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61" r:id="rId2"/>
  </p:sldMasterIdLst>
  <p:notesMasterIdLst>
    <p:notesMasterId r:id="rId14"/>
  </p:notesMasterIdLst>
  <p:sldIdLst>
    <p:sldId id="256" r:id="rId3"/>
    <p:sldId id="266" r:id="rId4"/>
    <p:sldId id="257" r:id="rId5"/>
    <p:sldId id="258" r:id="rId6"/>
    <p:sldId id="259" r:id="rId7"/>
    <p:sldId id="260" r:id="rId8"/>
    <p:sldId id="261" r:id="rId9"/>
    <p:sldId id="267" r:id="rId10"/>
    <p:sldId id="264" r:id="rId11"/>
    <p:sldId id="268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5002FB-125B-4721-9382-6D6F2487A48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A34BD05-7BD8-43DD-9600-626817DDF05A}">
      <dgm:prSet/>
      <dgm:spPr/>
      <dgm:t>
        <a:bodyPr/>
        <a:lstStyle/>
        <a:p>
          <a:r>
            <a:rPr lang="de-DE" i="0" baseline="0" dirty="0"/>
            <a:t>Linear Regression </a:t>
          </a:r>
          <a:r>
            <a:rPr lang="en-US" dirty="0"/>
            <a:t>provides a simple yet effective baseline model</a:t>
          </a:r>
        </a:p>
      </dgm:t>
    </dgm:pt>
    <dgm:pt modelId="{D6EFE1CA-10EB-4C5B-B700-955311A9C088}" type="parTrans" cxnId="{A9CABC83-A110-421D-AA58-21556E357ECF}">
      <dgm:prSet/>
      <dgm:spPr/>
      <dgm:t>
        <a:bodyPr/>
        <a:lstStyle/>
        <a:p>
          <a:endParaRPr lang="en-US"/>
        </a:p>
      </dgm:t>
    </dgm:pt>
    <dgm:pt modelId="{CC129C90-3E01-4675-91F4-67D617EA30F7}" type="sibTrans" cxnId="{A9CABC83-A110-421D-AA58-21556E357ECF}">
      <dgm:prSet/>
      <dgm:spPr/>
      <dgm:t>
        <a:bodyPr/>
        <a:lstStyle/>
        <a:p>
          <a:endParaRPr lang="en-US"/>
        </a:p>
      </dgm:t>
    </dgm:pt>
    <dgm:pt modelId="{7DCB15BC-E068-4C86-832E-0060241A9C90}">
      <dgm:prSet/>
      <dgm:spPr/>
      <dgm:t>
        <a:bodyPr/>
        <a:lstStyle/>
        <a:p>
          <a:r>
            <a:rPr lang="de-DE" i="0" baseline="0" dirty="0" err="1"/>
            <a:t>It</a:t>
          </a:r>
          <a:r>
            <a:rPr lang="de-DE" i="0" baseline="0" dirty="0"/>
            <a:t> </a:t>
          </a:r>
          <a:r>
            <a:rPr lang="de-DE" i="0" baseline="0" dirty="0" err="1"/>
            <a:t>explains</a:t>
          </a:r>
          <a:r>
            <a:rPr lang="de-DE" i="0" baseline="0" dirty="0"/>
            <a:t> </a:t>
          </a:r>
          <a:r>
            <a:rPr lang="de-DE" i="0" baseline="0" dirty="0" err="1"/>
            <a:t>about</a:t>
          </a:r>
          <a:r>
            <a:rPr lang="de-DE" i="0" baseline="0" dirty="0"/>
            <a:t> 68% </a:t>
          </a:r>
          <a:r>
            <a:rPr lang="de-DE" i="0" baseline="0" dirty="0" err="1"/>
            <a:t>of</a:t>
          </a:r>
          <a:r>
            <a:rPr lang="de-DE" i="0" baseline="0" dirty="0"/>
            <a:t> </a:t>
          </a:r>
          <a:r>
            <a:rPr lang="de-DE" i="0" baseline="0" dirty="0" err="1"/>
            <a:t>house</a:t>
          </a:r>
          <a:r>
            <a:rPr lang="de-DE" i="0" baseline="0" dirty="0"/>
            <a:t> </a:t>
          </a:r>
          <a:r>
            <a:rPr lang="de-DE" i="0" baseline="0" dirty="0" err="1"/>
            <a:t>price</a:t>
          </a:r>
          <a:r>
            <a:rPr lang="de-DE" i="0" baseline="0" dirty="0"/>
            <a:t> </a:t>
          </a:r>
          <a:r>
            <a:rPr lang="de-DE" i="0" baseline="0" dirty="0" err="1"/>
            <a:t>variation</a:t>
          </a:r>
          <a:endParaRPr lang="en-US" dirty="0"/>
        </a:p>
      </dgm:t>
    </dgm:pt>
    <dgm:pt modelId="{AAAEB266-595D-47A1-BEE8-53F5C0645075}" type="parTrans" cxnId="{912CE5BF-5B60-46C3-BFFC-9A9994FDD8E8}">
      <dgm:prSet/>
      <dgm:spPr/>
      <dgm:t>
        <a:bodyPr/>
        <a:lstStyle/>
        <a:p>
          <a:endParaRPr lang="en-US"/>
        </a:p>
      </dgm:t>
    </dgm:pt>
    <dgm:pt modelId="{FC7AF4BC-23EE-4C12-8D30-064BB31B200C}" type="sibTrans" cxnId="{912CE5BF-5B60-46C3-BFFC-9A9994FDD8E8}">
      <dgm:prSet/>
      <dgm:spPr/>
      <dgm:t>
        <a:bodyPr/>
        <a:lstStyle/>
        <a:p>
          <a:endParaRPr lang="en-US"/>
        </a:p>
      </dgm:t>
    </dgm:pt>
    <dgm:pt modelId="{BC108326-CC46-4E46-AE90-0A1F0FC72308}">
      <dgm:prSet/>
      <dgm:spPr/>
      <dgm:t>
        <a:bodyPr/>
        <a:lstStyle/>
        <a:p>
          <a:r>
            <a:rPr lang="de-DE" i="0" baseline="0" dirty="0"/>
            <a:t>Works </a:t>
          </a:r>
          <a:r>
            <a:rPr lang="de-DE" i="0" baseline="0" dirty="0" err="1"/>
            <a:t>well</a:t>
          </a:r>
          <a:r>
            <a:rPr lang="de-DE" i="0" baseline="0" dirty="0"/>
            <a:t> </a:t>
          </a:r>
          <a:r>
            <a:rPr lang="de-DE" i="0" baseline="0" dirty="0" err="1"/>
            <a:t>with</a:t>
          </a:r>
          <a:r>
            <a:rPr lang="de-DE" i="0" baseline="0" dirty="0"/>
            <a:t> </a:t>
          </a:r>
          <a:r>
            <a:rPr lang="de-DE" i="0" baseline="0" dirty="0" err="1"/>
            <a:t>mostly</a:t>
          </a:r>
          <a:r>
            <a:rPr lang="de-DE" i="0" baseline="0" dirty="0"/>
            <a:t> linear </a:t>
          </a:r>
          <a:r>
            <a:rPr lang="de-DE" i="0" baseline="0" dirty="0" err="1"/>
            <a:t>data</a:t>
          </a:r>
          <a:endParaRPr lang="en-US" dirty="0"/>
        </a:p>
      </dgm:t>
    </dgm:pt>
    <dgm:pt modelId="{9DAACC25-0480-4332-AB94-7CC72E5B85BA}" type="parTrans" cxnId="{9B8C969D-B5A3-4858-A994-D1C5F050B74F}">
      <dgm:prSet/>
      <dgm:spPr/>
      <dgm:t>
        <a:bodyPr/>
        <a:lstStyle/>
        <a:p>
          <a:endParaRPr lang="en-US"/>
        </a:p>
      </dgm:t>
    </dgm:pt>
    <dgm:pt modelId="{6B70FE4C-E059-42A0-8445-D9D9424B3263}" type="sibTrans" cxnId="{9B8C969D-B5A3-4858-A994-D1C5F050B74F}">
      <dgm:prSet/>
      <dgm:spPr/>
      <dgm:t>
        <a:bodyPr/>
        <a:lstStyle/>
        <a:p>
          <a:endParaRPr lang="en-US"/>
        </a:p>
      </dgm:t>
    </dgm:pt>
    <dgm:pt modelId="{7C4E1480-7576-4FFC-BE25-D74AD1109339}">
      <dgm:prSet/>
      <dgm:spPr/>
      <dgm:t>
        <a:bodyPr/>
        <a:lstStyle/>
        <a:p>
          <a:r>
            <a:rPr lang="en-US" dirty="0"/>
            <a:t>Errors (MAE &amp; RMSE) show room for improvement</a:t>
          </a:r>
        </a:p>
      </dgm:t>
    </dgm:pt>
    <dgm:pt modelId="{010402E4-8752-48BF-A69C-F11D9915A6E5}" type="parTrans" cxnId="{813FDF98-59AC-4F35-918B-F23395EF21AC}">
      <dgm:prSet/>
      <dgm:spPr/>
      <dgm:t>
        <a:bodyPr/>
        <a:lstStyle/>
        <a:p>
          <a:endParaRPr lang="en-US"/>
        </a:p>
      </dgm:t>
    </dgm:pt>
    <dgm:pt modelId="{FADD5D36-6E8D-4FFD-8149-0263DBF0D468}" type="sibTrans" cxnId="{813FDF98-59AC-4F35-918B-F23395EF21AC}">
      <dgm:prSet/>
      <dgm:spPr/>
      <dgm:t>
        <a:bodyPr/>
        <a:lstStyle/>
        <a:p>
          <a:endParaRPr lang="en-US"/>
        </a:p>
      </dgm:t>
    </dgm:pt>
    <dgm:pt modelId="{01F45BB7-E6B9-46F8-AC30-7496B7508DF3}">
      <dgm:prSet/>
      <dgm:spPr/>
      <dgm:t>
        <a:bodyPr/>
        <a:lstStyle/>
        <a:p>
          <a:r>
            <a:rPr lang="de-DE" i="0" baseline="0"/>
            <a:t>Useful baseline before using more complex models</a:t>
          </a:r>
          <a:endParaRPr lang="en-US"/>
        </a:p>
      </dgm:t>
    </dgm:pt>
    <dgm:pt modelId="{7CE2593B-169E-435B-9170-B6BBD64876E6}" type="parTrans" cxnId="{ED4B75E3-0632-4E59-ABE5-27392387DE1D}">
      <dgm:prSet/>
      <dgm:spPr/>
      <dgm:t>
        <a:bodyPr/>
        <a:lstStyle/>
        <a:p>
          <a:endParaRPr lang="en-US"/>
        </a:p>
      </dgm:t>
    </dgm:pt>
    <dgm:pt modelId="{3B9AAEE9-EE8D-4669-9CED-C06E3D773996}" type="sibTrans" cxnId="{ED4B75E3-0632-4E59-ABE5-27392387DE1D}">
      <dgm:prSet/>
      <dgm:spPr/>
      <dgm:t>
        <a:bodyPr/>
        <a:lstStyle/>
        <a:p>
          <a:endParaRPr lang="en-US"/>
        </a:p>
      </dgm:t>
    </dgm:pt>
    <dgm:pt modelId="{BDA9B69C-1825-4383-B7C1-5AB5B7F000CF}" type="pres">
      <dgm:prSet presAssocID="{765002FB-125B-4721-9382-6D6F2487A485}" presName="vert0" presStyleCnt="0">
        <dgm:presLayoutVars>
          <dgm:dir/>
          <dgm:animOne val="branch"/>
          <dgm:animLvl val="lvl"/>
        </dgm:presLayoutVars>
      </dgm:prSet>
      <dgm:spPr/>
    </dgm:pt>
    <dgm:pt modelId="{F9DF144A-4ADD-44D0-8D6C-DD8F4B486892}" type="pres">
      <dgm:prSet presAssocID="{EA34BD05-7BD8-43DD-9600-626817DDF05A}" presName="thickLine" presStyleLbl="alignNode1" presStyleIdx="0" presStyleCnt="5"/>
      <dgm:spPr/>
    </dgm:pt>
    <dgm:pt modelId="{C0245383-9901-4BAF-B074-5300184CE2BF}" type="pres">
      <dgm:prSet presAssocID="{EA34BD05-7BD8-43DD-9600-626817DDF05A}" presName="horz1" presStyleCnt="0"/>
      <dgm:spPr/>
    </dgm:pt>
    <dgm:pt modelId="{1D703169-268A-43BF-A51B-EBB520F17284}" type="pres">
      <dgm:prSet presAssocID="{EA34BD05-7BD8-43DD-9600-626817DDF05A}" presName="tx1" presStyleLbl="revTx" presStyleIdx="0" presStyleCnt="5"/>
      <dgm:spPr/>
    </dgm:pt>
    <dgm:pt modelId="{D7F67E6F-19D8-447B-B7AE-BD32B8A4612F}" type="pres">
      <dgm:prSet presAssocID="{EA34BD05-7BD8-43DD-9600-626817DDF05A}" presName="vert1" presStyleCnt="0"/>
      <dgm:spPr/>
    </dgm:pt>
    <dgm:pt modelId="{FF35B2CD-5645-4F04-AF3C-79D1122685E2}" type="pres">
      <dgm:prSet presAssocID="{7DCB15BC-E068-4C86-832E-0060241A9C90}" presName="thickLine" presStyleLbl="alignNode1" presStyleIdx="1" presStyleCnt="5"/>
      <dgm:spPr/>
    </dgm:pt>
    <dgm:pt modelId="{DD7AD19D-38F3-4D39-BB89-6482F903B31E}" type="pres">
      <dgm:prSet presAssocID="{7DCB15BC-E068-4C86-832E-0060241A9C90}" presName="horz1" presStyleCnt="0"/>
      <dgm:spPr/>
    </dgm:pt>
    <dgm:pt modelId="{AD109DD2-26BE-41AB-8F21-7E00D0F38902}" type="pres">
      <dgm:prSet presAssocID="{7DCB15BC-E068-4C86-832E-0060241A9C90}" presName="tx1" presStyleLbl="revTx" presStyleIdx="1" presStyleCnt="5"/>
      <dgm:spPr/>
    </dgm:pt>
    <dgm:pt modelId="{3B8EE347-9E22-4596-B7B2-9919D9635308}" type="pres">
      <dgm:prSet presAssocID="{7DCB15BC-E068-4C86-832E-0060241A9C90}" presName="vert1" presStyleCnt="0"/>
      <dgm:spPr/>
    </dgm:pt>
    <dgm:pt modelId="{B83C5C04-8E46-405F-976A-8D5D11863BD0}" type="pres">
      <dgm:prSet presAssocID="{BC108326-CC46-4E46-AE90-0A1F0FC72308}" presName="thickLine" presStyleLbl="alignNode1" presStyleIdx="2" presStyleCnt="5"/>
      <dgm:spPr/>
    </dgm:pt>
    <dgm:pt modelId="{E5A0C716-10FA-4580-B668-3A820A285F0C}" type="pres">
      <dgm:prSet presAssocID="{BC108326-CC46-4E46-AE90-0A1F0FC72308}" presName="horz1" presStyleCnt="0"/>
      <dgm:spPr/>
    </dgm:pt>
    <dgm:pt modelId="{CF7EBC30-8FBC-47D0-B8C7-8740F1D5BD29}" type="pres">
      <dgm:prSet presAssocID="{BC108326-CC46-4E46-AE90-0A1F0FC72308}" presName="tx1" presStyleLbl="revTx" presStyleIdx="2" presStyleCnt="5"/>
      <dgm:spPr/>
    </dgm:pt>
    <dgm:pt modelId="{6ACE7476-66B3-466C-AFBA-DF31A4286385}" type="pres">
      <dgm:prSet presAssocID="{BC108326-CC46-4E46-AE90-0A1F0FC72308}" presName="vert1" presStyleCnt="0"/>
      <dgm:spPr/>
    </dgm:pt>
    <dgm:pt modelId="{078DB9DA-1644-4A1B-BC78-F9122743664B}" type="pres">
      <dgm:prSet presAssocID="{7C4E1480-7576-4FFC-BE25-D74AD1109339}" presName="thickLine" presStyleLbl="alignNode1" presStyleIdx="3" presStyleCnt="5"/>
      <dgm:spPr/>
    </dgm:pt>
    <dgm:pt modelId="{DBFEA9D3-F489-4CD1-A253-3F1E6047E5A2}" type="pres">
      <dgm:prSet presAssocID="{7C4E1480-7576-4FFC-BE25-D74AD1109339}" presName="horz1" presStyleCnt="0"/>
      <dgm:spPr/>
    </dgm:pt>
    <dgm:pt modelId="{7346F913-E6FF-4CE0-AEAD-A2CEBBDACA11}" type="pres">
      <dgm:prSet presAssocID="{7C4E1480-7576-4FFC-BE25-D74AD1109339}" presName="tx1" presStyleLbl="revTx" presStyleIdx="3" presStyleCnt="5"/>
      <dgm:spPr/>
    </dgm:pt>
    <dgm:pt modelId="{1A19543A-90F8-4427-A974-29C54A0771FE}" type="pres">
      <dgm:prSet presAssocID="{7C4E1480-7576-4FFC-BE25-D74AD1109339}" presName="vert1" presStyleCnt="0"/>
      <dgm:spPr/>
    </dgm:pt>
    <dgm:pt modelId="{B0DC2D96-A091-4453-829D-09325B945910}" type="pres">
      <dgm:prSet presAssocID="{01F45BB7-E6B9-46F8-AC30-7496B7508DF3}" presName="thickLine" presStyleLbl="alignNode1" presStyleIdx="4" presStyleCnt="5"/>
      <dgm:spPr/>
    </dgm:pt>
    <dgm:pt modelId="{7FA4E8AB-7FA8-4C83-8E78-59B98867BB17}" type="pres">
      <dgm:prSet presAssocID="{01F45BB7-E6B9-46F8-AC30-7496B7508DF3}" presName="horz1" presStyleCnt="0"/>
      <dgm:spPr/>
    </dgm:pt>
    <dgm:pt modelId="{15D362EB-3BD9-449F-9554-4635C2B8D765}" type="pres">
      <dgm:prSet presAssocID="{01F45BB7-E6B9-46F8-AC30-7496B7508DF3}" presName="tx1" presStyleLbl="revTx" presStyleIdx="4" presStyleCnt="5"/>
      <dgm:spPr/>
    </dgm:pt>
    <dgm:pt modelId="{D0F71F3D-207E-4E1F-B60E-BFE70EE0D70E}" type="pres">
      <dgm:prSet presAssocID="{01F45BB7-E6B9-46F8-AC30-7496B7508DF3}" presName="vert1" presStyleCnt="0"/>
      <dgm:spPr/>
    </dgm:pt>
  </dgm:ptLst>
  <dgm:cxnLst>
    <dgm:cxn modelId="{0477F120-C56E-48FF-B017-A507F1CF684B}" type="presOf" srcId="{7C4E1480-7576-4FFC-BE25-D74AD1109339}" destId="{7346F913-E6FF-4CE0-AEAD-A2CEBBDACA11}" srcOrd="0" destOrd="0" presId="urn:microsoft.com/office/officeart/2008/layout/LinedList"/>
    <dgm:cxn modelId="{A4322241-1409-43DB-9237-CF48869A9EF8}" type="presOf" srcId="{7DCB15BC-E068-4C86-832E-0060241A9C90}" destId="{AD109DD2-26BE-41AB-8F21-7E00D0F38902}" srcOrd="0" destOrd="0" presId="urn:microsoft.com/office/officeart/2008/layout/LinedList"/>
    <dgm:cxn modelId="{D98F8353-680D-4E85-9A7F-0F3D1473B61A}" type="presOf" srcId="{BC108326-CC46-4E46-AE90-0A1F0FC72308}" destId="{CF7EBC30-8FBC-47D0-B8C7-8740F1D5BD29}" srcOrd="0" destOrd="0" presId="urn:microsoft.com/office/officeart/2008/layout/LinedList"/>
    <dgm:cxn modelId="{A9CABC83-A110-421D-AA58-21556E357ECF}" srcId="{765002FB-125B-4721-9382-6D6F2487A485}" destId="{EA34BD05-7BD8-43DD-9600-626817DDF05A}" srcOrd="0" destOrd="0" parTransId="{D6EFE1CA-10EB-4C5B-B700-955311A9C088}" sibTransId="{CC129C90-3E01-4675-91F4-67D617EA30F7}"/>
    <dgm:cxn modelId="{628B1387-FAAB-4517-B5EF-ABB92627C729}" type="presOf" srcId="{765002FB-125B-4721-9382-6D6F2487A485}" destId="{BDA9B69C-1825-4383-B7C1-5AB5B7F000CF}" srcOrd="0" destOrd="0" presId="urn:microsoft.com/office/officeart/2008/layout/LinedList"/>
    <dgm:cxn modelId="{813FDF98-59AC-4F35-918B-F23395EF21AC}" srcId="{765002FB-125B-4721-9382-6D6F2487A485}" destId="{7C4E1480-7576-4FFC-BE25-D74AD1109339}" srcOrd="3" destOrd="0" parTransId="{010402E4-8752-48BF-A69C-F11D9915A6E5}" sibTransId="{FADD5D36-6E8D-4FFD-8149-0263DBF0D468}"/>
    <dgm:cxn modelId="{9B8C969D-B5A3-4858-A994-D1C5F050B74F}" srcId="{765002FB-125B-4721-9382-6D6F2487A485}" destId="{BC108326-CC46-4E46-AE90-0A1F0FC72308}" srcOrd="2" destOrd="0" parTransId="{9DAACC25-0480-4332-AB94-7CC72E5B85BA}" sibTransId="{6B70FE4C-E059-42A0-8445-D9D9424B3263}"/>
    <dgm:cxn modelId="{0C0005A6-4F71-4484-B1EF-9990704B75BD}" type="presOf" srcId="{EA34BD05-7BD8-43DD-9600-626817DDF05A}" destId="{1D703169-268A-43BF-A51B-EBB520F17284}" srcOrd="0" destOrd="0" presId="urn:microsoft.com/office/officeart/2008/layout/LinedList"/>
    <dgm:cxn modelId="{912CE5BF-5B60-46C3-BFFC-9A9994FDD8E8}" srcId="{765002FB-125B-4721-9382-6D6F2487A485}" destId="{7DCB15BC-E068-4C86-832E-0060241A9C90}" srcOrd="1" destOrd="0" parTransId="{AAAEB266-595D-47A1-BEE8-53F5C0645075}" sibTransId="{FC7AF4BC-23EE-4C12-8D30-064BB31B200C}"/>
    <dgm:cxn modelId="{ED4B75E3-0632-4E59-ABE5-27392387DE1D}" srcId="{765002FB-125B-4721-9382-6D6F2487A485}" destId="{01F45BB7-E6B9-46F8-AC30-7496B7508DF3}" srcOrd="4" destOrd="0" parTransId="{7CE2593B-169E-435B-9170-B6BBD64876E6}" sibTransId="{3B9AAEE9-EE8D-4669-9CED-C06E3D773996}"/>
    <dgm:cxn modelId="{E215D4FC-DDE4-4A14-97F6-857B12EF5FFD}" type="presOf" srcId="{01F45BB7-E6B9-46F8-AC30-7496B7508DF3}" destId="{15D362EB-3BD9-449F-9554-4635C2B8D765}" srcOrd="0" destOrd="0" presId="urn:microsoft.com/office/officeart/2008/layout/LinedList"/>
    <dgm:cxn modelId="{BF988634-2B07-47A8-AAAC-8E191B10CBB7}" type="presParOf" srcId="{BDA9B69C-1825-4383-B7C1-5AB5B7F000CF}" destId="{F9DF144A-4ADD-44D0-8D6C-DD8F4B486892}" srcOrd="0" destOrd="0" presId="urn:microsoft.com/office/officeart/2008/layout/LinedList"/>
    <dgm:cxn modelId="{B108C1FA-9B08-4F05-95BC-47C76669BD51}" type="presParOf" srcId="{BDA9B69C-1825-4383-B7C1-5AB5B7F000CF}" destId="{C0245383-9901-4BAF-B074-5300184CE2BF}" srcOrd="1" destOrd="0" presId="urn:microsoft.com/office/officeart/2008/layout/LinedList"/>
    <dgm:cxn modelId="{B5D25121-D89B-4686-B71A-EEFF33D20672}" type="presParOf" srcId="{C0245383-9901-4BAF-B074-5300184CE2BF}" destId="{1D703169-268A-43BF-A51B-EBB520F17284}" srcOrd="0" destOrd="0" presId="urn:microsoft.com/office/officeart/2008/layout/LinedList"/>
    <dgm:cxn modelId="{3CBCA813-DBDD-434A-9D10-F47B8BFD19B1}" type="presParOf" srcId="{C0245383-9901-4BAF-B074-5300184CE2BF}" destId="{D7F67E6F-19D8-447B-B7AE-BD32B8A4612F}" srcOrd="1" destOrd="0" presId="urn:microsoft.com/office/officeart/2008/layout/LinedList"/>
    <dgm:cxn modelId="{89243861-50B6-4E25-8F47-CE72FD8C1D20}" type="presParOf" srcId="{BDA9B69C-1825-4383-B7C1-5AB5B7F000CF}" destId="{FF35B2CD-5645-4F04-AF3C-79D1122685E2}" srcOrd="2" destOrd="0" presId="urn:microsoft.com/office/officeart/2008/layout/LinedList"/>
    <dgm:cxn modelId="{95B6C168-1C4C-499F-800D-7E8FAEC61E04}" type="presParOf" srcId="{BDA9B69C-1825-4383-B7C1-5AB5B7F000CF}" destId="{DD7AD19D-38F3-4D39-BB89-6482F903B31E}" srcOrd="3" destOrd="0" presId="urn:microsoft.com/office/officeart/2008/layout/LinedList"/>
    <dgm:cxn modelId="{1682A21D-62CB-4D98-A3D6-A0C6A749B6FF}" type="presParOf" srcId="{DD7AD19D-38F3-4D39-BB89-6482F903B31E}" destId="{AD109DD2-26BE-41AB-8F21-7E00D0F38902}" srcOrd="0" destOrd="0" presId="urn:microsoft.com/office/officeart/2008/layout/LinedList"/>
    <dgm:cxn modelId="{16EA6B7E-8870-4697-AF13-442F5508E12A}" type="presParOf" srcId="{DD7AD19D-38F3-4D39-BB89-6482F903B31E}" destId="{3B8EE347-9E22-4596-B7B2-9919D9635308}" srcOrd="1" destOrd="0" presId="urn:microsoft.com/office/officeart/2008/layout/LinedList"/>
    <dgm:cxn modelId="{5982FD60-7EE9-49E6-8A2D-3C018E5486A4}" type="presParOf" srcId="{BDA9B69C-1825-4383-B7C1-5AB5B7F000CF}" destId="{B83C5C04-8E46-405F-976A-8D5D11863BD0}" srcOrd="4" destOrd="0" presId="urn:microsoft.com/office/officeart/2008/layout/LinedList"/>
    <dgm:cxn modelId="{870F99C1-CE2D-4748-876F-5E9FB82EFA25}" type="presParOf" srcId="{BDA9B69C-1825-4383-B7C1-5AB5B7F000CF}" destId="{E5A0C716-10FA-4580-B668-3A820A285F0C}" srcOrd="5" destOrd="0" presId="urn:microsoft.com/office/officeart/2008/layout/LinedList"/>
    <dgm:cxn modelId="{8D22228A-C30A-41CF-AE32-E5ABD3A6306E}" type="presParOf" srcId="{E5A0C716-10FA-4580-B668-3A820A285F0C}" destId="{CF7EBC30-8FBC-47D0-B8C7-8740F1D5BD29}" srcOrd="0" destOrd="0" presId="urn:microsoft.com/office/officeart/2008/layout/LinedList"/>
    <dgm:cxn modelId="{4F80638C-DE07-40AE-8548-9AB29E8C7AEF}" type="presParOf" srcId="{E5A0C716-10FA-4580-B668-3A820A285F0C}" destId="{6ACE7476-66B3-466C-AFBA-DF31A4286385}" srcOrd="1" destOrd="0" presId="urn:microsoft.com/office/officeart/2008/layout/LinedList"/>
    <dgm:cxn modelId="{0E20BE93-A89C-4E28-A364-C0AF3546D13C}" type="presParOf" srcId="{BDA9B69C-1825-4383-B7C1-5AB5B7F000CF}" destId="{078DB9DA-1644-4A1B-BC78-F9122743664B}" srcOrd="6" destOrd="0" presId="urn:microsoft.com/office/officeart/2008/layout/LinedList"/>
    <dgm:cxn modelId="{4A11B769-27D7-4149-AC6E-5A61DB68AB5F}" type="presParOf" srcId="{BDA9B69C-1825-4383-B7C1-5AB5B7F000CF}" destId="{DBFEA9D3-F489-4CD1-A253-3F1E6047E5A2}" srcOrd="7" destOrd="0" presId="urn:microsoft.com/office/officeart/2008/layout/LinedList"/>
    <dgm:cxn modelId="{992DF465-9901-4674-863A-5E50025E08D4}" type="presParOf" srcId="{DBFEA9D3-F489-4CD1-A253-3F1E6047E5A2}" destId="{7346F913-E6FF-4CE0-AEAD-A2CEBBDACA11}" srcOrd="0" destOrd="0" presId="urn:microsoft.com/office/officeart/2008/layout/LinedList"/>
    <dgm:cxn modelId="{7095099B-A751-4493-9135-6D70F5EE2FA1}" type="presParOf" srcId="{DBFEA9D3-F489-4CD1-A253-3F1E6047E5A2}" destId="{1A19543A-90F8-4427-A974-29C54A0771FE}" srcOrd="1" destOrd="0" presId="urn:microsoft.com/office/officeart/2008/layout/LinedList"/>
    <dgm:cxn modelId="{662AF22B-B7C5-41CC-B925-DF0642CC131B}" type="presParOf" srcId="{BDA9B69C-1825-4383-B7C1-5AB5B7F000CF}" destId="{B0DC2D96-A091-4453-829D-09325B945910}" srcOrd="8" destOrd="0" presId="urn:microsoft.com/office/officeart/2008/layout/LinedList"/>
    <dgm:cxn modelId="{67EFAAED-4460-4B4F-8F74-470FBF55F865}" type="presParOf" srcId="{BDA9B69C-1825-4383-B7C1-5AB5B7F000CF}" destId="{7FA4E8AB-7FA8-4C83-8E78-59B98867BB17}" srcOrd="9" destOrd="0" presId="urn:microsoft.com/office/officeart/2008/layout/LinedList"/>
    <dgm:cxn modelId="{8A837883-C5B5-4AA8-AAE4-BEC551BF3023}" type="presParOf" srcId="{7FA4E8AB-7FA8-4C83-8E78-59B98867BB17}" destId="{15D362EB-3BD9-449F-9554-4635C2B8D765}" srcOrd="0" destOrd="0" presId="urn:microsoft.com/office/officeart/2008/layout/LinedList"/>
    <dgm:cxn modelId="{0FC73C42-9720-49EF-80D1-44298CA8F215}" type="presParOf" srcId="{7FA4E8AB-7FA8-4C83-8E78-59B98867BB17}" destId="{D0F71F3D-207E-4E1F-B60E-BFE70EE0D70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DF144A-4ADD-44D0-8D6C-DD8F4B486892}">
      <dsp:nvSpPr>
        <dsp:cNvPr id="0" name=""/>
        <dsp:cNvSpPr/>
      </dsp:nvSpPr>
      <dsp:spPr>
        <a:xfrm>
          <a:off x="0" y="338"/>
          <a:ext cx="71118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703169-268A-43BF-A51B-EBB520F17284}">
      <dsp:nvSpPr>
        <dsp:cNvPr id="0" name=""/>
        <dsp:cNvSpPr/>
      </dsp:nvSpPr>
      <dsp:spPr>
        <a:xfrm>
          <a:off x="0" y="338"/>
          <a:ext cx="7111883" cy="555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i="0" kern="1200" baseline="0" dirty="0"/>
            <a:t>Linear Regression </a:t>
          </a:r>
          <a:r>
            <a:rPr lang="en-US" sz="2000" kern="1200" dirty="0"/>
            <a:t>provides a simple yet effective baseline model</a:t>
          </a:r>
        </a:p>
      </dsp:txBody>
      <dsp:txXfrm>
        <a:off x="0" y="338"/>
        <a:ext cx="7111883" cy="555144"/>
      </dsp:txXfrm>
    </dsp:sp>
    <dsp:sp modelId="{FF35B2CD-5645-4F04-AF3C-79D1122685E2}">
      <dsp:nvSpPr>
        <dsp:cNvPr id="0" name=""/>
        <dsp:cNvSpPr/>
      </dsp:nvSpPr>
      <dsp:spPr>
        <a:xfrm>
          <a:off x="0" y="555483"/>
          <a:ext cx="71118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109DD2-26BE-41AB-8F21-7E00D0F38902}">
      <dsp:nvSpPr>
        <dsp:cNvPr id="0" name=""/>
        <dsp:cNvSpPr/>
      </dsp:nvSpPr>
      <dsp:spPr>
        <a:xfrm>
          <a:off x="0" y="555483"/>
          <a:ext cx="7111883" cy="555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i="0" kern="1200" baseline="0" dirty="0" err="1"/>
            <a:t>It</a:t>
          </a:r>
          <a:r>
            <a:rPr lang="de-DE" sz="2000" i="0" kern="1200" baseline="0" dirty="0"/>
            <a:t> </a:t>
          </a:r>
          <a:r>
            <a:rPr lang="de-DE" sz="2000" i="0" kern="1200" baseline="0" dirty="0" err="1"/>
            <a:t>explains</a:t>
          </a:r>
          <a:r>
            <a:rPr lang="de-DE" sz="2000" i="0" kern="1200" baseline="0" dirty="0"/>
            <a:t> </a:t>
          </a:r>
          <a:r>
            <a:rPr lang="de-DE" sz="2000" i="0" kern="1200" baseline="0" dirty="0" err="1"/>
            <a:t>about</a:t>
          </a:r>
          <a:r>
            <a:rPr lang="de-DE" sz="2000" i="0" kern="1200" baseline="0" dirty="0"/>
            <a:t> 68% </a:t>
          </a:r>
          <a:r>
            <a:rPr lang="de-DE" sz="2000" i="0" kern="1200" baseline="0" dirty="0" err="1"/>
            <a:t>of</a:t>
          </a:r>
          <a:r>
            <a:rPr lang="de-DE" sz="2000" i="0" kern="1200" baseline="0" dirty="0"/>
            <a:t> </a:t>
          </a:r>
          <a:r>
            <a:rPr lang="de-DE" sz="2000" i="0" kern="1200" baseline="0" dirty="0" err="1"/>
            <a:t>house</a:t>
          </a:r>
          <a:r>
            <a:rPr lang="de-DE" sz="2000" i="0" kern="1200" baseline="0" dirty="0"/>
            <a:t> </a:t>
          </a:r>
          <a:r>
            <a:rPr lang="de-DE" sz="2000" i="0" kern="1200" baseline="0" dirty="0" err="1"/>
            <a:t>price</a:t>
          </a:r>
          <a:r>
            <a:rPr lang="de-DE" sz="2000" i="0" kern="1200" baseline="0" dirty="0"/>
            <a:t> </a:t>
          </a:r>
          <a:r>
            <a:rPr lang="de-DE" sz="2000" i="0" kern="1200" baseline="0" dirty="0" err="1"/>
            <a:t>variation</a:t>
          </a:r>
          <a:endParaRPr lang="en-US" sz="2000" kern="1200" dirty="0"/>
        </a:p>
      </dsp:txBody>
      <dsp:txXfrm>
        <a:off x="0" y="555483"/>
        <a:ext cx="7111883" cy="555144"/>
      </dsp:txXfrm>
    </dsp:sp>
    <dsp:sp modelId="{B83C5C04-8E46-405F-976A-8D5D11863BD0}">
      <dsp:nvSpPr>
        <dsp:cNvPr id="0" name=""/>
        <dsp:cNvSpPr/>
      </dsp:nvSpPr>
      <dsp:spPr>
        <a:xfrm>
          <a:off x="0" y="1110628"/>
          <a:ext cx="71118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7EBC30-8FBC-47D0-B8C7-8740F1D5BD29}">
      <dsp:nvSpPr>
        <dsp:cNvPr id="0" name=""/>
        <dsp:cNvSpPr/>
      </dsp:nvSpPr>
      <dsp:spPr>
        <a:xfrm>
          <a:off x="0" y="1110628"/>
          <a:ext cx="7111883" cy="555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i="0" kern="1200" baseline="0" dirty="0"/>
            <a:t>Works </a:t>
          </a:r>
          <a:r>
            <a:rPr lang="de-DE" sz="2000" i="0" kern="1200" baseline="0" dirty="0" err="1"/>
            <a:t>well</a:t>
          </a:r>
          <a:r>
            <a:rPr lang="de-DE" sz="2000" i="0" kern="1200" baseline="0" dirty="0"/>
            <a:t> </a:t>
          </a:r>
          <a:r>
            <a:rPr lang="de-DE" sz="2000" i="0" kern="1200" baseline="0" dirty="0" err="1"/>
            <a:t>with</a:t>
          </a:r>
          <a:r>
            <a:rPr lang="de-DE" sz="2000" i="0" kern="1200" baseline="0" dirty="0"/>
            <a:t> </a:t>
          </a:r>
          <a:r>
            <a:rPr lang="de-DE" sz="2000" i="0" kern="1200" baseline="0" dirty="0" err="1"/>
            <a:t>mostly</a:t>
          </a:r>
          <a:r>
            <a:rPr lang="de-DE" sz="2000" i="0" kern="1200" baseline="0" dirty="0"/>
            <a:t> linear </a:t>
          </a:r>
          <a:r>
            <a:rPr lang="de-DE" sz="2000" i="0" kern="1200" baseline="0" dirty="0" err="1"/>
            <a:t>data</a:t>
          </a:r>
          <a:endParaRPr lang="en-US" sz="2000" kern="1200" dirty="0"/>
        </a:p>
      </dsp:txBody>
      <dsp:txXfrm>
        <a:off x="0" y="1110628"/>
        <a:ext cx="7111883" cy="555144"/>
      </dsp:txXfrm>
    </dsp:sp>
    <dsp:sp modelId="{078DB9DA-1644-4A1B-BC78-F9122743664B}">
      <dsp:nvSpPr>
        <dsp:cNvPr id="0" name=""/>
        <dsp:cNvSpPr/>
      </dsp:nvSpPr>
      <dsp:spPr>
        <a:xfrm>
          <a:off x="0" y="1665772"/>
          <a:ext cx="71118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6F913-E6FF-4CE0-AEAD-A2CEBBDACA11}">
      <dsp:nvSpPr>
        <dsp:cNvPr id="0" name=""/>
        <dsp:cNvSpPr/>
      </dsp:nvSpPr>
      <dsp:spPr>
        <a:xfrm>
          <a:off x="0" y="1665772"/>
          <a:ext cx="7111883" cy="555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Errors (MAE &amp; RMSE) show room for improvement</a:t>
          </a:r>
        </a:p>
      </dsp:txBody>
      <dsp:txXfrm>
        <a:off x="0" y="1665772"/>
        <a:ext cx="7111883" cy="555144"/>
      </dsp:txXfrm>
    </dsp:sp>
    <dsp:sp modelId="{B0DC2D96-A091-4453-829D-09325B945910}">
      <dsp:nvSpPr>
        <dsp:cNvPr id="0" name=""/>
        <dsp:cNvSpPr/>
      </dsp:nvSpPr>
      <dsp:spPr>
        <a:xfrm>
          <a:off x="0" y="2220917"/>
          <a:ext cx="71118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D362EB-3BD9-449F-9554-4635C2B8D765}">
      <dsp:nvSpPr>
        <dsp:cNvPr id="0" name=""/>
        <dsp:cNvSpPr/>
      </dsp:nvSpPr>
      <dsp:spPr>
        <a:xfrm>
          <a:off x="0" y="2220917"/>
          <a:ext cx="7111883" cy="555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i="0" kern="1200" baseline="0"/>
            <a:t>Useful baseline before using more complex models</a:t>
          </a:r>
          <a:endParaRPr lang="en-US" sz="2000" kern="1200"/>
        </a:p>
      </dsp:txBody>
      <dsp:txXfrm>
        <a:off x="0" y="2220917"/>
        <a:ext cx="7111883" cy="555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1F254-608E-459F-AB21-55266D28A88F}" type="datetimeFigureOut">
              <a:rPr lang="de-DE" smtClean="0"/>
              <a:t>13.06.2025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CD5D9-12D9-4889-8744-EE6060C484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27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3C35-843F-46A0-A0E9-D987B8D55D0A}" type="datetime1">
              <a:rPr lang="de-DE" smtClean="0"/>
              <a:t>13.06.2025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/>
              <a:t>Linear Regression In House Price Prediction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CDC0-5D40-4141-A9DD-388A973804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2365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A464-13A9-4346-8D22-07BA5075BE48}" type="datetime1">
              <a:rPr lang="de-DE" smtClean="0"/>
              <a:t>13.06.2025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Linear Regression In House Price Prediction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CDC0-5D40-4141-A9DD-388A973804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14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AD88-29AF-458D-8D02-BAA1E4552D0D}" type="datetime1">
              <a:rPr lang="de-DE" smtClean="0"/>
              <a:t>13.06.2025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Linear Regression In House Price Prediction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CDC0-5D40-4141-A9DD-388A973804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6405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25BF-4A05-4B0B-96DB-6E12881009E3}" type="datetime1">
              <a:rPr lang="de-DE" smtClean="0"/>
              <a:t>13.06.2025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Linear Regression In House Price Prediction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CDC0-5D40-4141-A9DD-388A973804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2345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118C-6A94-4823-852D-1BB3FC26ABD3}" type="datetime1">
              <a:rPr lang="de-DE" smtClean="0"/>
              <a:t>13.06.2025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Linear Regression In House Price Prediction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CDC0-5D40-4141-A9DD-388A973804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111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1A97-1912-4A1C-A1A6-5DFDD3B34B98}" type="datetime1">
              <a:rPr lang="de-DE" smtClean="0"/>
              <a:t>13.06.2025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Linear Regression In House Price Prediction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CDC0-5D40-4141-A9DD-388A973804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1101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485D-662D-468C-B4AF-8E8C243E80D3}" type="datetime1">
              <a:rPr lang="de-DE" smtClean="0"/>
              <a:t>13.06.2025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Linear Regression In House Price Prediction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CDC0-5D40-4141-A9DD-388A973804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4147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51F-5D6A-44D3-8C07-AFAD04C537EA}" type="datetime1">
              <a:rPr lang="de-DE" smtClean="0"/>
              <a:t>13.06.2025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Linear Regression In House Price Prediction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CDC0-5D40-4141-A9DD-388A973804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580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B8C4-4020-40A9-9F53-E82C9CF5453D}" type="datetime1">
              <a:rPr lang="de-DE" smtClean="0"/>
              <a:t>13.06.2025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Linear Regression In House Price Prediction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CDC0-5D40-4141-A9DD-388A973804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84782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375" y="4072591"/>
            <a:ext cx="11017249" cy="1516993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54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375" y="5694361"/>
            <a:ext cx="11017250" cy="474663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6/13/2025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92654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411664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376" y="2140607"/>
            <a:ext cx="5508623" cy="1516993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54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375" y="3762377"/>
            <a:ext cx="5508623" cy="474663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6/13/2025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05649" y="584200"/>
            <a:ext cx="5086351" cy="56896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3121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1C4C-760A-4F02-8A9C-F0DE4545D8B9}" type="datetime1">
              <a:rPr lang="de-DE" smtClean="0"/>
              <a:t>13.06.2025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Linear Regression In House Price Prediction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468CDC0-5D40-4141-A9DD-388A973804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2832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6C516B-838E-8F2A-606A-DFC7ADE3BF23}"/>
              </a:ext>
            </a:extLst>
          </p:cNvPr>
          <p:cNvSpPr/>
          <p:nvPr userDrawn="1"/>
        </p:nvSpPr>
        <p:spPr>
          <a:xfrm>
            <a:off x="587375" y="584200"/>
            <a:ext cx="11017249" cy="1907540"/>
          </a:xfrm>
          <a:custGeom>
            <a:avLst/>
            <a:gdLst>
              <a:gd name="connsiteX0" fmla="*/ 0 w 11017249"/>
              <a:gd name="connsiteY0" fmla="*/ 0 h 1907540"/>
              <a:gd name="connsiteX1" fmla="*/ 11017249 w 11017249"/>
              <a:gd name="connsiteY1" fmla="*/ 0 h 1907540"/>
              <a:gd name="connsiteX2" fmla="*/ 11017249 w 11017249"/>
              <a:gd name="connsiteY2" fmla="*/ 1907540 h 1907540"/>
              <a:gd name="connsiteX3" fmla="*/ 0 w 11017249"/>
              <a:gd name="connsiteY3" fmla="*/ 1907540 h 1907540"/>
              <a:gd name="connsiteX4" fmla="*/ 0 w 11017249"/>
              <a:gd name="connsiteY4" fmla="*/ 0 h 1907540"/>
              <a:gd name="connsiteX0" fmla="*/ 0 w 11017249"/>
              <a:gd name="connsiteY0" fmla="*/ 0 h 1915160"/>
              <a:gd name="connsiteX1" fmla="*/ 11017249 w 11017249"/>
              <a:gd name="connsiteY1" fmla="*/ 0 h 1915160"/>
              <a:gd name="connsiteX2" fmla="*/ 11017249 w 11017249"/>
              <a:gd name="connsiteY2" fmla="*/ 1907540 h 1915160"/>
              <a:gd name="connsiteX3" fmla="*/ 5501005 w 11017249"/>
              <a:gd name="connsiteY3" fmla="*/ 1915160 h 1915160"/>
              <a:gd name="connsiteX4" fmla="*/ 0 w 11017249"/>
              <a:gd name="connsiteY4" fmla="*/ 1907540 h 1915160"/>
              <a:gd name="connsiteX5" fmla="*/ 0 w 11017249"/>
              <a:gd name="connsiteY5" fmla="*/ 0 h 1915160"/>
              <a:gd name="connsiteX0" fmla="*/ 5501005 w 11017249"/>
              <a:gd name="connsiteY0" fmla="*/ 1915160 h 2006600"/>
              <a:gd name="connsiteX1" fmla="*/ 0 w 11017249"/>
              <a:gd name="connsiteY1" fmla="*/ 1907540 h 2006600"/>
              <a:gd name="connsiteX2" fmla="*/ 0 w 11017249"/>
              <a:gd name="connsiteY2" fmla="*/ 0 h 2006600"/>
              <a:gd name="connsiteX3" fmla="*/ 11017249 w 11017249"/>
              <a:gd name="connsiteY3" fmla="*/ 0 h 2006600"/>
              <a:gd name="connsiteX4" fmla="*/ 11017249 w 11017249"/>
              <a:gd name="connsiteY4" fmla="*/ 1907540 h 2006600"/>
              <a:gd name="connsiteX5" fmla="*/ 5592445 w 11017249"/>
              <a:gd name="connsiteY5" fmla="*/ 2006600 h 2006600"/>
              <a:gd name="connsiteX0" fmla="*/ 5501005 w 11017249"/>
              <a:gd name="connsiteY0" fmla="*/ 1915160 h 1915160"/>
              <a:gd name="connsiteX1" fmla="*/ 0 w 11017249"/>
              <a:gd name="connsiteY1" fmla="*/ 1907540 h 1915160"/>
              <a:gd name="connsiteX2" fmla="*/ 0 w 11017249"/>
              <a:gd name="connsiteY2" fmla="*/ 0 h 1915160"/>
              <a:gd name="connsiteX3" fmla="*/ 11017249 w 11017249"/>
              <a:gd name="connsiteY3" fmla="*/ 0 h 1915160"/>
              <a:gd name="connsiteX4" fmla="*/ 11017249 w 11017249"/>
              <a:gd name="connsiteY4" fmla="*/ 1907540 h 1915160"/>
              <a:gd name="connsiteX0" fmla="*/ 0 w 11017249"/>
              <a:gd name="connsiteY0" fmla="*/ 1907540 h 1907540"/>
              <a:gd name="connsiteX1" fmla="*/ 0 w 11017249"/>
              <a:gd name="connsiteY1" fmla="*/ 0 h 1907540"/>
              <a:gd name="connsiteX2" fmla="*/ 11017249 w 11017249"/>
              <a:gd name="connsiteY2" fmla="*/ 0 h 1907540"/>
              <a:gd name="connsiteX3" fmla="*/ 11017249 w 11017249"/>
              <a:gd name="connsiteY3" fmla="*/ 1907540 h 190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17249" h="1907540">
                <a:moveTo>
                  <a:pt x="0" y="1907540"/>
                </a:moveTo>
                <a:lnTo>
                  <a:pt x="0" y="0"/>
                </a:lnTo>
                <a:lnTo>
                  <a:pt x="11017249" y="0"/>
                </a:lnTo>
                <a:lnTo>
                  <a:pt x="11017249" y="190754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0641" y="2140607"/>
            <a:ext cx="9570720" cy="1516993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54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0640" y="3762377"/>
            <a:ext cx="9570720" cy="474663"/>
          </a:xfrm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6/13/2025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900EDDE-7277-B65D-E3B7-368E6E3F2598}"/>
              </a:ext>
            </a:extLst>
          </p:cNvPr>
          <p:cNvSpPr/>
          <p:nvPr userDrawn="1"/>
        </p:nvSpPr>
        <p:spPr>
          <a:xfrm flipV="1">
            <a:off x="587375" y="4366260"/>
            <a:ext cx="11017249" cy="1907540"/>
          </a:xfrm>
          <a:custGeom>
            <a:avLst/>
            <a:gdLst>
              <a:gd name="connsiteX0" fmla="*/ 0 w 11017249"/>
              <a:gd name="connsiteY0" fmla="*/ 0 h 1907540"/>
              <a:gd name="connsiteX1" fmla="*/ 11017249 w 11017249"/>
              <a:gd name="connsiteY1" fmla="*/ 0 h 1907540"/>
              <a:gd name="connsiteX2" fmla="*/ 11017249 w 11017249"/>
              <a:gd name="connsiteY2" fmla="*/ 1907540 h 1907540"/>
              <a:gd name="connsiteX3" fmla="*/ 0 w 11017249"/>
              <a:gd name="connsiteY3" fmla="*/ 1907540 h 1907540"/>
              <a:gd name="connsiteX4" fmla="*/ 0 w 11017249"/>
              <a:gd name="connsiteY4" fmla="*/ 0 h 1907540"/>
              <a:gd name="connsiteX0" fmla="*/ 0 w 11017249"/>
              <a:gd name="connsiteY0" fmla="*/ 0 h 1915160"/>
              <a:gd name="connsiteX1" fmla="*/ 11017249 w 11017249"/>
              <a:gd name="connsiteY1" fmla="*/ 0 h 1915160"/>
              <a:gd name="connsiteX2" fmla="*/ 11017249 w 11017249"/>
              <a:gd name="connsiteY2" fmla="*/ 1907540 h 1915160"/>
              <a:gd name="connsiteX3" fmla="*/ 5501005 w 11017249"/>
              <a:gd name="connsiteY3" fmla="*/ 1915160 h 1915160"/>
              <a:gd name="connsiteX4" fmla="*/ 0 w 11017249"/>
              <a:gd name="connsiteY4" fmla="*/ 1907540 h 1915160"/>
              <a:gd name="connsiteX5" fmla="*/ 0 w 11017249"/>
              <a:gd name="connsiteY5" fmla="*/ 0 h 1915160"/>
              <a:gd name="connsiteX0" fmla="*/ 5501005 w 11017249"/>
              <a:gd name="connsiteY0" fmla="*/ 1915160 h 2006600"/>
              <a:gd name="connsiteX1" fmla="*/ 0 w 11017249"/>
              <a:gd name="connsiteY1" fmla="*/ 1907540 h 2006600"/>
              <a:gd name="connsiteX2" fmla="*/ 0 w 11017249"/>
              <a:gd name="connsiteY2" fmla="*/ 0 h 2006600"/>
              <a:gd name="connsiteX3" fmla="*/ 11017249 w 11017249"/>
              <a:gd name="connsiteY3" fmla="*/ 0 h 2006600"/>
              <a:gd name="connsiteX4" fmla="*/ 11017249 w 11017249"/>
              <a:gd name="connsiteY4" fmla="*/ 1907540 h 2006600"/>
              <a:gd name="connsiteX5" fmla="*/ 5592445 w 11017249"/>
              <a:gd name="connsiteY5" fmla="*/ 2006600 h 2006600"/>
              <a:gd name="connsiteX0" fmla="*/ 5501005 w 11017249"/>
              <a:gd name="connsiteY0" fmla="*/ 1915160 h 1915160"/>
              <a:gd name="connsiteX1" fmla="*/ 0 w 11017249"/>
              <a:gd name="connsiteY1" fmla="*/ 1907540 h 1915160"/>
              <a:gd name="connsiteX2" fmla="*/ 0 w 11017249"/>
              <a:gd name="connsiteY2" fmla="*/ 0 h 1915160"/>
              <a:gd name="connsiteX3" fmla="*/ 11017249 w 11017249"/>
              <a:gd name="connsiteY3" fmla="*/ 0 h 1915160"/>
              <a:gd name="connsiteX4" fmla="*/ 11017249 w 11017249"/>
              <a:gd name="connsiteY4" fmla="*/ 1907540 h 1915160"/>
              <a:gd name="connsiteX0" fmla="*/ 0 w 11017249"/>
              <a:gd name="connsiteY0" fmla="*/ 1907540 h 1907540"/>
              <a:gd name="connsiteX1" fmla="*/ 0 w 11017249"/>
              <a:gd name="connsiteY1" fmla="*/ 0 h 1907540"/>
              <a:gd name="connsiteX2" fmla="*/ 11017249 w 11017249"/>
              <a:gd name="connsiteY2" fmla="*/ 0 h 1907540"/>
              <a:gd name="connsiteX3" fmla="*/ 11017249 w 11017249"/>
              <a:gd name="connsiteY3" fmla="*/ 1907540 h 190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17249" h="1907540">
                <a:moveTo>
                  <a:pt x="0" y="1907540"/>
                </a:moveTo>
                <a:lnTo>
                  <a:pt x="0" y="0"/>
                </a:lnTo>
                <a:lnTo>
                  <a:pt x="11017249" y="0"/>
                </a:lnTo>
                <a:lnTo>
                  <a:pt x="11017249" y="190754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026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4599" y="984886"/>
            <a:ext cx="5280025" cy="263683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4598" y="3726496"/>
            <a:ext cx="5280026" cy="2146618"/>
          </a:xfrm>
        </p:spPr>
        <p:txBody>
          <a:bodyPr anchor="t">
            <a:no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6/13/2025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867402" cy="6273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672169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376" y="1304926"/>
            <a:ext cx="5280025" cy="231679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375" y="3726496"/>
            <a:ext cx="5280026" cy="1826578"/>
          </a:xfrm>
        </p:spPr>
        <p:txBody>
          <a:bodyPr anchor="t">
            <a:no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6/13/2025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24600" y="1304926"/>
            <a:ext cx="5867399" cy="424814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242170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376" y="984886"/>
            <a:ext cx="11017249" cy="2636834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374" y="3726496"/>
            <a:ext cx="11017251" cy="1506539"/>
          </a:xfrm>
        </p:spPr>
        <p:txBody>
          <a:bodyPr anchor="t"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6/13/2025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B5DA27-BB16-B9F4-85C4-631F0EEA3E9C}"/>
              </a:ext>
            </a:extLst>
          </p:cNvPr>
          <p:cNvCxnSpPr>
            <a:cxnSpLocks/>
          </p:cNvCxnSpPr>
          <p:nvPr userDrawn="1"/>
        </p:nvCxnSpPr>
        <p:spPr>
          <a:xfrm>
            <a:off x="4838700" y="3674108"/>
            <a:ext cx="2514600" cy="0"/>
          </a:xfrm>
          <a:prstGeom prst="lin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99236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3045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39891D10-07D3-9C65-FA70-CF2C5F1F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6/13/2025</a:t>
            </a:fld>
            <a:endParaRPr lang="en-US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0526277B-2EEA-8E82-3C3A-35476B48A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A42FA-EFE6-C034-870A-1CE707B47466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596253" y="2154230"/>
            <a:ext cx="5280025" cy="8439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8328545-29FD-64B1-DAA2-767656209CEA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596253" y="3201453"/>
            <a:ext cx="5280025" cy="8439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7F8862D-3B84-A6AB-F773-77B0DA99B7B0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596253" y="4248676"/>
            <a:ext cx="5280025" cy="8439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DC533CD-28B4-B67D-8057-E13A26F127E2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596253" y="5295900"/>
            <a:ext cx="5280025" cy="8439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2D241A5-975C-C79A-C5BD-100B07B804FB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6324600" y="2154230"/>
            <a:ext cx="5280025" cy="8439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9BD7E3F-A46D-6B36-99FA-627487256B23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6324600" y="3201453"/>
            <a:ext cx="5280025" cy="8439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F6E22C83-742B-C986-AF69-B2402A8854A1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6324600" y="4248676"/>
            <a:ext cx="5280025" cy="8439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306CE099-EE76-778A-3C6E-3FFD1BA31288}"/>
              </a:ext>
            </a:extLst>
          </p:cNvPr>
          <p:cNvSpPr>
            <a:spLocks noGrp="1"/>
          </p:cNvSpPr>
          <p:nvPr>
            <p:ph type="body" idx="39"/>
          </p:nvPr>
        </p:nvSpPr>
        <p:spPr>
          <a:xfrm>
            <a:off x="6324600" y="5295900"/>
            <a:ext cx="5280025" cy="8439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15433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08373" cy="1011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EA2C811-2433-C4B8-E818-972740C4960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96252" y="4248676"/>
            <a:ext cx="11008373" cy="2025124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39891D10-07D3-9C65-FA70-CF2C5F1F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6/13/2025</a:t>
            </a:fld>
            <a:endParaRPr lang="en-US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0526277B-2EEA-8E82-3C3A-35476B48A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A42FA-EFE6-C034-870A-1CE707B47466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587375" y="1766920"/>
            <a:ext cx="5316618" cy="8439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8328545-29FD-64B1-DAA2-767656209CEA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587375" y="2814143"/>
            <a:ext cx="5316618" cy="8439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7F8862D-3B84-A6AB-F773-77B0DA99B7B0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6279130" y="1766920"/>
            <a:ext cx="5316618" cy="8439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DC533CD-28B4-B67D-8057-E13A26F127E2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6279130" y="2814144"/>
            <a:ext cx="5316618" cy="8439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45112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5280025" cy="13045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EA2C811-2433-C4B8-E818-972740C4960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96253" y="2154230"/>
            <a:ext cx="5280025" cy="384988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39891D10-07D3-9C65-FA70-CF2C5F1F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6/13/2025</a:t>
            </a:fld>
            <a:endParaRPr lang="en-US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0526277B-2EEA-8E82-3C3A-35476B48A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A42FA-EFE6-C034-870A-1CE707B47466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6327775" y="584200"/>
            <a:ext cx="5280025" cy="8439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003D9B7-D1D4-E5ED-8DBC-CBB28B215442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6327775" y="1728192"/>
            <a:ext cx="5280025" cy="8439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FEB1025-F086-BAC7-8425-8CA2F47D92CC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6327775" y="2872184"/>
            <a:ext cx="5280025" cy="8439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6C508F5-7198-9369-ADD1-68C5E7F19C10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6327775" y="4016176"/>
            <a:ext cx="5280025" cy="8439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B7869F0-1268-9713-C9F6-B13589781976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6327775" y="5160168"/>
            <a:ext cx="5280025" cy="8439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69181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537494" y="2709068"/>
            <a:ext cx="5689600" cy="14398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39891D10-07D3-9C65-FA70-CF2C5F1F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6/13/2025</a:t>
            </a:fld>
            <a:endParaRPr lang="en-US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0526277B-2EEA-8E82-3C3A-35476B48A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A42FA-EFE6-C034-870A-1CE707B47466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3063241" y="584200"/>
            <a:ext cx="8544560" cy="8439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003D9B7-D1D4-E5ED-8DBC-CBB28B215442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3063241" y="1728192"/>
            <a:ext cx="8544560" cy="8439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FEB1025-F086-BAC7-8425-8CA2F47D92CC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3063241" y="2872184"/>
            <a:ext cx="8544560" cy="8439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6C508F5-7198-9369-ADD1-68C5E7F19C10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3063241" y="4016176"/>
            <a:ext cx="8544560" cy="8439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B7869F0-1268-9713-C9F6-B13589781976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3063241" y="5160168"/>
            <a:ext cx="8544560" cy="8439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65675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3045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39891D10-07D3-9C65-FA70-CF2C5F1F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6/13/2025</a:t>
            </a:fld>
            <a:endParaRPr lang="en-US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0526277B-2EEA-8E82-3C3A-35476B48A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A42FA-EFE6-C034-870A-1CE707B47466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584200" y="2324100"/>
            <a:ext cx="2142672" cy="352044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003D9B7-D1D4-E5ED-8DBC-CBB28B215442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2804432" y="2324100"/>
            <a:ext cx="2142672" cy="352044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FEB1025-F086-BAC7-8425-8CA2F47D92CC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5024664" y="2324100"/>
            <a:ext cx="2142672" cy="352044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6C508F5-7198-9369-ADD1-68C5E7F19C10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7244896" y="2324100"/>
            <a:ext cx="2142672" cy="352044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B7869F0-1268-9713-C9F6-B13589781976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9465128" y="2324100"/>
            <a:ext cx="2142672" cy="352044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35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6" y="2776703"/>
            <a:ext cx="4498974" cy="13045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39891D10-07D3-9C65-FA70-CF2C5F1F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6/13/2025</a:t>
            </a:fld>
            <a:endParaRPr lang="en-US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0526277B-2EEA-8E82-3C3A-35476B48A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FBC4A-C75D-3A77-6B3D-9B7621C63D8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812162"/>
            <a:ext cx="5507976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Website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B5BCD9-D1B6-2D39-2D40-4232E3A0F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0" y="1423709"/>
            <a:ext cx="5507976" cy="59384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A3CD123-2408-13A8-4C27-14BD1D6799F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096000" y="2157536"/>
            <a:ext cx="5507976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CFAA033-DBCF-9919-E842-C9E6DEB9AF89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6096000" y="2769083"/>
            <a:ext cx="5507976" cy="59384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F6CE122-2CA6-486B-E51E-BA273C23E41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096000" y="3502910"/>
            <a:ext cx="5507976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Phone Number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9853DEC-CEBC-414C-D750-359D4D51372C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096000" y="4114457"/>
            <a:ext cx="5507976" cy="59384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D322DB3-852D-F6BF-CCA5-CDF8FEC759E2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096000" y="4848284"/>
            <a:ext cx="5507976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DA26B0CF-21ED-BB2A-84FB-F68DABEF4CA5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6096000" y="5459831"/>
            <a:ext cx="5507976" cy="59384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5451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54B2-E251-4130-A3B0-B3D872396801}" type="datetime1">
              <a:rPr lang="de-DE" smtClean="0"/>
              <a:t>13.06.2025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Linear Regression In House Price Prediction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CDC0-5D40-4141-A9DD-388A973804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7144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6" y="2776703"/>
            <a:ext cx="4498974" cy="13045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39891D10-07D3-9C65-FA70-CF2C5F1F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6/13/2025</a:t>
            </a:fld>
            <a:endParaRPr lang="en-US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0526277B-2EEA-8E82-3C3A-35476B48A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DC9495-2F6E-B826-4F40-33F7EA88A0DA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839091" y="1491191"/>
            <a:ext cx="513817" cy="513817"/>
          </a:xfrm>
          <a:custGeom>
            <a:avLst/>
            <a:gdLst>
              <a:gd name="connsiteX0" fmla="*/ 391447 w 513817"/>
              <a:gd name="connsiteY0" fmla="*/ 270430 h 513817"/>
              <a:gd name="connsiteX1" fmla="*/ 294093 w 513817"/>
              <a:gd name="connsiteY1" fmla="*/ 469872 h 513817"/>
              <a:gd name="connsiteX2" fmla="*/ 472576 w 513817"/>
              <a:gd name="connsiteY2" fmla="*/ 270430 h 513817"/>
              <a:gd name="connsiteX3" fmla="*/ 270430 w 513817"/>
              <a:gd name="connsiteY3" fmla="*/ 270430 h 513817"/>
              <a:gd name="connsiteX4" fmla="*/ 270430 w 513817"/>
              <a:gd name="connsiteY4" fmla="*/ 456351 h 513817"/>
              <a:gd name="connsiteX5" fmla="*/ 364404 w 513817"/>
              <a:gd name="connsiteY5" fmla="*/ 270430 h 513817"/>
              <a:gd name="connsiteX6" fmla="*/ 149413 w 513817"/>
              <a:gd name="connsiteY6" fmla="*/ 270430 h 513817"/>
              <a:gd name="connsiteX7" fmla="*/ 243387 w 513817"/>
              <a:gd name="connsiteY7" fmla="*/ 456351 h 513817"/>
              <a:gd name="connsiteX8" fmla="*/ 243387 w 513817"/>
              <a:gd name="connsiteY8" fmla="*/ 270430 h 513817"/>
              <a:gd name="connsiteX9" fmla="*/ 41241 w 513817"/>
              <a:gd name="connsiteY9" fmla="*/ 270430 h 513817"/>
              <a:gd name="connsiteX10" fmla="*/ 219724 w 513817"/>
              <a:gd name="connsiteY10" fmla="*/ 469872 h 513817"/>
              <a:gd name="connsiteX11" fmla="*/ 122370 w 513817"/>
              <a:gd name="connsiteY11" fmla="*/ 270430 h 513817"/>
              <a:gd name="connsiteX12" fmla="*/ 270430 w 513817"/>
              <a:gd name="connsiteY12" fmla="*/ 57466 h 513817"/>
              <a:gd name="connsiteX13" fmla="*/ 270430 w 513817"/>
              <a:gd name="connsiteY13" fmla="*/ 243387 h 513817"/>
              <a:gd name="connsiteX14" fmla="*/ 364404 w 513817"/>
              <a:gd name="connsiteY14" fmla="*/ 243387 h 513817"/>
              <a:gd name="connsiteX15" fmla="*/ 270430 w 513817"/>
              <a:gd name="connsiteY15" fmla="*/ 57466 h 513817"/>
              <a:gd name="connsiteX16" fmla="*/ 243387 w 513817"/>
              <a:gd name="connsiteY16" fmla="*/ 57466 h 513817"/>
              <a:gd name="connsiteX17" fmla="*/ 149413 w 513817"/>
              <a:gd name="connsiteY17" fmla="*/ 243387 h 513817"/>
              <a:gd name="connsiteX18" fmla="*/ 243387 w 513817"/>
              <a:gd name="connsiteY18" fmla="*/ 243387 h 513817"/>
              <a:gd name="connsiteX19" fmla="*/ 294093 w 513817"/>
              <a:gd name="connsiteY19" fmla="*/ 43945 h 513817"/>
              <a:gd name="connsiteX20" fmla="*/ 391447 w 513817"/>
              <a:gd name="connsiteY20" fmla="*/ 243387 h 513817"/>
              <a:gd name="connsiteX21" fmla="*/ 472576 w 513817"/>
              <a:gd name="connsiteY21" fmla="*/ 243387 h 513817"/>
              <a:gd name="connsiteX22" fmla="*/ 294093 w 513817"/>
              <a:gd name="connsiteY22" fmla="*/ 43945 h 513817"/>
              <a:gd name="connsiteX23" fmla="*/ 219724 w 513817"/>
              <a:gd name="connsiteY23" fmla="*/ 43945 h 513817"/>
              <a:gd name="connsiteX24" fmla="*/ 41241 w 513817"/>
              <a:gd name="connsiteY24" fmla="*/ 243387 h 513817"/>
              <a:gd name="connsiteX25" fmla="*/ 122370 w 513817"/>
              <a:gd name="connsiteY25" fmla="*/ 243387 h 513817"/>
              <a:gd name="connsiteX26" fmla="*/ 219724 w 513817"/>
              <a:gd name="connsiteY26" fmla="*/ 43945 h 513817"/>
              <a:gd name="connsiteX27" fmla="*/ 256909 w 513817"/>
              <a:gd name="connsiteY27" fmla="*/ 0 h 513817"/>
              <a:gd name="connsiteX28" fmla="*/ 513817 w 513817"/>
              <a:gd name="connsiteY28" fmla="*/ 256909 h 513817"/>
              <a:gd name="connsiteX29" fmla="*/ 256909 w 513817"/>
              <a:gd name="connsiteY29" fmla="*/ 513817 h 513817"/>
              <a:gd name="connsiteX30" fmla="*/ 0 w 513817"/>
              <a:gd name="connsiteY30" fmla="*/ 256909 h 513817"/>
              <a:gd name="connsiteX31" fmla="*/ 256909 w 513817"/>
              <a:gd name="connsiteY31" fmla="*/ 0 h 51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3817" h="513817">
                <a:moveTo>
                  <a:pt x="391447" y="270430"/>
                </a:moveTo>
                <a:cubicBezTo>
                  <a:pt x="386715" y="347503"/>
                  <a:pt x="338038" y="415786"/>
                  <a:pt x="294093" y="469872"/>
                </a:cubicBezTo>
                <a:cubicBezTo>
                  <a:pt x="391447" y="452970"/>
                  <a:pt x="466492" y="371165"/>
                  <a:pt x="472576" y="270430"/>
                </a:cubicBezTo>
                <a:close/>
                <a:moveTo>
                  <a:pt x="270430" y="270430"/>
                </a:moveTo>
                <a:lnTo>
                  <a:pt x="270430" y="456351"/>
                </a:lnTo>
                <a:cubicBezTo>
                  <a:pt x="313699" y="402941"/>
                  <a:pt x="358996" y="340066"/>
                  <a:pt x="364404" y="270430"/>
                </a:cubicBezTo>
                <a:close/>
                <a:moveTo>
                  <a:pt x="149413" y="270430"/>
                </a:moveTo>
                <a:cubicBezTo>
                  <a:pt x="154821" y="340066"/>
                  <a:pt x="200118" y="402941"/>
                  <a:pt x="243387" y="456351"/>
                </a:cubicBezTo>
                <a:lnTo>
                  <a:pt x="243387" y="270430"/>
                </a:lnTo>
                <a:close/>
                <a:moveTo>
                  <a:pt x="41241" y="270430"/>
                </a:moveTo>
                <a:cubicBezTo>
                  <a:pt x="47325" y="371165"/>
                  <a:pt x="122370" y="452970"/>
                  <a:pt x="219724" y="469872"/>
                </a:cubicBezTo>
                <a:cubicBezTo>
                  <a:pt x="175780" y="415786"/>
                  <a:pt x="127778" y="347503"/>
                  <a:pt x="122370" y="270430"/>
                </a:cubicBezTo>
                <a:close/>
                <a:moveTo>
                  <a:pt x="270430" y="57466"/>
                </a:moveTo>
                <a:lnTo>
                  <a:pt x="270430" y="243387"/>
                </a:lnTo>
                <a:lnTo>
                  <a:pt x="364404" y="243387"/>
                </a:lnTo>
                <a:cubicBezTo>
                  <a:pt x="358996" y="173075"/>
                  <a:pt x="313699" y="110876"/>
                  <a:pt x="270430" y="57466"/>
                </a:cubicBezTo>
                <a:close/>
                <a:moveTo>
                  <a:pt x="243387" y="57466"/>
                </a:moveTo>
                <a:cubicBezTo>
                  <a:pt x="200118" y="110876"/>
                  <a:pt x="154821" y="173751"/>
                  <a:pt x="149413" y="243387"/>
                </a:cubicBezTo>
                <a:lnTo>
                  <a:pt x="243387" y="243387"/>
                </a:lnTo>
                <a:close/>
                <a:moveTo>
                  <a:pt x="294093" y="43945"/>
                </a:moveTo>
                <a:cubicBezTo>
                  <a:pt x="338038" y="98031"/>
                  <a:pt x="386715" y="166314"/>
                  <a:pt x="391447" y="243387"/>
                </a:cubicBezTo>
                <a:lnTo>
                  <a:pt x="472576" y="243387"/>
                </a:lnTo>
                <a:cubicBezTo>
                  <a:pt x="466492" y="142652"/>
                  <a:pt x="391447" y="60847"/>
                  <a:pt x="294093" y="43945"/>
                </a:cubicBezTo>
                <a:close/>
                <a:moveTo>
                  <a:pt x="219724" y="43945"/>
                </a:moveTo>
                <a:cubicBezTo>
                  <a:pt x="122370" y="60847"/>
                  <a:pt x="47325" y="142652"/>
                  <a:pt x="41241" y="243387"/>
                </a:cubicBezTo>
                <a:lnTo>
                  <a:pt x="122370" y="243387"/>
                </a:lnTo>
                <a:cubicBezTo>
                  <a:pt x="127102" y="166314"/>
                  <a:pt x="175780" y="98031"/>
                  <a:pt x="219724" y="43945"/>
                </a:cubicBezTo>
                <a:close/>
                <a:moveTo>
                  <a:pt x="256909" y="0"/>
                </a:moveTo>
                <a:cubicBezTo>
                  <a:pt x="398884" y="0"/>
                  <a:pt x="513817" y="114933"/>
                  <a:pt x="513817" y="256909"/>
                </a:cubicBezTo>
                <a:cubicBezTo>
                  <a:pt x="513817" y="398884"/>
                  <a:pt x="398884" y="513817"/>
                  <a:pt x="256909" y="513817"/>
                </a:cubicBezTo>
                <a:cubicBezTo>
                  <a:pt x="114933" y="513817"/>
                  <a:pt x="0" y="398884"/>
                  <a:pt x="0" y="256909"/>
                </a:cubicBezTo>
                <a:cubicBezTo>
                  <a:pt x="0" y="114933"/>
                  <a:pt x="114933" y="0"/>
                  <a:pt x="2569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80F117D-C60F-431A-751E-DCCFB266CC8C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25570" y="2569349"/>
            <a:ext cx="540860" cy="594946"/>
          </a:xfrm>
          <a:custGeom>
            <a:avLst/>
            <a:gdLst>
              <a:gd name="connsiteX0" fmla="*/ 270768 w 540860"/>
              <a:gd name="connsiteY0" fmla="*/ 393307 h 594946"/>
              <a:gd name="connsiteX1" fmla="*/ 205527 w 540860"/>
              <a:gd name="connsiteY1" fmla="*/ 419167 h 594946"/>
              <a:gd name="connsiteX2" fmla="*/ 196062 w 540860"/>
              <a:gd name="connsiteY2" fmla="*/ 427956 h 594946"/>
              <a:gd name="connsiteX3" fmla="*/ 62199 w 540860"/>
              <a:gd name="connsiteY3" fmla="*/ 554382 h 594946"/>
              <a:gd name="connsiteX4" fmla="*/ 478661 w 540860"/>
              <a:gd name="connsiteY4" fmla="*/ 554382 h 594946"/>
              <a:gd name="connsiteX5" fmla="*/ 345474 w 540860"/>
              <a:gd name="connsiteY5" fmla="*/ 427956 h 594946"/>
              <a:gd name="connsiteX6" fmla="*/ 336009 w 540860"/>
              <a:gd name="connsiteY6" fmla="*/ 419167 h 594946"/>
              <a:gd name="connsiteX7" fmla="*/ 270768 w 540860"/>
              <a:gd name="connsiteY7" fmla="*/ 393307 h 594946"/>
              <a:gd name="connsiteX8" fmla="*/ 500296 w 540860"/>
              <a:gd name="connsiteY8" fmla="*/ 281247 h 594946"/>
              <a:gd name="connsiteX9" fmla="*/ 365081 w 540860"/>
              <a:gd name="connsiteY9" fmla="*/ 409701 h 594946"/>
              <a:gd name="connsiteX10" fmla="*/ 500296 w 540860"/>
              <a:gd name="connsiteY10" fmla="*/ 538156 h 594946"/>
              <a:gd name="connsiteX11" fmla="*/ 40565 w 540860"/>
              <a:gd name="connsiteY11" fmla="*/ 280571 h 594946"/>
              <a:gd name="connsiteX12" fmla="*/ 40565 w 540860"/>
              <a:gd name="connsiteY12" fmla="*/ 537480 h 594946"/>
              <a:gd name="connsiteX13" fmla="*/ 175780 w 540860"/>
              <a:gd name="connsiteY13" fmla="*/ 409025 h 594946"/>
              <a:gd name="connsiteX14" fmla="*/ 270429 w 540860"/>
              <a:gd name="connsiteY14" fmla="*/ 215668 h 594946"/>
              <a:gd name="connsiteX15" fmla="*/ 248795 w 540860"/>
              <a:gd name="connsiteY15" fmla="*/ 237302 h 594946"/>
              <a:gd name="connsiteX16" fmla="*/ 270429 w 540860"/>
              <a:gd name="connsiteY16" fmla="*/ 258936 h 594946"/>
              <a:gd name="connsiteX17" fmla="*/ 292064 w 540860"/>
              <a:gd name="connsiteY17" fmla="*/ 237302 h 594946"/>
              <a:gd name="connsiteX18" fmla="*/ 270429 w 540860"/>
              <a:gd name="connsiteY18" fmla="*/ 215668 h 594946"/>
              <a:gd name="connsiteX19" fmla="*/ 271105 w 540860"/>
              <a:gd name="connsiteY19" fmla="*/ 147384 h 594946"/>
              <a:gd name="connsiteX20" fmla="*/ 358995 w 540860"/>
              <a:gd name="connsiteY20" fmla="*/ 235274 h 594946"/>
              <a:gd name="connsiteX21" fmla="*/ 358995 w 540860"/>
              <a:gd name="connsiteY21" fmla="*/ 256908 h 594946"/>
              <a:gd name="connsiteX22" fmla="*/ 337361 w 540860"/>
              <a:gd name="connsiteY22" fmla="*/ 278543 h 594946"/>
              <a:gd name="connsiteX23" fmla="*/ 304233 w 540860"/>
              <a:gd name="connsiteY23" fmla="*/ 263669 h 594946"/>
              <a:gd name="connsiteX24" fmla="*/ 248119 w 540860"/>
              <a:gd name="connsiteY24" fmla="*/ 272458 h 594946"/>
              <a:gd name="connsiteX25" fmla="*/ 229865 w 540860"/>
              <a:gd name="connsiteY25" fmla="*/ 219048 h 594946"/>
              <a:gd name="connsiteX26" fmla="*/ 279218 w 540860"/>
              <a:gd name="connsiteY26" fmla="*/ 192005 h 594946"/>
              <a:gd name="connsiteX27" fmla="*/ 315050 w 540860"/>
              <a:gd name="connsiteY27" fmla="*/ 235950 h 594946"/>
              <a:gd name="connsiteX28" fmla="*/ 336685 w 540860"/>
              <a:gd name="connsiteY28" fmla="*/ 257584 h 594946"/>
              <a:gd name="connsiteX29" fmla="*/ 336685 w 540860"/>
              <a:gd name="connsiteY29" fmla="*/ 235950 h 594946"/>
              <a:gd name="connsiteX30" fmla="*/ 271105 w 540860"/>
              <a:gd name="connsiteY30" fmla="*/ 170371 h 594946"/>
              <a:gd name="connsiteX31" fmla="*/ 205526 w 540860"/>
              <a:gd name="connsiteY31" fmla="*/ 235950 h 594946"/>
              <a:gd name="connsiteX32" fmla="*/ 270429 w 540860"/>
              <a:gd name="connsiteY32" fmla="*/ 301529 h 594946"/>
              <a:gd name="connsiteX33" fmla="*/ 303557 w 540860"/>
              <a:gd name="connsiteY33" fmla="*/ 293416 h 594946"/>
              <a:gd name="connsiteX34" fmla="*/ 319107 w 540860"/>
              <a:gd name="connsiteY34" fmla="*/ 298149 h 594946"/>
              <a:gd name="connsiteX35" fmla="*/ 314374 w 540860"/>
              <a:gd name="connsiteY35" fmla="*/ 313698 h 594946"/>
              <a:gd name="connsiteX36" fmla="*/ 270429 w 540860"/>
              <a:gd name="connsiteY36" fmla="*/ 324516 h 594946"/>
              <a:gd name="connsiteX37" fmla="*/ 183216 w 540860"/>
              <a:gd name="connsiteY37" fmla="*/ 235274 h 594946"/>
              <a:gd name="connsiteX38" fmla="*/ 271105 w 540860"/>
              <a:gd name="connsiteY38" fmla="*/ 147384 h 594946"/>
              <a:gd name="connsiteX39" fmla="*/ 135215 w 540860"/>
              <a:gd name="connsiteY39" fmla="*/ 108172 h 594946"/>
              <a:gd name="connsiteX40" fmla="*/ 135215 w 540860"/>
              <a:gd name="connsiteY40" fmla="*/ 333305 h 594946"/>
              <a:gd name="connsiteX41" fmla="*/ 196062 w 540860"/>
              <a:gd name="connsiteY41" fmla="*/ 391447 h 594946"/>
              <a:gd name="connsiteX42" fmla="*/ 344798 w 540860"/>
              <a:gd name="connsiteY42" fmla="*/ 391447 h 594946"/>
              <a:gd name="connsiteX43" fmla="*/ 405645 w 540860"/>
              <a:gd name="connsiteY43" fmla="*/ 333305 h 594946"/>
              <a:gd name="connsiteX44" fmla="*/ 405645 w 540860"/>
              <a:gd name="connsiteY44" fmla="*/ 108172 h 594946"/>
              <a:gd name="connsiteX45" fmla="*/ 270430 w 540860"/>
              <a:gd name="connsiteY45" fmla="*/ 0 h 594946"/>
              <a:gd name="connsiteX46" fmla="*/ 351559 w 540860"/>
              <a:gd name="connsiteY46" fmla="*/ 67608 h 594946"/>
              <a:gd name="connsiteX47" fmla="*/ 446210 w 540860"/>
              <a:gd name="connsiteY47" fmla="*/ 67608 h 594946"/>
              <a:gd name="connsiteX48" fmla="*/ 446210 w 540860"/>
              <a:gd name="connsiteY48" fmla="*/ 126426 h 594946"/>
              <a:gd name="connsiteX49" fmla="*/ 540860 w 540860"/>
              <a:gd name="connsiteY49" fmla="*/ 217020 h 594946"/>
              <a:gd name="connsiteX50" fmla="*/ 540860 w 540860"/>
              <a:gd name="connsiteY50" fmla="*/ 594946 h 594946"/>
              <a:gd name="connsiteX51" fmla="*/ 0 w 540860"/>
              <a:gd name="connsiteY51" fmla="*/ 594946 h 594946"/>
              <a:gd name="connsiteX52" fmla="*/ 0 w 540860"/>
              <a:gd name="connsiteY52" fmla="*/ 217020 h 594946"/>
              <a:gd name="connsiteX53" fmla="*/ 94651 w 540860"/>
              <a:gd name="connsiteY53" fmla="*/ 127102 h 594946"/>
              <a:gd name="connsiteX54" fmla="*/ 94651 w 540860"/>
              <a:gd name="connsiteY54" fmla="*/ 67608 h 594946"/>
              <a:gd name="connsiteX55" fmla="*/ 189301 w 540860"/>
              <a:gd name="connsiteY55" fmla="*/ 67608 h 594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40860" h="594946">
                <a:moveTo>
                  <a:pt x="270768" y="393307"/>
                </a:moveTo>
                <a:cubicBezTo>
                  <a:pt x="247275" y="393307"/>
                  <a:pt x="223781" y="401927"/>
                  <a:pt x="205527" y="419167"/>
                </a:cubicBezTo>
                <a:lnTo>
                  <a:pt x="196062" y="427956"/>
                </a:lnTo>
                <a:lnTo>
                  <a:pt x="62199" y="554382"/>
                </a:lnTo>
                <a:lnTo>
                  <a:pt x="478661" y="554382"/>
                </a:lnTo>
                <a:lnTo>
                  <a:pt x="345474" y="427956"/>
                </a:lnTo>
                <a:lnTo>
                  <a:pt x="336009" y="419167"/>
                </a:lnTo>
                <a:cubicBezTo>
                  <a:pt x="317755" y="401927"/>
                  <a:pt x="294262" y="393307"/>
                  <a:pt x="270768" y="393307"/>
                </a:cubicBezTo>
                <a:close/>
                <a:moveTo>
                  <a:pt x="500296" y="281247"/>
                </a:moveTo>
                <a:lnTo>
                  <a:pt x="365081" y="409701"/>
                </a:lnTo>
                <a:lnTo>
                  <a:pt x="500296" y="538156"/>
                </a:lnTo>
                <a:close/>
                <a:moveTo>
                  <a:pt x="40565" y="280571"/>
                </a:moveTo>
                <a:lnTo>
                  <a:pt x="40565" y="537480"/>
                </a:lnTo>
                <a:lnTo>
                  <a:pt x="175780" y="409025"/>
                </a:lnTo>
                <a:close/>
                <a:moveTo>
                  <a:pt x="270429" y="215668"/>
                </a:moveTo>
                <a:cubicBezTo>
                  <a:pt x="258936" y="215668"/>
                  <a:pt x="248795" y="225133"/>
                  <a:pt x="248795" y="237302"/>
                </a:cubicBezTo>
                <a:cubicBezTo>
                  <a:pt x="248795" y="248795"/>
                  <a:pt x="258260" y="258936"/>
                  <a:pt x="270429" y="258936"/>
                </a:cubicBezTo>
                <a:cubicBezTo>
                  <a:pt x="282599" y="258936"/>
                  <a:pt x="292064" y="249471"/>
                  <a:pt x="292064" y="237302"/>
                </a:cubicBezTo>
                <a:cubicBezTo>
                  <a:pt x="292064" y="225133"/>
                  <a:pt x="282599" y="215668"/>
                  <a:pt x="270429" y="215668"/>
                </a:cubicBezTo>
                <a:close/>
                <a:moveTo>
                  <a:pt x="271105" y="147384"/>
                </a:moveTo>
                <a:cubicBezTo>
                  <a:pt x="319783" y="147384"/>
                  <a:pt x="358995" y="186596"/>
                  <a:pt x="358995" y="235274"/>
                </a:cubicBezTo>
                <a:lnTo>
                  <a:pt x="358995" y="256908"/>
                </a:lnTo>
                <a:cubicBezTo>
                  <a:pt x="358995" y="269078"/>
                  <a:pt x="349530" y="278543"/>
                  <a:pt x="337361" y="278543"/>
                </a:cubicBezTo>
                <a:cubicBezTo>
                  <a:pt x="324515" y="278543"/>
                  <a:pt x="312346" y="273134"/>
                  <a:pt x="304233" y="263669"/>
                </a:cubicBezTo>
                <a:cubicBezTo>
                  <a:pt x="290035" y="279895"/>
                  <a:pt x="266373" y="283275"/>
                  <a:pt x="248119" y="272458"/>
                </a:cubicBezTo>
                <a:cubicBezTo>
                  <a:pt x="229865" y="261641"/>
                  <a:pt x="222428" y="238654"/>
                  <a:pt x="229865" y="219048"/>
                </a:cubicBezTo>
                <a:cubicBezTo>
                  <a:pt x="237302" y="199442"/>
                  <a:pt x="258260" y="187949"/>
                  <a:pt x="279218" y="192005"/>
                </a:cubicBezTo>
                <a:cubicBezTo>
                  <a:pt x="300177" y="196061"/>
                  <a:pt x="315050" y="214315"/>
                  <a:pt x="315050" y="235950"/>
                </a:cubicBezTo>
                <a:cubicBezTo>
                  <a:pt x="315050" y="248119"/>
                  <a:pt x="324515" y="257584"/>
                  <a:pt x="336685" y="257584"/>
                </a:cubicBezTo>
                <a:lnTo>
                  <a:pt x="336685" y="235950"/>
                </a:lnTo>
                <a:cubicBezTo>
                  <a:pt x="336685" y="199442"/>
                  <a:pt x="306937" y="170371"/>
                  <a:pt x="271105" y="170371"/>
                </a:cubicBezTo>
                <a:cubicBezTo>
                  <a:pt x="235273" y="170371"/>
                  <a:pt x="205526" y="200118"/>
                  <a:pt x="205526" y="235950"/>
                </a:cubicBezTo>
                <a:cubicBezTo>
                  <a:pt x="204850" y="271782"/>
                  <a:pt x="234597" y="301529"/>
                  <a:pt x="270429" y="301529"/>
                </a:cubicBezTo>
                <a:cubicBezTo>
                  <a:pt x="281923" y="301529"/>
                  <a:pt x="293416" y="298825"/>
                  <a:pt x="303557" y="293416"/>
                </a:cubicBezTo>
                <a:cubicBezTo>
                  <a:pt x="308966" y="290712"/>
                  <a:pt x="315726" y="292740"/>
                  <a:pt x="319107" y="298149"/>
                </a:cubicBezTo>
                <a:cubicBezTo>
                  <a:pt x="321811" y="303557"/>
                  <a:pt x="319783" y="310318"/>
                  <a:pt x="314374" y="313698"/>
                </a:cubicBezTo>
                <a:cubicBezTo>
                  <a:pt x="300853" y="320459"/>
                  <a:pt x="285979" y="324516"/>
                  <a:pt x="270429" y="324516"/>
                </a:cubicBezTo>
                <a:cubicBezTo>
                  <a:pt x="221752" y="323840"/>
                  <a:pt x="182540" y="284627"/>
                  <a:pt x="183216" y="235274"/>
                </a:cubicBezTo>
                <a:cubicBezTo>
                  <a:pt x="183216" y="186596"/>
                  <a:pt x="222428" y="147384"/>
                  <a:pt x="271105" y="147384"/>
                </a:cubicBezTo>
                <a:close/>
                <a:moveTo>
                  <a:pt x="135215" y="108172"/>
                </a:moveTo>
                <a:lnTo>
                  <a:pt x="135215" y="333305"/>
                </a:lnTo>
                <a:lnTo>
                  <a:pt x="196062" y="391447"/>
                </a:lnTo>
                <a:cubicBezTo>
                  <a:pt x="240007" y="357644"/>
                  <a:pt x="300853" y="357644"/>
                  <a:pt x="344798" y="391447"/>
                </a:cubicBezTo>
                <a:lnTo>
                  <a:pt x="405645" y="333305"/>
                </a:lnTo>
                <a:lnTo>
                  <a:pt x="405645" y="108172"/>
                </a:lnTo>
                <a:close/>
                <a:moveTo>
                  <a:pt x="270430" y="0"/>
                </a:moveTo>
                <a:lnTo>
                  <a:pt x="351559" y="67608"/>
                </a:lnTo>
                <a:lnTo>
                  <a:pt x="446210" y="67608"/>
                </a:lnTo>
                <a:lnTo>
                  <a:pt x="446210" y="126426"/>
                </a:lnTo>
                <a:lnTo>
                  <a:pt x="540860" y="217020"/>
                </a:lnTo>
                <a:lnTo>
                  <a:pt x="540860" y="594946"/>
                </a:lnTo>
                <a:lnTo>
                  <a:pt x="0" y="594946"/>
                </a:lnTo>
                <a:lnTo>
                  <a:pt x="0" y="217020"/>
                </a:lnTo>
                <a:lnTo>
                  <a:pt x="94651" y="127102"/>
                </a:lnTo>
                <a:lnTo>
                  <a:pt x="94651" y="67608"/>
                </a:lnTo>
                <a:lnTo>
                  <a:pt x="189301" y="676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E013847-247B-A661-803F-F4D69F96284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825911" y="3715116"/>
            <a:ext cx="539842" cy="541115"/>
          </a:xfrm>
          <a:custGeom>
            <a:avLst/>
            <a:gdLst>
              <a:gd name="connsiteX0" fmla="*/ 417472 w 539842"/>
              <a:gd name="connsiteY0" fmla="*/ 321135 h 541115"/>
              <a:gd name="connsiteX1" fmla="*/ 438431 w 539842"/>
              <a:gd name="connsiteY1" fmla="*/ 329924 h 541115"/>
              <a:gd name="connsiteX2" fmla="*/ 531729 w 539842"/>
              <a:gd name="connsiteY2" fmla="*/ 423222 h 541115"/>
              <a:gd name="connsiteX3" fmla="*/ 539842 w 539842"/>
              <a:gd name="connsiteY3" fmla="*/ 444181 h 541115"/>
              <a:gd name="connsiteX4" fmla="*/ 531053 w 539842"/>
              <a:gd name="connsiteY4" fmla="*/ 465139 h 541115"/>
              <a:gd name="connsiteX5" fmla="*/ 520912 w 539842"/>
              <a:gd name="connsiteY5" fmla="*/ 475280 h 541115"/>
              <a:gd name="connsiteX6" fmla="*/ 386373 w 539842"/>
              <a:gd name="connsiteY6" fmla="*/ 340741 h 541115"/>
              <a:gd name="connsiteX7" fmla="*/ 396514 w 539842"/>
              <a:gd name="connsiteY7" fmla="*/ 329924 h 541115"/>
              <a:gd name="connsiteX8" fmla="*/ 417472 w 539842"/>
              <a:gd name="connsiteY8" fmla="*/ 321135 h 541115"/>
              <a:gd name="connsiteX9" fmla="*/ 44956 w 539842"/>
              <a:gd name="connsiteY9" fmla="*/ 39888 h 541115"/>
              <a:gd name="connsiteX10" fmla="*/ 179495 w 539842"/>
              <a:gd name="connsiteY10" fmla="*/ 174427 h 541115"/>
              <a:gd name="connsiteX11" fmla="*/ 158536 w 539842"/>
              <a:gd name="connsiteY11" fmla="*/ 194709 h 541115"/>
              <a:gd name="connsiteX12" fmla="*/ 154480 w 539842"/>
              <a:gd name="connsiteY12" fmla="*/ 204850 h 541115"/>
              <a:gd name="connsiteX13" fmla="*/ 158536 w 539842"/>
              <a:gd name="connsiteY13" fmla="*/ 214991 h 541115"/>
              <a:gd name="connsiteX14" fmla="*/ 326203 w 539842"/>
              <a:gd name="connsiteY14" fmla="*/ 381982 h 541115"/>
              <a:gd name="connsiteX15" fmla="*/ 336344 w 539842"/>
              <a:gd name="connsiteY15" fmla="*/ 386038 h 541115"/>
              <a:gd name="connsiteX16" fmla="*/ 346485 w 539842"/>
              <a:gd name="connsiteY16" fmla="*/ 381982 h 541115"/>
              <a:gd name="connsiteX17" fmla="*/ 366767 w 539842"/>
              <a:gd name="connsiteY17" fmla="*/ 361024 h 541115"/>
              <a:gd name="connsiteX18" fmla="*/ 500630 w 539842"/>
              <a:gd name="connsiteY18" fmla="*/ 495563 h 541115"/>
              <a:gd name="connsiteX19" fmla="*/ 482376 w 539842"/>
              <a:gd name="connsiteY19" fmla="*/ 513817 h 541115"/>
              <a:gd name="connsiteX20" fmla="*/ 413417 w 539842"/>
              <a:gd name="connsiteY20" fmla="*/ 540860 h 541115"/>
              <a:gd name="connsiteX21" fmla="*/ 305245 w 539842"/>
              <a:gd name="connsiteY21" fmla="*/ 509084 h 541115"/>
              <a:gd name="connsiteX22" fmla="*/ 262652 w 539842"/>
              <a:gd name="connsiteY22" fmla="*/ 482041 h 541115"/>
              <a:gd name="connsiteX23" fmla="*/ 56449 w 539842"/>
              <a:gd name="connsiteY23" fmla="*/ 269077 h 541115"/>
              <a:gd name="connsiteX24" fmla="*/ 15885 w 539842"/>
              <a:gd name="connsiteY24" fmla="*/ 198090 h 541115"/>
              <a:gd name="connsiteX25" fmla="*/ 335 w 539842"/>
              <a:gd name="connsiteY25" fmla="*/ 110200 h 541115"/>
              <a:gd name="connsiteX26" fmla="*/ 22645 w 539842"/>
              <a:gd name="connsiteY26" fmla="*/ 62198 h 541115"/>
              <a:gd name="connsiteX27" fmla="*/ 44956 w 539842"/>
              <a:gd name="connsiteY27" fmla="*/ 39888 h 541115"/>
              <a:gd name="connsiteX28" fmla="*/ 97013 w 539842"/>
              <a:gd name="connsiteY28" fmla="*/ 0 h 541115"/>
              <a:gd name="connsiteX29" fmla="*/ 117296 w 539842"/>
              <a:gd name="connsiteY29" fmla="*/ 8789 h 541115"/>
              <a:gd name="connsiteX30" fmla="*/ 210594 w 539842"/>
              <a:gd name="connsiteY30" fmla="*/ 101411 h 541115"/>
              <a:gd name="connsiteX31" fmla="*/ 219383 w 539842"/>
              <a:gd name="connsiteY31" fmla="*/ 122370 h 541115"/>
              <a:gd name="connsiteX32" fmla="*/ 210594 w 539842"/>
              <a:gd name="connsiteY32" fmla="*/ 143328 h 541115"/>
              <a:gd name="connsiteX33" fmla="*/ 200453 w 539842"/>
              <a:gd name="connsiteY33" fmla="*/ 153469 h 541115"/>
              <a:gd name="connsiteX34" fmla="*/ 65914 w 539842"/>
              <a:gd name="connsiteY34" fmla="*/ 18930 h 541115"/>
              <a:gd name="connsiteX35" fmla="*/ 76055 w 539842"/>
              <a:gd name="connsiteY35" fmla="*/ 8789 h 541115"/>
              <a:gd name="connsiteX36" fmla="*/ 97013 w 539842"/>
              <a:gd name="connsiteY36" fmla="*/ 0 h 54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39842" h="541115">
                <a:moveTo>
                  <a:pt x="417472" y="321135"/>
                </a:moveTo>
                <a:cubicBezTo>
                  <a:pt x="425585" y="321135"/>
                  <a:pt x="433022" y="324515"/>
                  <a:pt x="438431" y="329924"/>
                </a:cubicBezTo>
                <a:lnTo>
                  <a:pt x="531729" y="423222"/>
                </a:lnTo>
                <a:cubicBezTo>
                  <a:pt x="537138" y="428631"/>
                  <a:pt x="539842" y="436068"/>
                  <a:pt x="539842" y="444181"/>
                </a:cubicBezTo>
                <a:cubicBezTo>
                  <a:pt x="539842" y="452294"/>
                  <a:pt x="536462" y="459730"/>
                  <a:pt x="531053" y="465139"/>
                </a:cubicBezTo>
                <a:lnTo>
                  <a:pt x="520912" y="475280"/>
                </a:lnTo>
                <a:lnTo>
                  <a:pt x="386373" y="340741"/>
                </a:lnTo>
                <a:lnTo>
                  <a:pt x="396514" y="329924"/>
                </a:lnTo>
                <a:cubicBezTo>
                  <a:pt x="401923" y="324515"/>
                  <a:pt x="409360" y="321135"/>
                  <a:pt x="417472" y="321135"/>
                </a:cubicBezTo>
                <a:close/>
                <a:moveTo>
                  <a:pt x="44956" y="39888"/>
                </a:moveTo>
                <a:lnTo>
                  <a:pt x="179495" y="174427"/>
                </a:lnTo>
                <a:lnTo>
                  <a:pt x="158536" y="194709"/>
                </a:lnTo>
                <a:cubicBezTo>
                  <a:pt x="155832" y="197413"/>
                  <a:pt x="154480" y="201470"/>
                  <a:pt x="154480" y="204850"/>
                </a:cubicBezTo>
                <a:cubicBezTo>
                  <a:pt x="154480" y="208231"/>
                  <a:pt x="155832" y="212287"/>
                  <a:pt x="158536" y="214991"/>
                </a:cubicBezTo>
                <a:lnTo>
                  <a:pt x="326203" y="381982"/>
                </a:lnTo>
                <a:cubicBezTo>
                  <a:pt x="328907" y="384686"/>
                  <a:pt x="332964" y="386038"/>
                  <a:pt x="336344" y="386038"/>
                </a:cubicBezTo>
                <a:cubicBezTo>
                  <a:pt x="339724" y="386038"/>
                  <a:pt x="343781" y="384686"/>
                  <a:pt x="346485" y="381982"/>
                </a:cubicBezTo>
                <a:lnTo>
                  <a:pt x="366767" y="361024"/>
                </a:lnTo>
                <a:lnTo>
                  <a:pt x="500630" y="495563"/>
                </a:lnTo>
                <a:lnTo>
                  <a:pt x="482376" y="513817"/>
                </a:lnTo>
                <a:cubicBezTo>
                  <a:pt x="464798" y="532747"/>
                  <a:pt x="439107" y="542888"/>
                  <a:pt x="413417" y="540860"/>
                </a:cubicBezTo>
                <a:cubicBezTo>
                  <a:pt x="374880" y="538155"/>
                  <a:pt x="339048" y="525986"/>
                  <a:pt x="305245" y="509084"/>
                </a:cubicBezTo>
                <a:cubicBezTo>
                  <a:pt x="290371" y="500971"/>
                  <a:pt x="276173" y="492182"/>
                  <a:pt x="262652" y="482041"/>
                </a:cubicBezTo>
                <a:cubicBezTo>
                  <a:pt x="181523" y="424575"/>
                  <a:pt x="111887" y="352235"/>
                  <a:pt x="56449" y="269077"/>
                </a:cubicBezTo>
                <a:cubicBezTo>
                  <a:pt x="40899" y="246767"/>
                  <a:pt x="26702" y="223104"/>
                  <a:pt x="15885" y="198090"/>
                </a:cubicBezTo>
                <a:cubicBezTo>
                  <a:pt x="5743" y="169694"/>
                  <a:pt x="-1693" y="140623"/>
                  <a:pt x="335" y="110200"/>
                </a:cubicBezTo>
                <a:cubicBezTo>
                  <a:pt x="1011" y="91946"/>
                  <a:pt x="9124" y="75044"/>
                  <a:pt x="22645" y="62198"/>
                </a:cubicBezTo>
                <a:cubicBezTo>
                  <a:pt x="28054" y="56790"/>
                  <a:pt x="36167" y="48677"/>
                  <a:pt x="44956" y="39888"/>
                </a:cubicBezTo>
                <a:close/>
                <a:moveTo>
                  <a:pt x="97013" y="0"/>
                </a:moveTo>
                <a:cubicBezTo>
                  <a:pt x="104450" y="0"/>
                  <a:pt x="111887" y="3380"/>
                  <a:pt x="117296" y="8789"/>
                </a:cubicBezTo>
                <a:lnTo>
                  <a:pt x="210594" y="101411"/>
                </a:lnTo>
                <a:cubicBezTo>
                  <a:pt x="216003" y="106820"/>
                  <a:pt x="219383" y="114257"/>
                  <a:pt x="219383" y="122370"/>
                </a:cubicBezTo>
                <a:cubicBezTo>
                  <a:pt x="219383" y="130482"/>
                  <a:pt x="216003" y="137919"/>
                  <a:pt x="210594" y="143328"/>
                </a:cubicBezTo>
                <a:lnTo>
                  <a:pt x="200453" y="153469"/>
                </a:lnTo>
                <a:lnTo>
                  <a:pt x="65914" y="18930"/>
                </a:lnTo>
                <a:lnTo>
                  <a:pt x="76055" y="8789"/>
                </a:lnTo>
                <a:cubicBezTo>
                  <a:pt x="81464" y="3380"/>
                  <a:pt x="89577" y="0"/>
                  <a:pt x="970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167BB6C-FAAB-2084-ABDD-63B347B89C4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954486" y="4874403"/>
            <a:ext cx="283026" cy="459731"/>
          </a:xfrm>
          <a:custGeom>
            <a:avLst/>
            <a:gdLst>
              <a:gd name="connsiteX0" fmla="*/ 141514 w 283026"/>
              <a:gd name="connsiteY0" fmla="*/ 81129 h 459731"/>
              <a:gd name="connsiteX1" fmla="*/ 80667 w 283026"/>
              <a:gd name="connsiteY1" fmla="*/ 141976 h 459731"/>
              <a:gd name="connsiteX2" fmla="*/ 141514 w 283026"/>
              <a:gd name="connsiteY2" fmla="*/ 202823 h 459731"/>
              <a:gd name="connsiteX3" fmla="*/ 202361 w 283026"/>
              <a:gd name="connsiteY3" fmla="*/ 141976 h 459731"/>
              <a:gd name="connsiteX4" fmla="*/ 141514 w 283026"/>
              <a:gd name="connsiteY4" fmla="*/ 81129 h 459731"/>
              <a:gd name="connsiteX5" fmla="*/ 141514 w 283026"/>
              <a:gd name="connsiteY5" fmla="*/ 0 h 459731"/>
              <a:gd name="connsiteX6" fmla="*/ 258475 w 283026"/>
              <a:gd name="connsiteY6" fmla="*/ 62199 h 459731"/>
              <a:gd name="connsiteX7" fmla="*/ 273348 w 283026"/>
              <a:gd name="connsiteY7" fmla="*/ 194034 h 459731"/>
              <a:gd name="connsiteX8" fmla="*/ 209121 w 283026"/>
              <a:gd name="connsiteY8" fmla="*/ 336009 h 459731"/>
              <a:gd name="connsiteX9" fmla="*/ 153683 w 283026"/>
              <a:gd name="connsiteY9" fmla="*/ 452294 h 459731"/>
              <a:gd name="connsiteX10" fmla="*/ 141514 w 283026"/>
              <a:gd name="connsiteY10" fmla="*/ 459731 h 459731"/>
              <a:gd name="connsiteX11" fmla="*/ 129344 w 283026"/>
              <a:gd name="connsiteY11" fmla="*/ 452294 h 459731"/>
              <a:gd name="connsiteX12" fmla="*/ 73906 w 283026"/>
              <a:gd name="connsiteY12" fmla="*/ 336009 h 459731"/>
              <a:gd name="connsiteX13" fmla="*/ 9679 w 283026"/>
              <a:gd name="connsiteY13" fmla="*/ 194034 h 459731"/>
              <a:gd name="connsiteX14" fmla="*/ 24553 w 283026"/>
              <a:gd name="connsiteY14" fmla="*/ 62199 h 459731"/>
              <a:gd name="connsiteX15" fmla="*/ 141514 w 283026"/>
              <a:gd name="connsiteY15" fmla="*/ 0 h 459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3026" h="459731">
                <a:moveTo>
                  <a:pt x="141514" y="81129"/>
                </a:moveTo>
                <a:cubicBezTo>
                  <a:pt x="107710" y="81129"/>
                  <a:pt x="80667" y="108172"/>
                  <a:pt x="80667" y="141976"/>
                </a:cubicBezTo>
                <a:cubicBezTo>
                  <a:pt x="80667" y="175780"/>
                  <a:pt x="107710" y="202823"/>
                  <a:pt x="141514" y="202823"/>
                </a:cubicBezTo>
                <a:cubicBezTo>
                  <a:pt x="175318" y="202823"/>
                  <a:pt x="202361" y="175780"/>
                  <a:pt x="202361" y="141976"/>
                </a:cubicBezTo>
                <a:cubicBezTo>
                  <a:pt x="202361" y="108172"/>
                  <a:pt x="175318" y="81129"/>
                  <a:pt x="141514" y="81129"/>
                </a:cubicBezTo>
                <a:close/>
                <a:moveTo>
                  <a:pt x="141514" y="0"/>
                </a:moveTo>
                <a:cubicBezTo>
                  <a:pt x="188163" y="0"/>
                  <a:pt x="232108" y="22987"/>
                  <a:pt x="258475" y="62199"/>
                </a:cubicBezTo>
                <a:cubicBezTo>
                  <a:pt x="284842" y="100735"/>
                  <a:pt x="290250" y="150089"/>
                  <a:pt x="273348" y="194034"/>
                </a:cubicBezTo>
                <a:lnTo>
                  <a:pt x="209121" y="336009"/>
                </a:lnTo>
                <a:lnTo>
                  <a:pt x="153683" y="452294"/>
                </a:lnTo>
                <a:cubicBezTo>
                  <a:pt x="151655" y="457027"/>
                  <a:pt x="146922" y="459731"/>
                  <a:pt x="141514" y="459731"/>
                </a:cubicBezTo>
                <a:cubicBezTo>
                  <a:pt x="136105" y="459731"/>
                  <a:pt x="131373" y="457027"/>
                  <a:pt x="129344" y="452294"/>
                </a:cubicBezTo>
                <a:lnTo>
                  <a:pt x="73906" y="336009"/>
                </a:lnTo>
                <a:lnTo>
                  <a:pt x="9679" y="194034"/>
                </a:lnTo>
                <a:cubicBezTo>
                  <a:pt x="-7223" y="150089"/>
                  <a:pt x="-1814" y="100735"/>
                  <a:pt x="24553" y="62199"/>
                </a:cubicBezTo>
                <a:cubicBezTo>
                  <a:pt x="50920" y="22987"/>
                  <a:pt x="94865" y="0"/>
                  <a:pt x="1415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118D4326-8CE5-A82E-57C0-87A149E83D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72679" y="1376535"/>
            <a:ext cx="5031946" cy="747251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E38CA818-D811-EAC7-0BB3-51FD1686724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72679" y="2571746"/>
            <a:ext cx="5031946" cy="747251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3F307057-D4CD-ACEB-42E4-ACD899C4B68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572679" y="3538996"/>
            <a:ext cx="5031946" cy="747251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CCDABE12-16EC-A6BB-97CB-840BD6C5528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572679" y="4730643"/>
            <a:ext cx="5031946" cy="747251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44568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375" y="984435"/>
            <a:ext cx="11017249" cy="2636834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373" y="3726045"/>
            <a:ext cx="11017251" cy="1506539"/>
          </a:xfrm>
        </p:spPr>
        <p:txBody>
          <a:bodyPr anchor="t"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6/13/2025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7191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375" y="584200"/>
            <a:ext cx="11017249" cy="1689892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373" y="2378869"/>
            <a:ext cx="11017251" cy="773272"/>
          </a:xfrm>
        </p:spPr>
        <p:txBody>
          <a:bodyPr anchor="t"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6/13/2025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Picture Placeholder 14">
            <a:extLst>
              <a:ext uri="{FF2B5EF4-FFF2-40B4-BE49-F238E27FC236}">
                <a16:creationId xmlns:a16="http://schemas.microsoft.com/office/drawing/2014/main" id="{140A5AD0-664C-5D53-8FD9-3CC500CCDCB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87373" y="3429000"/>
            <a:ext cx="11017250" cy="28448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048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7239" y="3429000"/>
            <a:ext cx="9577386" cy="1689892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7237" y="5223669"/>
            <a:ext cx="9577387" cy="773272"/>
          </a:xfrm>
        </p:spPr>
        <p:txBody>
          <a:bodyPr anchor="t">
            <a:noAutofit/>
          </a:bodyPr>
          <a:lstStyle>
            <a:lvl1pPr marL="0" indent="0" algn="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6/13/2025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487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99" y="584200"/>
            <a:ext cx="11020425" cy="10098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7375" y="1887941"/>
            <a:ext cx="4091939" cy="4091939"/>
          </a:xfrm>
          <a:prstGeom prst="ellipse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defRPr lang="en-US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6816" y="1887941"/>
            <a:ext cx="6497809" cy="36512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106816" y="2270774"/>
            <a:ext cx="6497809" cy="36512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E6CA186E-8D8D-2A8E-0CFA-EE31C58023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6/13/2025</a:t>
            </a:fld>
            <a:endParaRPr lang="en-US" dirty="0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8120E028-782C-0B13-06CD-8D4BDAD5B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6DE9B94-12CB-0950-63FB-1636FD53CA4F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5106816" y="2658672"/>
            <a:ext cx="6497809" cy="3321208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9902740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99" y="584200"/>
            <a:ext cx="11020425" cy="10098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66800" y="2115786"/>
            <a:ext cx="2673352" cy="2673352"/>
          </a:xfrm>
          <a:prstGeom prst="ellipse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defRPr lang="en-US" sz="24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68197" y="5004078"/>
            <a:ext cx="3108174" cy="36512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8197" y="5386911"/>
            <a:ext cx="3108174" cy="36512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E6CA186E-8D8D-2A8E-0CFA-EE31C58023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6/13/2025</a:t>
            </a:fld>
            <a:endParaRPr lang="en-US" dirty="0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8120E028-782C-0B13-06CD-8D4BDAD5B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0972DEC3-5C8D-E8B8-87D4-22F64A1BCA5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759324" y="2115786"/>
            <a:ext cx="2673352" cy="2673352"/>
          </a:xfrm>
          <a:prstGeom prst="ellipse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defRPr lang="en-US" sz="24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53819E4-00B9-C068-9A20-64CD94173FD5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560721" y="5004078"/>
            <a:ext cx="3108174" cy="36512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1517833-6A32-29B9-4706-F697CE66FD47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4560721" y="5386911"/>
            <a:ext cx="3108174" cy="36512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12" name="Picture Placeholder 23">
            <a:extLst>
              <a:ext uri="{FF2B5EF4-FFF2-40B4-BE49-F238E27FC236}">
                <a16:creationId xmlns:a16="http://schemas.microsoft.com/office/drawing/2014/main" id="{C55E6FEF-D86D-A766-3CC4-075D575C8FE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451848" y="2115786"/>
            <a:ext cx="2673352" cy="2673352"/>
          </a:xfrm>
          <a:prstGeom prst="ellipse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defRPr lang="en-US" sz="24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5373081-3434-B6C7-5E66-EDD9A3202C9F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8253245" y="5004078"/>
            <a:ext cx="3108174" cy="36512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5658242A-6800-F5D8-2840-D9CCBD35478C}"/>
              </a:ext>
            </a:extLst>
          </p:cNvPr>
          <p:cNvSpPr>
            <a:spLocks noGrp="1"/>
          </p:cNvSpPr>
          <p:nvPr>
            <p:ph type="body" sz="half" idx="23" hasCustomPrompt="1"/>
          </p:nvPr>
        </p:nvSpPr>
        <p:spPr>
          <a:xfrm>
            <a:off x="8253245" y="5386911"/>
            <a:ext cx="3108174" cy="36512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Designation</a:t>
            </a:r>
          </a:p>
        </p:txBody>
      </p:sp>
    </p:spTree>
    <p:extLst>
      <p:ext uri="{BB962C8B-B14F-4D97-AF65-F5344CB8AC3E}">
        <p14:creationId xmlns:p14="http://schemas.microsoft.com/office/powerpoint/2010/main" val="127099219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99" y="584200"/>
            <a:ext cx="11020425" cy="10098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91816" y="2282792"/>
            <a:ext cx="2339340" cy="2339340"/>
          </a:xfrm>
          <a:prstGeom prst="ellipse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defRPr lang="en-US" sz="24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2515" y="4837072"/>
            <a:ext cx="2537943" cy="36512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92515" y="5219905"/>
            <a:ext cx="2537943" cy="36512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E6CA186E-8D8D-2A8E-0CFA-EE31C58023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6/13/2025</a:t>
            </a:fld>
            <a:endParaRPr lang="en-US" dirty="0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8120E028-782C-0B13-06CD-8D4BDAD5B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Picture Placeholder 23">
            <a:extLst>
              <a:ext uri="{FF2B5EF4-FFF2-40B4-BE49-F238E27FC236}">
                <a16:creationId xmlns:a16="http://schemas.microsoft.com/office/drawing/2014/main" id="{D8C65D87-DD3C-5E5F-1490-52B8828D500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516538" y="2282792"/>
            <a:ext cx="2339340" cy="2339340"/>
          </a:xfrm>
          <a:prstGeom prst="ellipse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defRPr lang="en-US" sz="24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C383B47-F3C5-8E97-9DDD-C529E7A5D5EA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3417237" y="4837072"/>
            <a:ext cx="2537943" cy="36512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4CE8619-7A16-4B7A-AECD-4CE16F10B6FB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3417237" y="5219905"/>
            <a:ext cx="2537943" cy="36512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A114BE44-7932-469E-6CBD-85A033EAAA0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341260" y="2282792"/>
            <a:ext cx="2339340" cy="2339340"/>
          </a:xfrm>
          <a:prstGeom prst="ellipse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defRPr lang="en-US" sz="24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50F0742-A8D1-8CAA-04AA-001DD1F085D7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241959" y="4837072"/>
            <a:ext cx="2537943" cy="36512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FE5199DD-30F4-6A37-1564-E5E8D5EBFC7E}"/>
              </a:ext>
            </a:extLst>
          </p:cNvPr>
          <p:cNvSpPr>
            <a:spLocks noGrp="1"/>
          </p:cNvSpPr>
          <p:nvPr>
            <p:ph type="body" sz="half" idx="23" hasCustomPrompt="1"/>
          </p:nvPr>
        </p:nvSpPr>
        <p:spPr>
          <a:xfrm>
            <a:off x="6241959" y="5219905"/>
            <a:ext cx="2537943" cy="36512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17" name="Picture Placeholder 23">
            <a:extLst>
              <a:ext uri="{FF2B5EF4-FFF2-40B4-BE49-F238E27FC236}">
                <a16:creationId xmlns:a16="http://schemas.microsoft.com/office/drawing/2014/main" id="{14D53322-09F2-0402-7091-9B95FE7A094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165982" y="2282792"/>
            <a:ext cx="2339340" cy="2339340"/>
          </a:xfrm>
          <a:prstGeom prst="ellipse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defRPr lang="en-US" sz="24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0D4BBC04-3B28-1514-8992-0F91CEDBBCF8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9066681" y="4837072"/>
            <a:ext cx="2537943" cy="36512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278952FF-A476-7F6A-E26E-DEA04D26C229}"/>
              </a:ext>
            </a:extLst>
          </p:cNvPr>
          <p:cNvSpPr>
            <a:spLocks noGrp="1"/>
          </p:cNvSpPr>
          <p:nvPr>
            <p:ph type="body" sz="half" idx="26" hasCustomPrompt="1"/>
          </p:nvPr>
        </p:nvSpPr>
        <p:spPr>
          <a:xfrm>
            <a:off x="9066681" y="5219905"/>
            <a:ext cx="2537943" cy="36512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Designation</a:t>
            </a:r>
          </a:p>
        </p:txBody>
      </p:sp>
    </p:spTree>
    <p:extLst>
      <p:ext uri="{BB962C8B-B14F-4D97-AF65-F5344CB8AC3E}">
        <p14:creationId xmlns:p14="http://schemas.microsoft.com/office/powerpoint/2010/main" val="23764006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99" y="584200"/>
            <a:ext cx="11020425" cy="10098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63576" y="1768396"/>
            <a:ext cx="3321208" cy="3321208"/>
          </a:xfrm>
          <a:prstGeom prst="ellipse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defRPr lang="en-US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42798" y="5263978"/>
            <a:ext cx="2962764" cy="36512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42798" y="5646811"/>
            <a:ext cx="2962764" cy="36512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E6CA186E-8D8D-2A8E-0CFA-EE31C58023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6/13/2025</a:t>
            </a:fld>
            <a:endParaRPr lang="en-US" dirty="0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8120E028-782C-0B13-06CD-8D4BDAD5B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681DC474-0DF3-B692-252D-3A80B112753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123059" y="1768396"/>
            <a:ext cx="1345733" cy="1345733"/>
          </a:xfrm>
          <a:prstGeom prst="ellipse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defRPr lang="en-US" sz="16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1BF4EFB-2CCF-1886-EEF4-7D153F6221B5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822771" y="3259867"/>
            <a:ext cx="1946308" cy="26058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F2693DD-3EA2-4EE1-DA6A-8227FBFF7BB7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4822771" y="3538156"/>
            <a:ext cx="1946308" cy="26058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12" name="Picture Placeholder 23">
            <a:extLst>
              <a:ext uri="{FF2B5EF4-FFF2-40B4-BE49-F238E27FC236}">
                <a16:creationId xmlns:a16="http://schemas.microsoft.com/office/drawing/2014/main" id="{34434CF5-4054-E2C7-E562-F8E97DB095A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123059" y="3981593"/>
            <a:ext cx="1345733" cy="1345733"/>
          </a:xfrm>
          <a:prstGeom prst="ellipse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defRPr lang="en-US" sz="16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07179AA-3B10-ABF5-ADD7-3A28F15EDBFA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4822771" y="5473064"/>
            <a:ext cx="1946308" cy="26058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1D60372-84D3-7301-082D-CD7CE78B2A67}"/>
              </a:ext>
            </a:extLst>
          </p:cNvPr>
          <p:cNvSpPr>
            <a:spLocks noGrp="1"/>
          </p:cNvSpPr>
          <p:nvPr>
            <p:ph type="body" sz="half" idx="23" hasCustomPrompt="1"/>
          </p:nvPr>
        </p:nvSpPr>
        <p:spPr>
          <a:xfrm>
            <a:off x="4822771" y="5751353"/>
            <a:ext cx="1946308" cy="26058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15" name="Picture Placeholder 23">
            <a:extLst>
              <a:ext uri="{FF2B5EF4-FFF2-40B4-BE49-F238E27FC236}">
                <a16:creationId xmlns:a16="http://schemas.microsoft.com/office/drawing/2014/main" id="{7A5B6D91-A96D-897F-2F69-44E78E22DE0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540832" y="1768396"/>
            <a:ext cx="1345733" cy="1345733"/>
          </a:xfrm>
          <a:prstGeom prst="ellipse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defRPr lang="en-US" sz="16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F571B0F7-CBCB-0A21-BA08-8DF8F86D7682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7240544" y="3259867"/>
            <a:ext cx="1946308" cy="26058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71E0E288-02CD-DE9D-D580-AEDE0A1A10DC}"/>
              </a:ext>
            </a:extLst>
          </p:cNvPr>
          <p:cNvSpPr>
            <a:spLocks noGrp="1"/>
          </p:cNvSpPr>
          <p:nvPr>
            <p:ph type="body" sz="half" idx="26" hasCustomPrompt="1"/>
          </p:nvPr>
        </p:nvSpPr>
        <p:spPr>
          <a:xfrm>
            <a:off x="7240544" y="3538156"/>
            <a:ext cx="1946308" cy="26058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18" name="Picture Placeholder 23">
            <a:extLst>
              <a:ext uri="{FF2B5EF4-FFF2-40B4-BE49-F238E27FC236}">
                <a16:creationId xmlns:a16="http://schemas.microsoft.com/office/drawing/2014/main" id="{3ED28DD0-3E07-04C1-7DD1-2BE5E828AB7F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540832" y="3981593"/>
            <a:ext cx="1345733" cy="1345733"/>
          </a:xfrm>
          <a:prstGeom prst="ellipse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defRPr lang="en-US" sz="16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1AC487FD-8B75-600E-D2F7-78BDAE71F77B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7240544" y="5473064"/>
            <a:ext cx="1946308" cy="26058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418093BE-47ED-F7C7-4635-1ACEFFDC95A4}"/>
              </a:ext>
            </a:extLst>
          </p:cNvPr>
          <p:cNvSpPr>
            <a:spLocks noGrp="1"/>
          </p:cNvSpPr>
          <p:nvPr>
            <p:ph type="body" sz="half" idx="29" hasCustomPrompt="1"/>
          </p:nvPr>
        </p:nvSpPr>
        <p:spPr>
          <a:xfrm>
            <a:off x="7240544" y="5751353"/>
            <a:ext cx="1946308" cy="26058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21" name="Picture Placeholder 23">
            <a:extLst>
              <a:ext uri="{FF2B5EF4-FFF2-40B4-BE49-F238E27FC236}">
                <a16:creationId xmlns:a16="http://schemas.microsoft.com/office/drawing/2014/main" id="{CDA9E48C-6098-EF2E-B3BC-7E5E6B87D11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958605" y="1768396"/>
            <a:ext cx="1345733" cy="1345733"/>
          </a:xfrm>
          <a:prstGeom prst="ellipse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defRPr lang="en-US" sz="16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8AD7C014-CD9C-DF42-A8ED-D8C3E9217339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9658317" y="3259867"/>
            <a:ext cx="1946308" cy="26058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2FD53D40-1814-528A-BAAD-D15B2AAC2C79}"/>
              </a:ext>
            </a:extLst>
          </p:cNvPr>
          <p:cNvSpPr>
            <a:spLocks noGrp="1"/>
          </p:cNvSpPr>
          <p:nvPr>
            <p:ph type="body" sz="half" idx="32" hasCustomPrompt="1"/>
          </p:nvPr>
        </p:nvSpPr>
        <p:spPr>
          <a:xfrm>
            <a:off x="9658317" y="3538156"/>
            <a:ext cx="1946308" cy="26058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E235D0B1-6B81-C6D6-9083-3D4B77AF9D0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9958605" y="3981593"/>
            <a:ext cx="1345733" cy="1345733"/>
          </a:xfrm>
          <a:prstGeom prst="ellipse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defRPr lang="en-US" sz="16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F9B60513-6684-45F0-D2DF-5F19720DC4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9658317" y="5473064"/>
            <a:ext cx="1946308" cy="26058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E2FEC5D9-6156-0850-9C4A-EFABBBB48054}"/>
              </a:ext>
            </a:extLst>
          </p:cNvPr>
          <p:cNvSpPr>
            <a:spLocks noGrp="1"/>
          </p:cNvSpPr>
          <p:nvPr>
            <p:ph type="body" sz="half" idx="35" hasCustomPrompt="1"/>
          </p:nvPr>
        </p:nvSpPr>
        <p:spPr>
          <a:xfrm>
            <a:off x="9658317" y="5751353"/>
            <a:ext cx="1946308" cy="26058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Designation</a:t>
            </a:r>
          </a:p>
        </p:txBody>
      </p:sp>
    </p:spTree>
    <p:extLst>
      <p:ext uri="{BB962C8B-B14F-4D97-AF65-F5344CB8AC3E}">
        <p14:creationId xmlns:p14="http://schemas.microsoft.com/office/powerpoint/2010/main" val="312351825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08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99" y="584200"/>
            <a:ext cx="11020425" cy="10098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E6CA186E-8D8D-2A8E-0CFA-EE31C58023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6/13/2025</a:t>
            </a:fld>
            <a:endParaRPr lang="en-US" dirty="0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8120E028-782C-0B13-06CD-8D4BDAD5B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E1ED5B95-48AB-A7B4-616B-E161CE6BF2F3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587375" y="1765300"/>
            <a:ext cx="11017250" cy="4338320"/>
          </a:xfrm>
        </p:spPr>
        <p:txBody>
          <a:bodyPr/>
          <a:lstStyle>
            <a:lvl1pPr>
              <a:buClr>
                <a:schemeClr val="tx1"/>
              </a:buClr>
              <a:defRPr sz="1800"/>
            </a:lvl1pPr>
            <a:lvl2pPr>
              <a:buClr>
                <a:schemeClr val="tx1"/>
              </a:buClr>
              <a:defRPr sz="1600"/>
            </a:lvl2pPr>
            <a:lvl3pPr>
              <a:buClr>
                <a:schemeClr val="tx1"/>
              </a:buClr>
              <a:defRPr sz="1400"/>
            </a:lvl3pPr>
            <a:lvl4pPr>
              <a:buClr>
                <a:schemeClr val="tx1"/>
              </a:buClr>
              <a:defRPr sz="1200"/>
            </a:lvl4pPr>
            <a:lvl5pPr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94794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S09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99" y="2673350"/>
            <a:ext cx="4429761" cy="15113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E6CA186E-8D8D-2A8E-0CFA-EE31C58023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6/13/2025</a:t>
            </a:fld>
            <a:endParaRPr lang="en-US" dirty="0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8120E028-782C-0B13-06CD-8D4BDAD5B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E9E5A19-4922-8873-999D-856AD72F3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99759" y="2079510"/>
            <a:ext cx="5904865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753A679-FB92-F378-16D8-52B0EFDA4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99759" y="2691057"/>
            <a:ext cx="5904865" cy="21793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932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4F52F-ADC3-4195-90EF-A547BE891792}" type="datetime1">
              <a:rPr lang="de-DE" smtClean="0"/>
              <a:t>13.06.2025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Linear Regression In House Price Prediction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CDC0-5D40-4141-A9DD-388A973804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67909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BA198D21-2409-AA26-2882-9757585EE7C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608736" y="1603545"/>
            <a:ext cx="3650910" cy="3650910"/>
          </a:xfrm>
          <a:prstGeom prst="ellipse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defRPr lang="en-US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6F8CAE4-6EE8-A1E2-5B46-56CC0AF80B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6/13/2025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879E2F-79B4-EBD6-54C0-63B169C2C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99" y="584200"/>
            <a:ext cx="6666863" cy="16020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1D0DF8C-8C9B-C4B9-2074-FF3FAE5B7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376" y="2817453"/>
            <a:ext cx="6667200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9606CDC-68D2-05D8-FB6A-85043B8BC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7376" y="3429000"/>
            <a:ext cx="6667200" cy="21793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101D11D6-8418-FFC0-4DA8-26F715BE3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2349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BA198D21-2409-AA26-2882-9757585EE7C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7375" y="996547"/>
            <a:ext cx="4864906" cy="4864906"/>
          </a:xfrm>
          <a:prstGeom prst="ellipse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defRPr lang="en-US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6F8CAE4-6EE8-A1E2-5B46-56CC0AF80B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6/13/2025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879E2F-79B4-EBD6-54C0-63B169C2C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584200"/>
            <a:ext cx="5505111" cy="16020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1D0DF8C-8C9B-C4B9-2074-FF3FAE5B7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9235" y="2817453"/>
            <a:ext cx="5505389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9606CDC-68D2-05D8-FB6A-85043B8BC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9235" y="3429000"/>
            <a:ext cx="5505389" cy="21793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101D11D6-8418-FFC0-4DA8-26F715BE3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95867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99" y="584200"/>
            <a:ext cx="7527925" cy="16013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0E62854-8907-73BD-59A7-EE3EE61931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6/13/2025</a:t>
            </a:fld>
            <a:endParaRPr lang="en-US" dirty="0"/>
          </a:p>
        </p:txBody>
      </p:sp>
      <p:sp>
        <p:nvSpPr>
          <p:cNvPr id="10" name="Picture Placeholder 23">
            <a:extLst>
              <a:ext uri="{FF2B5EF4-FFF2-40B4-BE49-F238E27FC236}">
                <a16:creationId xmlns:a16="http://schemas.microsoft.com/office/drawing/2014/main" id="{F9F437E4-7C18-BF17-47F5-2EDA8CF339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12124" y="2185521"/>
            <a:ext cx="3495675" cy="3495675"/>
          </a:xfrm>
          <a:prstGeom prst="ellipse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defRPr lang="en-US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F2A0C1C-31B1-AEB2-2748-2F30E2B0A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376" y="2817453"/>
            <a:ext cx="3492000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AB6C3C4-B76E-CA92-241E-A2CB4313B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7376" y="3429000"/>
            <a:ext cx="3492000" cy="19126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6CDBBC8-929C-7ED3-EE9E-D5E1C642616B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4349750" y="2817453"/>
            <a:ext cx="3492000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18A0376-AB62-65BA-455A-9FD62E18CEB3}"/>
              </a:ext>
            </a:extLst>
          </p:cNvPr>
          <p:cNvSpPr>
            <a:spLocks noGrp="1"/>
          </p:cNvSpPr>
          <p:nvPr>
            <p:ph type="body" sz="half" idx="28"/>
          </p:nvPr>
        </p:nvSpPr>
        <p:spPr>
          <a:xfrm>
            <a:off x="4349750" y="3429000"/>
            <a:ext cx="3492000" cy="19126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91DCF2FF-46EE-9856-8998-34A56447F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6649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99" y="584200"/>
            <a:ext cx="11020426" cy="16013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0E62854-8907-73BD-59A7-EE3EE61931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6/13/2025</a:t>
            </a:fld>
            <a:endParaRPr lang="en-US" dirty="0"/>
          </a:p>
        </p:txBody>
      </p:sp>
      <p:sp>
        <p:nvSpPr>
          <p:cNvPr id="10" name="Picture Placeholder 23">
            <a:extLst>
              <a:ext uri="{FF2B5EF4-FFF2-40B4-BE49-F238E27FC236}">
                <a16:creationId xmlns:a16="http://schemas.microsoft.com/office/drawing/2014/main" id="{F9F437E4-7C18-BF17-47F5-2EDA8CF339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48163" y="2481823"/>
            <a:ext cx="3495675" cy="3495675"/>
          </a:xfrm>
          <a:prstGeom prst="ellipse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defRPr lang="en-US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F2A0C1C-31B1-AEB2-2748-2F30E2B0A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376" y="2817453"/>
            <a:ext cx="3492000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AB6C3C4-B76E-CA92-241E-A2CB4313B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7376" y="3429000"/>
            <a:ext cx="3492000" cy="19126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6CDBBC8-929C-7ED3-EE9E-D5E1C642616B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8112625" y="2817453"/>
            <a:ext cx="3492000" cy="593840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18A0376-AB62-65BA-455A-9FD62E18CEB3}"/>
              </a:ext>
            </a:extLst>
          </p:cNvPr>
          <p:cNvSpPr>
            <a:spLocks noGrp="1"/>
          </p:cNvSpPr>
          <p:nvPr>
            <p:ph type="body" sz="half" idx="28"/>
          </p:nvPr>
        </p:nvSpPr>
        <p:spPr>
          <a:xfrm>
            <a:off x="8112625" y="3429000"/>
            <a:ext cx="3492000" cy="1912620"/>
          </a:xfr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91DCF2FF-46EE-9856-8998-34A56447F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62905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99" y="584200"/>
            <a:ext cx="11020425" cy="10098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9601" y="2126063"/>
            <a:ext cx="3650910" cy="3650910"/>
          </a:xfrm>
          <a:prstGeom prst="ellipse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defRPr lang="en-US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34376" y="1764662"/>
            <a:ext cx="6969600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34376" y="2376209"/>
            <a:ext cx="6969600" cy="70295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647425D-A5FF-F72A-0301-E4BF323EA5B0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5221176" y="3357678"/>
            <a:ext cx="6382800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7479EF3F-EDA1-15EE-3C56-5A28019DE750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5221176" y="3969225"/>
            <a:ext cx="6382800" cy="70295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F180E86-39A7-1A34-1BA7-6E3F32513570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4634376" y="4950694"/>
            <a:ext cx="6969600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4486F536-8EAA-DAB9-44DD-12C397BBB00B}"/>
              </a:ext>
            </a:extLst>
          </p:cNvPr>
          <p:cNvSpPr>
            <a:spLocks noGrp="1"/>
          </p:cNvSpPr>
          <p:nvPr>
            <p:ph type="body" sz="half" idx="24"/>
          </p:nvPr>
        </p:nvSpPr>
        <p:spPr>
          <a:xfrm>
            <a:off x="4634376" y="5562241"/>
            <a:ext cx="6969600" cy="70295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E6CA186E-8D8D-2A8E-0CFA-EE31C58023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6/13/2025</a:t>
            </a:fld>
            <a:endParaRPr lang="en-US" dirty="0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8120E028-782C-0B13-06CD-8D4BDAD5B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82191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0098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EA2C811-2433-C4B8-E818-972740C4960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87373" y="4385006"/>
            <a:ext cx="11017250" cy="1888794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E32BB8-C7CF-4066-9A74-2ED161AC0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376" y="1879155"/>
            <a:ext cx="3492000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4E571DE-AB73-7D46-0296-95185DC2B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7376" y="2490702"/>
            <a:ext cx="3492000" cy="9382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E486058-7605-EF4E-FA2C-EB44D2CB9183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4349750" y="1879155"/>
            <a:ext cx="3492000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0DA8F30-C707-E55C-9116-1F4EF07E8E79}"/>
              </a:ext>
            </a:extLst>
          </p:cNvPr>
          <p:cNvSpPr>
            <a:spLocks noGrp="1"/>
          </p:cNvSpPr>
          <p:nvPr>
            <p:ph type="body" sz="half" idx="28"/>
          </p:nvPr>
        </p:nvSpPr>
        <p:spPr>
          <a:xfrm>
            <a:off x="4349750" y="2490702"/>
            <a:ext cx="3492000" cy="9382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26BB6F4-E871-3145-1DD3-0060ECC300DA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8112124" y="1879155"/>
            <a:ext cx="3492000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A152CCD-972B-549B-ECFA-D6C997C9DD05}"/>
              </a:ext>
            </a:extLst>
          </p:cNvPr>
          <p:cNvSpPr>
            <a:spLocks noGrp="1"/>
          </p:cNvSpPr>
          <p:nvPr>
            <p:ph type="body" sz="half" idx="30"/>
          </p:nvPr>
        </p:nvSpPr>
        <p:spPr>
          <a:xfrm>
            <a:off x="8112124" y="2490702"/>
            <a:ext cx="3492000" cy="9382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39891D10-07D3-9C65-FA70-CF2C5F1F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6/13/2025</a:t>
            </a:fld>
            <a:endParaRPr lang="en-US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0526277B-2EEA-8E82-3C3A-35476B48A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23358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99" y="584200"/>
            <a:ext cx="11020425" cy="10098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46628" y="2126063"/>
            <a:ext cx="3650910" cy="3650910"/>
          </a:xfrm>
          <a:prstGeom prst="ellipse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462" y="1764662"/>
            <a:ext cx="6840000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4462" y="2376209"/>
            <a:ext cx="6840000" cy="70295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647425D-A5FF-F72A-0301-E4BF323EA5B0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314462" y="3357678"/>
            <a:ext cx="6120000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7479EF3F-EDA1-15EE-3C56-5A28019DE750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1314462" y="3969225"/>
            <a:ext cx="6120000" cy="70295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F180E86-39A7-1A34-1BA7-6E3F32513570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2034462" y="4950694"/>
            <a:ext cx="5400000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4486F536-8EAA-DAB9-44DD-12C397BBB00B}"/>
              </a:ext>
            </a:extLst>
          </p:cNvPr>
          <p:cNvSpPr>
            <a:spLocks noGrp="1"/>
          </p:cNvSpPr>
          <p:nvPr>
            <p:ph type="body" sz="half" idx="24"/>
          </p:nvPr>
        </p:nvSpPr>
        <p:spPr>
          <a:xfrm>
            <a:off x="2034462" y="5562241"/>
            <a:ext cx="5400000" cy="70295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E6CA186E-8D8D-2A8E-0CFA-EE31C58023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6/13/2025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DE161-FFD0-44AD-447E-0C89B69A4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78650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1C98F61-9164-7CDA-F0A4-B90327F23F7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5999" y="3713162"/>
            <a:ext cx="5508625" cy="227647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D078A8B-F6E2-D638-7C7F-5E7A4E5165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6/13/2025</a:t>
            </a:fld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B6880D8-1895-37F5-23D6-63A9DB270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0098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EB320401-2773-244F-6176-54B331CC4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376" y="1879155"/>
            <a:ext cx="4079876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FB7C93EF-3B72-5F70-ED01-815D7BB57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7376" y="2490702"/>
            <a:ext cx="4079876" cy="9382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4793E64-F452-3C1F-ACEB-E9CE4C39EE67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587375" y="3713162"/>
            <a:ext cx="4079876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88CE2FF4-0D2B-30EF-56E4-A3732DEFA973}"/>
              </a:ext>
            </a:extLst>
          </p:cNvPr>
          <p:cNvSpPr>
            <a:spLocks noGrp="1"/>
          </p:cNvSpPr>
          <p:nvPr>
            <p:ph type="body" sz="half" idx="28"/>
          </p:nvPr>
        </p:nvSpPr>
        <p:spPr>
          <a:xfrm>
            <a:off x="587375" y="4324709"/>
            <a:ext cx="4079876" cy="9382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53A6AADD-2101-7A3B-7A3D-CA8E7F165FC0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6096000" y="1879155"/>
            <a:ext cx="4079876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42A98727-9E50-EA55-794C-79E9B981A3E5}"/>
              </a:ext>
            </a:extLst>
          </p:cNvPr>
          <p:cNvSpPr>
            <a:spLocks noGrp="1"/>
          </p:cNvSpPr>
          <p:nvPr>
            <p:ph type="body" sz="half" idx="30"/>
          </p:nvPr>
        </p:nvSpPr>
        <p:spPr>
          <a:xfrm>
            <a:off x="6096000" y="2490702"/>
            <a:ext cx="4079876" cy="9382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B8B34A71-CCA2-BEE6-536B-BBC8A9309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7246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BB6EDE2-F53E-7B97-FF80-7764EECA4CC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85188" y="0"/>
            <a:ext cx="3706812" cy="68580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A082A141-076C-8878-C26A-D64E150B52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6/13/2025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07A4BF5-0B29-B270-1360-F4FBBF262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25E92FF-F017-C0B5-39CC-A4154B77D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7524750" cy="100982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DDAD459-D110-28DF-D911-E6CB20834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376" y="1879155"/>
            <a:ext cx="3492499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56D18364-5F5F-0B0D-FEE5-C3B5CF8BB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7376" y="2490702"/>
            <a:ext cx="3492499" cy="9382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D5D69362-3E0D-C12A-9E33-DDB23CB2CB37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587375" y="3713162"/>
            <a:ext cx="7524750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4262E33F-977E-24E9-014D-647BDA290D31}"/>
              </a:ext>
            </a:extLst>
          </p:cNvPr>
          <p:cNvSpPr>
            <a:spLocks noGrp="1"/>
          </p:cNvSpPr>
          <p:nvPr>
            <p:ph type="body" sz="half" idx="28"/>
          </p:nvPr>
        </p:nvSpPr>
        <p:spPr>
          <a:xfrm>
            <a:off x="587375" y="4324709"/>
            <a:ext cx="7524750" cy="9382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A9E2F63-1743-C025-2E6A-0D7005441490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4619626" y="1879155"/>
            <a:ext cx="3492499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276A2AC-58BD-56E4-3668-05B9F89EE385}"/>
              </a:ext>
            </a:extLst>
          </p:cNvPr>
          <p:cNvSpPr>
            <a:spLocks noGrp="1"/>
          </p:cNvSpPr>
          <p:nvPr>
            <p:ph type="body" sz="half" idx="30"/>
          </p:nvPr>
        </p:nvSpPr>
        <p:spPr>
          <a:xfrm>
            <a:off x="4619626" y="2490702"/>
            <a:ext cx="3492499" cy="9382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662162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D078A8B-F6E2-D638-7C7F-5E7A4E5165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6/13/2025</a:t>
            </a:fld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B6880D8-1895-37F5-23D6-63A9DB270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0098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EB320401-2773-244F-6176-54B331CC4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375" y="1879155"/>
            <a:ext cx="4744383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FB7C93EF-3B72-5F70-ED01-815D7BB57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7375" y="2490701"/>
            <a:ext cx="4744383" cy="127724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4793E64-F452-3C1F-ACEB-E9CE4C39EE67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587374" y="4099874"/>
            <a:ext cx="4744383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88CE2FF4-0D2B-30EF-56E4-A3732DEFA973}"/>
              </a:ext>
            </a:extLst>
          </p:cNvPr>
          <p:cNvSpPr>
            <a:spLocks noGrp="1"/>
          </p:cNvSpPr>
          <p:nvPr>
            <p:ph type="body" sz="half" idx="28"/>
          </p:nvPr>
        </p:nvSpPr>
        <p:spPr>
          <a:xfrm>
            <a:off x="587374" y="4711420"/>
            <a:ext cx="4744383" cy="127724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53A6AADD-2101-7A3B-7A3D-CA8E7F165FC0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6860244" y="1879155"/>
            <a:ext cx="4744383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42A98727-9E50-EA55-794C-79E9B981A3E5}"/>
              </a:ext>
            </a:extLst>
          </p:cNvPr>
          <p:cNvSpPr>
            <a:spLocks noGrp="1"/>
          </p:cNvSpPr>
          <p:nvPr>
            <p:ph type="body" sz="half" idx="30"/>
          </p:nvPr>
        </p:nvSpPr>
        <p:spPr>
          <a:xfrm>
            <a:off x="6860244" y="2490701"/>
            <a:ext cx="4744383" cy="127724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B8B34A71-CCA2-BEE6-536B-BBC8A9309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C339FA3-A537-40B5-E911-6FDE5B9C44E2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6860244" y="4099874"/>
            <a:ext cx="4744383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9BB889-7392-57D4-D322-613C43618EED}"/>
              </a:ext>
            </a:extLst>
          </p:cNvPr>
          <p:cNvSpPr>
            <a:spLocks noGrp="1"/>
          </p:cNvSpPr>
          <p:nvPr>
            <p:ph type="body" sz="half" idx="32"/>
          </p:nvPr>
        </p:nvSpPr>
        <p:spPr>
          <a:xfrm>
            <a:off x="6860244" y="4711420"/>
            <a:ext cx="4744383" cy="127724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375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BDA9-181D-4A49-8C67-43F67C22457B}" type="datetime1">
              <a:rPr lang="de-DE" smtClean="0"/>
              <a:t>13.06.2025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Linear Regression In House Price Prediction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CDC0-5D40-4141-A9DD-388A973804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01555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D078A8B-F6E2-D638-7C7F-5E7A4E5165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6/13/2025</a:t>
            </a:fld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B6880D8-1895-37F5-23D6-63A9DB270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0098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EB320401-2773-244F-6176-54B331CC4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375" y="1771735"/>
            <a:ext cx="6880225" cy="334263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FB7C93EF-3B72-5F70-ED01-815D7BB57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7375" y="2123706"/>
            <a:ext cx="6880225" cy="60053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B8B34A71-CCA2-BEE6-536B-BBC8A9309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Picture Placeholder 23">
            <a:extLst>
              <a:ext uri="{FF2B5EF4-FFF2-40B4-BE49-F238E27FC236}">
                <a16:creationId xmlns:a16="http://schemas.microsoft.com/office/drawing/2014/main" id="{2D275BDD-4DBA-A6DD-C6F1-46EE0D0B3C1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842250" y="2084618"/>
            <a:ext cx="3733800" cy="3733800"/>
          </a:xfrm>
          <a:prstGeom prst="ellipse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59F8020-DA23-70B9-EA29-240412A7ECF5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587375" y="2895685"/>
            <a:ext cx="6880225" cy="334263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C696DB4-D68E-D81A-D90C-D7B5F8A95A6F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587375" y="3247656"/>
            <a:ext cx="6880225" cy="60053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FD76F870-5EBA-331A-415D-0AF8B655E1D3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587375" y="4019635"/>
            <a:ext cx="6880225" cy="334263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157DDA4A-5C21-D4C6-C4CF-3785C8A6DF92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587375" y="4371606"/>
            <a:ext cx="6880225" cy="60053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D5A44566-C4EA-0C5C-D481-8960550E1BFE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587375" y="5143585"/>
            <a:ext cx="6880225" cy="334263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15CD418F-10CB-472F-885A-921CCA6D3982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587375" y="5495556"/>
            <a:ext cx="6880225" cy="60053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546953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ontents C4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46DDED33-F951-92DC-9C06-63695619BBDF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82671" y="2821747"/>
            <a:ext cx="11026658" cy="3452053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48233E-B05B-E911-700E-801B9296783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6" y="1786008"/>
            <a:ext cx="11021774" cy="843753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>
              <a:buNone/>
              <a:defRPr lang="en-US" sz="1600" dirty="0"/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07825A-4F6A-46EF-6A3E-1305A2712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00982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876705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adial Bars C4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D37CDB10-DA5D-1EE9-AE4F-F25CCBAE25B0}"/>
              </a:ext>
            </a:extLst>
          </p:cNvPr>
          <p:cNvSpPr/>
          <p:nvPr userDrawn="1"/>
        </p:nvSpPr>
        <p:spPr>
          <a:xfrm>
            <a:off x="5426481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  <a:alpha val="3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A6A04D99-E55F-8218-8755-379F80E7EBE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426481" y="2269763"/>
            <a:ext cx="1269190" cy="1269190"/>
          </a:xfrm>
          <a:prstGeom prst="arc">
            <a:avLst>
              <a:gd name="adj1" fmla="val 16200000"/>
              <a:gd name="adj2" fmla="val 7688571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4D337958-8F07-5AAF-7888-FB7F0004A57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555757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3555AA1C-1C5A-333A-24F5-C6F1995B425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88976" y="2341426"/>
            <a:ext cx="3402000" cy="3402000"/>
          </a:xfrm>
          <a:prstGeom prst="ellipse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6A7009B-5CEF-9E5B-41EF-D64A23885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59276" y="4041330"/>
            <a:ext cx="3403600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A00F300-C9A6-1B48-F5C7-5B997E2D2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59276" y="4652877"/>
            <a:ext cx="3403600" cy="9382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74B50C6-351B-C1BE-159C-DB00B9D71BBB}"/>
              </a:ext>
            </a:extLst>
          </p:cNvPr>
          <p:cNvSpPr/>
          <p:nvPr userDrawn="1"/>
        </p:nvSpPr>
        <p:spPr>
          <a:xfrm>
            <a:off x="9268230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  <a:alpha val="3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250BD340-3358-114D-F9B2-BA8D434F3F9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268230" y="2269763"/>
            <a:ext cx="1269190" cy="1269190"/>
          </a:xfrm>
          <a:prstGeom prst="arc">
            <a:avLst>
              <a:gd name="adj1" fmla="val 16200000"/>
              <a:gd name="adj2" fmla="val 7688571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F24C9EAC-F4A6-F017-58BB-24D0DE7E08E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397506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F8AE3EF-BACD-2095-F8CA-A23394C16314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8201025" y="4041330"/>
            <a:ext cx="3403600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F7EB194-68D7-E2D1-B894-1CD25C8E060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8201025" y="4652877"/>
            <a:ext cx="3403600" cy="9382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9201CD7-F808-7DDA-E112-6449FC63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00982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967776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adial Bars C4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DF4F7248-3854-B931-4444-19EEE02B00CD}"/>
              </a:ext>
            </a:extLst>
          </p:cNvPr>
          <p:cNvSpPr/>
          <p:nvPr userDrawn="1"/>
        </p:nvSpPr>
        <p:spPr>
          <a:xfrm>
            <a:off x="9268230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  <a:alpha val="3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7D848137-A41B-7C9D-8685-263960E4548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268230" y="2269763"/>
            <a:ext cx="1269190" cy="1269190"/>
          </a:xfrm>
          <a:prstGeom prst="arc">
            <a:avLst>
              <a:gd name="adj1" fmla="val 16200000"/>
              <a:gd name="adj2" fmla="val 7688571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35" name="Text Placeholder 6">
            <a:extLst>
              <a:ext uri="{FF2B5EF4-FFF2-40B4-BE49-F238E27FC236}">
                <a16:creationId xmlns:a16="http://schemas.microsoft.com/office/drawing/2014/main" id="{E5E2F548-3562-E967-9CC9-B8D6AAF3647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397506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DBC89F50-0E1C-9666-270A-5821F072F6F8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8201025" y="4041330"/>
            <a:ext cx="3403600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DF704A8E-F70A-31CC-2D63-38E88E6FE664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8201025" y="4652877"/>
            <a:ext cx="3403600" cy="9382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0B494ED-4B78-36E5-CAF5-7A9066077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00982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62DCE11-CDA0-2BE2-EA24-A14D98997003}"/>
              </a:ext>
            </a:extLst>
          </p:cNvPr>
          <p:cNvSpPr/>
          <p:nvPr userDrawn="1"/>
        </p:nvSpPr>
        <p:spPr>
          <a:xfrm>
            <a:off x="5461405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  <a:alpha val="3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67C6DFBB-C159-B06A-6335-87C1616CC8A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461405" y="2269763"/>
            <a:ext cx="1269190" cy="1269190"/>
          </a:xfrm>
          <a:prstGeom prst="arc">
            <a:avLst>
              <a:gd name="adj1" fmla="val 16200000"/>
              <a:gd name="adj2" fmla="val 7688571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79DDC865-18C6-B71A-10BB-0EC77BE3EEC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590681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55560CE3-BC94-3E0D-6539-5F5741199B48}"/>
              </a:ext>
            </a:extLst>
          </p:cNvPr>
          <p:cNvSpPr>
            <a:spLocks noGrp="1"/>
          </p:cNvSpPr>
          <p:nvPr>
            <p:ph type="body" idx="42"/>
          </p:nvPr>
        </p:nvSpPr>
        <p:spPr>
          <a:xfrm>
            <a:off x="4394200" y="4041330"/>
            <a:ext cx="3403600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CC374E6B-B203-0DB3-A6BD-6985A34BF264}"/>
              </a:ext>
            </a:extLst>
          </p:cNvPr>
          <p:cNvSpPr>
            <a:spLocks noGrp="1"/>
          </p:cNvSpPr>
          <p:nvPr>
            <p:ph type="body" sz="half" idx="43"/>
          </p:nvPr>
        </p:nvSpPr>
        <p:spPr>
          <a:xfrm>
            <a:off x="4394200" y="4652877"/>
            <a:ext cx="3403600" cy="9382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7F7A11C-63C3-93E7-50B9-5CC5E02FEA7F}"/>
              </a:ext>
            </a:extLst>
          </p:cNvPr>
          <p:cNvSpPr/>
          <p:nvPr userDrawn="1"/>
        </p:nvSpPr>
        <p:spPr>
          <a:xfrm>
            <a:off x="1654580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  <a:alpha val="3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 Placeholder 14">
            <a:extLst>
              <a:ext uri="{FF2B5EF4-FFF2-40B4-BE49-F238E27FC236}">
                <a16:creationId xmlns:a16="http://schemas.microsoft.com/office/drawing/2014/main" id="{940452AC-1A8A-FA6A-281B-9255B2CCFCA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654580" y="2269763"/>
            <a:ext cx="1269190" cy="1269190"/>
          </a:xfrm>
          <a:prstGeom prst="arc">
            <a:avLst>
              <a:gd name="adj1" fmla="val 16200000"/>
              <a:gd name="adj2" fmla="val 7688571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46" name="Text Placeholder 6">
            <a:extLst>
              <a:ext uri="{FF2B5EF4-FFF2-40B4-BE49-F238E27FC236}">
                <a16:creationId xmlns:a16="http://schemas.microsoft.com/office/drawing/2014/main" id="{47A0FAC6-C252-443D-FD97-E701A196402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783856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2E1DA09F-12ED-863C-30B7-030A4C037F51}"/>
              </a:ext>
            </a:extLst>
          </p:cNvPr>
          <p:cNvSpPr>
            <a:spLocks noGrp="1"/>
          </p:cNvSpPr>
          <p:nvPr>
            <p:ph type="body" idx="46"/>
          </p:nvPr>
        </p:nvSpPr>
        <p:spPr>
          <a:xfrm>
            <a:off x="587375" y="4041330"/>
            <a:ext cx="3403600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BEC612D6-1834-9526-4161-50A605848A3F}"/>
              </a:ext>
            </a:extLst>
          </p:cNvPr>
          <p:cNvSpPr>
            <a:spLocks noGrp="1"/>
          </p:cNvSpPr>
          <p:nvPr>
            <p:ph type="body" sz="half" idx="47"/>
          </p:nvPr>
        </p:nvSpPr>
        <p:spPr>
          <a:xfrm>
            <a:off x="587375" y="4652877"/>
            <a:ext cx="3403600" cy="9382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981337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adial Bars C4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4AE3ED15-827B-7445-3DD2-0E954B560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00982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877D8C5-5D04-DBDF-2B28-CF49065071E5}"/>
              </a:ext>
            </a:extLst>
          </p:cNvPr>
          <p:cNvSpPr/>
          <p:nvPr userDrawn="1"/>
        </p:nvSpPr>
        <p:spPr>
          <a:xfrm>
            <a:off x="1120977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  <a:alpha val="3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GB"/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76C9D3B3-7B03-16A0-7517-F5CC1136E26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120977" y="2269763"/>
            <a:ext cx="1269190" cy="1269190"/>
          </a:xfrm>
          <a:prstGeom prst="arc">
            <a:avLst>
              <a:gd name="adj1" fmla="val 16200000"/>
              <a:gd name="adj2" fmla="val 7688571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95A98249-D0E0-C227-EF0F-6CB1C882AC5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250253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ABD773DA-2B96-2FE3-688A-52D7B1EBF0C4}"/>
              </a:ext>
            </a:extLst>
          </p:cNvPr>
          <p:cNvSpPr>
            <a:spLocks noGrp="1"/>
          </p:cNvSpPr>
          <p:nvPr>
            <p:ph type="body" idx="46"/>
          </p:nvPr>
        </p:nvSpPr>
        <p:spPr>
          <a:xfrm>
            <a:off x="587375" y="4041330"/>
            <a:ext cx="2336395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ED5396D3-2D7D-7F6A-07D2-F018A1823A0D}"/>
              </a:ext>
            </a:extLst>
          </p:cNvPr>
          <p:cNvSpPr>
            <a:spLocks noGrp="1"/>
          </p:cNvSpPr>
          <p:nvPr>
            <p:ph type="body" sz="half" idx="47"/>
          </p:nvPr>
        </p:nvSpPr>
        <p:spPr>
          <a:xfrm>
            <a:off x="587375" y="4652877"/>
            <a:ext cx="2336395" cy="9382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834F4DB-B230-1FF9-58C9-60EA5E08B45A}"/>
              </a:ext>
            </a:extLst>
          </p:cNvPr>
          <p:cNvSpPr/>
          <p:nvPr userDrawn="1"/>
        </p:nvSpPr>
        <p:spPr>
          <a:xfrm>
            <a:off x="4014595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  <a:alpha val="3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GB"/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A4811A2F-3272-EF28-AC74-74528A06BB3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014595" y="2269763"/>
            <a:ext cx="1269190" cy="1269190"/>
          </a:xfrm>
          <a:prstGeom prst="arc">
            <a:avLst>
              <a:gd name="adj1" fmla="val 16200000"/>
              <a:gd name="adj2" fmla="val 7688571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270CAA72-2296-D230-D3FC-B34817ED642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143871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6A978810-8026-98FA-AD3A-AD330004BE5C}"/>
              </a:ext>
            </a:extLst>
          </p:cNvPr>
          <p:cNvSpPr>
            <a:spLocks noGrp="1"/>
          </p:cNvSpPr>
          <p:nvPr>
            <p:ph type="body" idx="50"/>
          </p:nvPr>
        </p:nvSpPr>
        <p:spPr>
          <a:xfrm>
            <a:off x="3480993" y="4041330"/>
            <a:ext cx="2336395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A0568E47-F3AF-0B77-8809-96F6C3E2E66E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3480993" y="4652877"/>
            <a:ext cx="2336395" cy="9382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D40CD4D-504A-A38E-800B-7083D96A1D06}"/>
              </a:ext>
            </a:extLst>
          </p:cNvPr>
          <p:cNvSpPr/>
          <p:nvPr userDrawn="1"/>
        </p:nvSpPr>
        <p:spPr>
          <a:xfrm>
            <a:off x="6908213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  <a:alpha val="3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GB"/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AD27E9A4-FB4A-29AA-E923-4B9840F9AADC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908213" y="2269763"/>
            <a:ext cx="1269190" cy="1269190"/>
          </a:xfrm>
          <a:prstGeom prst="arc">
            <a:avLst>
              <a:gd name="adj1" fmla="val 16200000"/>
              <a:gd name="adj2" fmla="val 7688571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1EE07E6C-3F15-E290-F29E-D28FD9666A5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037489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B672A18C-CDF5-42D9-E5CB-10D68076FD7C}"/>
              </a:ext>
            </a:extLst>
          </p:cNvPr>
          <p:cNvSpPr>
            <a:spLocks noGrp="1"/>
          </p:cNvSpPr>
          <p:nvPr>
            <p:ph type="body" idx="54"/>
          </p:nvPr>
        </p:nvSpPr>
        <p:spPr>
          <a:xfrm>
            <a:off x="6374611" y="4041330"/>
            <a:ext cx="2336395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0F67BD63-1569-5DEC-5167-4829894999E6}"/>
              </a:ext>
            </a:extLst>
          </p:cNvPr>
          <p:cNvSpPr>
            <a:spLocks noGrp="1"/>
          </p:cNvSpPr>
          <p:nvPr>
            <p:ph type="body" sz="half" idx="55"/>
          </p:nvPr>
        </p:nvSpPr>
        <p:spPr>
          <a:xfrm>
            <a:off x="6374611" y="4652877"/>
            <a:ext cx="2336395" cy="9382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8A6F3B9-308E-CDA7-53C6-8C4A079E1BB0}"/>
              </a:ext>
            </a:extLst>
          </p:cNvPr>
          <p:cNvSpPr/>
          <p:nvPr userDrawn="1"/>
        </p:nvSpPr>
        <p:spPr>
          <a:xfrm>
            <a:off x="9801832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  <a:alpha val="3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GB"/>
          </a:p>
        </p:txBody>
      </p:sp>
      <p:sp>
        <p:nvSpPr>
          <p:cNvPr id="43" name="Text Placeholder 14">
            <a:extLst>
              <a:ext uri="{FF2B5EF4-FFF2-40B4-BE49-F238E27FC236}">
                <a16:creationId xmlns:a16="http://schemas.microsoft.com/office/drawing/2014/main" id="{D8384071-66B4-77BD-A93D-41ECB4AC56B3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01832" y="2269763"/>
            <a:ext cx="1269190" cy="1269190"/>
          </a:xfrm>
          <a:prstGeom prst="arc">
            <a:avLst>
              <a:gd name="adj1" fmla="val 16200000"/>
              <a:gd name="adj2" fmla="val 7688571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44" name="Text Placeholder 6">
            <a:extLst>
              <a:ext uri="{FF2B5EF4-FFF2-40B4-BE49-F238E27FC236}">
                <a16:creationId xmlns:a16="http://schemas.microsoft.com/office/drawing/2014/main" id="{E559F38B-16C2-6B87-8200-113711498429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931108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1016D0C0-DB4E-E0E3-4328-2C46B460150C}"/>
              </a:ext>
            </a:extLst>
          </p:cNvPr>
          <p:cNvSpPr>
            <a:spLocks noGrp="1"/>
          </p:cNvSpPr>
          <p:nvPr>
            <p:ph type="body" idx="58"/>
          </p:nvPr>
        </p:nvSpPr>
        <p:spPr>
          <a:xfrm>
            <a:off x="9268230" y="4041330"/>
            <a:ext cx="2336395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E6BEBC65-38F7-B541-9D1D-D9A6534BCE84}"/>
              </a:ext>
            </a:extLst>
          </p:cNvPr>
          <p:cNvSpPr>
            <a:spLocks noGrp="1"/>
          </p:cNvSpPr>
          <p:nvPr>
            <p:ph type="body" sz="half" idx="59"/>
          </p:nvPr>
        </p:nvSpPr>
        <p:spPr>
          <a:xfrm>
            <a:off x="9268230" y="4652877"/>
            <a:ext cx="2336395" cy="9382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889369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4AE3ED15-827B-7445-3DD2-0E954B560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00982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BEAAB1F4-E1C8-6362-CEE1-6EBD1E94045A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87375" y="1786009"/>
            <a:ext cx="4744383" cy="4487792"/>
          </a:xfrm>
        </p:spPr>
        <p:txBody>
          <a:bodyPr/>
          <a:lstStyle/>
          <a:p>
            <a:endParaRPr lang="en-GB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A1EFD96-11D6-AB63-AE8D-47DF1AD4D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0242" y="1786009"/>
            <a:ext cx="4744383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B07E350D-769D-F9F3-ABEF-A00495F98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60242" y="2397555"/>
            <a:ext cx="4744383" cy="387624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200639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4AE3ED15-827B-7445-3DD2-0E954B560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00982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A1EFD96-11D6-AB63-AE8D-47DF1AD4D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375" y="1786009"/>
            <a:ext cx="4744383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B07E350D-769D-F9F3-ABEF-A00495F98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7375" y="2397555"/>
            <a:ext cx="4744383" cy="387624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Chart Placeholder 2">
            <a:extLst>
              <a:ext uri="{FF2B5EF4-FFF2-40B4-BE49-F238E27FC236}">
                <a16:creationId xmlns:a16="http://schemas.microsoft.com/office/drawing/2014/main" id="{BEAAB1F4-E1C8-6362-CEE1-6EBD1E94045A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6863417" y="1786009"/>
            <a:ext cx="4744383" cy="4487792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28911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DAF9F56-D6E1-60AF-B9AB-32D4C027F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6/13/2025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0A60372-0C71-56C0-CDA2-A7C76653D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B43528A-E0B5-3CF5-A94C-10D28837A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00982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1DF27732-BA56-F7C8-9827-51C6157BB8B4}"/>
              </a:ext>
            </a:extLst>
          </p:cNvPr>
          <p:cNvSpPr>
            <a:spLocks noGrp="1"/>
          </p:cNvSpPr>
          <p:nvPr>
            <p:ph type="body" idx="58" hasCustomPrompt="1"/>
          </p:nvPr>
        </p:nvSpPr>
        <p:spPr>
          <a:xfrm>
            <a:off x="859581" y="3933902"/>
            <a:ext cx="45719" cy="2052000"/>
          </a:xfrm>
          <a:solidFill>
            <a:schemeClr val="accent1"/>
          </a:solidFill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7FF266E-380C-087B-9ADE-4D3A88DB7707}"/>
              </a:ext>
            </a:extLst>
          </p:cNvPr>
          <p:cNvSpPr>
            <a:spLocks noGrp="1"/>
          </p:cNvSpPr>
          <p:nvPr>
            <p:ph type="body" idx="46"/>
          </p:nvPr>
        </p:nvSpPr>
        <p:spPr>
          <a:xfrm>
            <a:off x="1059815" y="4178490"/>
            <a:ext cx="2681048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9DCA098-B752-206D-F66D-3DFB9EB6582C}"/>
              </a:ext>
            </a:extLst>
          </p:cNvPr>
          <p:cNvSpPr>
            <a:spLocks noGrp="1"/>
          </p:cNvSpPr>
          <p:nvPr>
            <p:ph type="body" sz="half" idx="47"/>
          </p:nvPr>
        </p:nvSpPr>
        <p:spPr>
          <a:xfrm>
            <a:off x="1059815" y="4790036"/>
            <a:ext cx="2681048" cy="118170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D260941-35B9-EF0C-047D-9BD199D6F463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789814" y="3429000"/>
            <a:ext cx="1709805" cy="40027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756D1F75-EFB7-B441-8251-82ACEC3C9268}"/>
              </a:ext>
            </a:extLst>
          </p:cNvPr>
          <p:cNvSpPr>
            <a:spLocks noGrp="1"/>
          </p:cNvSpPr>
          <p:nvPr>
            <p:ph type="body" idx="49"/>
          </p:nvPr>
        </p:nvSpPr>
        <p:spPr>
          <a:xfrm>
            <a:off x="4991696" y="1900120"/>
            <a:ext cx="2681048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3">
            <a:extLst>
              <a:ext uri="{FF2B5EF4-FFF2-40B4-BE49-F238E27FC236}">
                <a16:creationId xmlns:a16="http://schemas.microsoft.com/office/drawing/2014/main" id="{EE6DA12C-B436-43C3-DA9E-54436D7C6856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4991696" y="2511666"/>
            <a:ext cx="2681048" cy="118170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8FD450A2-8AB9-AB37-D503-6FBF4221AEB6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721695" y="4049754"/>
            <a:ext cx="1709805" cy="40027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65B3174A-024E-8A6D-86E1-E7CE58CF3313}"/>
              </a:ext>
            </a:extLst>
          </p:cNvPr>
          <p:cNvSpPr>
            <a:spLocks noGrp="1"/>
          </p:cNvSpPr>
          <p:nvPr>
            <p:ph type="body" idx="52"/>
          </p:nvPr>
        </p:nvSpPr>
        <p:spPr>
          <a:xfrm>
            <a:off x="8923577" y="4178490"/>
            <a:ext cx="2681048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7" name="Text Placeholder 3">
            <a:extLst>
              <a:ext uri="{FF2B5EF4-FFF2-40B4-BE49-F238E27FC236}">
                <a16:creationId xmlns:a16="http://schemas.microsoft.com/office/drawing/2014/main" id="{723C6DC8-7D6E-8B0F-3171-AD8D8161F638}"/>
              </a:ext>
            </a:extLst>
          </p:cNvPr>
          <p:cNvSpPr>
            <a:spLocks noGrp="1"/>
          </p:cNvSpPr>
          <p:nvPr>
            <p:ph type="body" sz="half" idx="53"/>
          </p:nvPr>
        </p:nvSpPr>
        <p:spPr>
          <a:xfrm>
            <a:off x="8923577" y="4790036"/>
            <a:ext cx="2681048" cy="118170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26EDD0C-44D0-4503-D5C3-6BA5C8D22860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653576" y="3429000"/>
            <a:ext cx="1709805" cy="40027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66" name="Text Placeholder 2">
            <a:extLst>
              <a:ext uri="{FF2B5EF4-FFF2-40B4-BE49-F238E27FC236}">
                <a16:creationId xmlns:a16="http://schemas.microsoft.com/office/drawing/2014/main" id="{A2FB9780-F922-225E-03D4-E2C05D7101B3}"/>
              </a:ext>
            </a:extLst>
          </p:cNvPr>
          <p:cNvSpPr>
            <a:spLocks noGrp="1"/>
          </p:cNvSpPr>
          <p:nvPr>
            <p:ph type="body" idx="59" hasCustomPrompt="1"/>
          </p:nvPr>
        </p:nvSpPr>
        <p:spPr>
          <a:xfrm>
            <a:off x="8757773" y="3933902"/>
            <a:ext cx="45719" cy="2052000"/>
          </a:xfrm>
          <a:solidFill>
            <a:schemeClr val="accent1"/>
          </a:solidFill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69" name="Text Placeholder 2">
            <a:extLst>
              <a:ext uri="{FF2B5EF4-FFF2-40B4-BE49-F238E27FC236}">
                <a16:creationId xmlns:a16="http://schemas.microsoft.com/office/drawing/2014/main" id="{35595631-7D04-50C3-9FEA-D53401A24886}"/>
              </a:ext>
            </a:extLst>
          </p:cNvPr>
          <p:cNvSpPr>
            <a:spLocks noGrp="1"/>
          </p:cNvSpPr>
          <p:nvPr>
            <p:ph type="body" idx="61" hasCustomPrompt="1"/>
          </p:nvPr>
        </p:nvSpPr>
        <p:spPr>
          <a:xfrm>
            <a:off x="4808677" y="1896081"/>
            <a:ext cx="45719" cy="2052000"/>
          </a:xfrm>
          <a:solidFill>
            <a:schemeClr val="accent1"/>
          </a:solidFill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1333804-64B7-EEEF-5915-B7669BD52ED4}"/>
              </a:ext>
            </a:extLst>
          </p:cNvPr>
          <p:cNvCxnSpPr>
            <a:cxnSpLocks/>
          </p:cNvCxnSpPr>
          <p:nvPr userDrawn="1"/>
        </p:nvCxnSpPr>
        <p:spPr>
          <a:xfrm>
            <a:off x="587375" y="3933911"/>
            <a:ext cx="1160462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31199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DAF9F56-D6E1-60AF-B9AB-32D4C027F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6/13/2025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0A60372-0C71-56C0-CDA2-A7C76653D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B43528A-E0B5-3CF5-A94C-10D28837A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00982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0561BD4-673F-C514-111C-33AD2E64E928}"/>
              </a:ext>
            </a:extLst>
          </p:cNvPr>
          <p:cNvCxnSpPr>
            <a:cxnSpLocks/>
          </p:cNvCxnSpPr>
          <p:nvPr userDrawn="1"/>
        </p:nvCxnSpPr>
        <p:spPr>
          <a:xfrm>
            <a:off x="587375" y="3933911"/>
            <a:ext cx="1160462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1DF27732-BA56-F7C8-9827-51C6157BB8B4}"/>
              </a:ext>
            </a:extLst>
          </p:cNvPr>
          <p:cNvSpPr>
            <a:spLocks noGrp="1"/>
          </p:cNvSpPr>
          <p:nvPr>
            <p:ph type="body" idx="58" hasCustomPrompt="1"/>
          </p:nvPr>
        </p:nvSpPr>
        <p:spPr>
          <a:xfrm>
            <a:off x="859581" y="3933902"/>
            <a:ext cx="45719" cy="2052000"/>
          </a:xfrm>
          <a:solidFill>
            <a:schemeClr val="accent1"/>
          </a:solidFill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7FF266E-380C-087B-9ADE-4D3A88DB7707}"/>
              </a:ext>
            </a:extLst>
          </p:cNvPr>
          <p:cNvSpPr>
            <a:spLocks noGrp="1"/>
          </p:cNvSpPr>
          <p:nvPr>
            <p:ph type="body" idx="46"/>
          </p:nvPr>
        </p:nvSpPr>
        <p:spPr>
          <a:xfrm>
            <a:off x="1059815" y="4178490"/>
            <a:ext cx="2336395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9DCA098-B752-206D-F66D-3DFB9EB6582C}"/>
              </a:ext>
            </a:extLst>
          </p:cNvPr>
          <p:cNvSpPr>
            <a:spLocks noGrp="1"/>
          </p:cNvSpPr>
          <p:nvPr>
            <p:ph type="body" sz="half" idx="47"/>
          </p:nvPr>
        </p:nvSpPr>
        <p:spPr>
          <a:xfrm>
            <a:off x="1059815" y="4790036"/>
            <a:ext cx="2336395" cy="118170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D260941-35B9-EF0C-047D-9BD199D6F463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789814" y="3429000"/>
            <a:ext cx="1709805" cy="40027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756D1F75-EFB7-B441-8251-82ACEC3C9268}"/>
              </a:ext>
            </a:extLst>
          </p:cNvPr>
          <p:cNvSpPr>
            <a:spLocks noGrp="1"/>
          </p:cNvSpPr>
          <p:nvPr>
            <p:ph type="body" idx="49"/>
          </p:nvPr>
        </p:nvSpPr>
        <p:spPr>
          <a:xfrm>
            <a:off x="3795953" y="1900120"/>
            <a:ext cx="2336395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3">
            <a:extLst>
              <a:ext uri="{FF2B5EF4-FFF2-40B4-BE49-F238E27FC236}">
                <a16:creationId xmlns:a16="http://schemas.microsoft.com/office/drawing/2014/main" id="{EE6DA12C-B436-43C3-DA9E-54436D7C6856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3795953" y="2511666"/>
            <a:ext cx="2336395" cy="118170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8FD450A2-8AB9-AB37-D503-6FBF4221AEB6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525952" y="4049754"/>
            <a:ext cx="1709805" cy="40027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65B3174A-024E-8A6D-86E1-E7CE58CF3313}"/>
              </a:ext>
            </a:extLst>
          </p:cNvPr>
          <p:cNvSpPr>
            <a:spLocks noGrp="1"/>
          </p:cNvSpPr>
          <p:nvPr>
            <p:ph type="body" idx="52"/>
          </p:nvPr>
        </p:nvSpPr>
        <p:spPr>
          <a:xfrm>
            <a:off x="6532091" y="4178490"/>
            <a:ext cx="2336395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7" name="Text Placeholder 3">
            <a:extLst>
              <a:ext uri="{FF2B5EF4-FFF2-40B4-BE49-F238E27FC236}">
                <a16:creationId xmlns:a16="http://schemas.microsoft.com/office/drawing/2014/main" id="{723C6DC8-7D6E-8B0F-3171-AD8D8161F638}"/>
              </a:ext>
            </a:extLst>
          </p:cNvPr>
          <p:cNvSpPr>
            <a:spLocks noGrp="1"/>
          </p:cNvSpPr>
          <p:nvPr>
            <p:ph type="body" sz="half" idx="53"/>
          </p:nvPr>
        </p:nvSpPr>
        <p:spPr>
          <a:xfrm>
            <a:off x="6532091" y="4790036"/>
            <a:ext cx="2336395" cy="118170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26EDD0C-44D0-4503-D5C3-6BA5C8D22860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6262090" y="3429000"/>
            <a:ext cx="1709805" cy="40027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38B4EA28-9591-02FB-BD32-2AA25D5D7F9C}"/>
              </a:ext>
            </a:extLst>
          </p:cNvPr>
          <p:cNvSpPr>
            <a:spLocks noGrp="1"/>
          </p:cNvSpPr>
          <p:nvPr>
            <p:ph type="body" idx="55"/>
          </p:nvPr>
        </p:nvSpPr>
        <p:spPr>
          <a:xfrm>
            <a:off x="9268230" y="1900120"/>
            <a:ext cx="2336395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D5D99640-8D6E-F18A-A929-4EC8657606DF}"/>
              </a:ext>
            </a:extLst>
          </p:cNvPr>
          <p:cNvSpPr>
            <a:spLocks noGrp="1"/>
          </p:cNvSpPr>
          <p:nvPr>
            <p:ph type="body" sz="half" idx="56"/>
          </p:nvPr>
        </p:nvSpPr>
        <p:spPr>
          <a:xfrm>
            <a:off x="9268230" y="2511666"/>
            <a:ext cx="2336395" cy="118170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8C3DFA15-E9D8-50E6-E68A-D7F1B4EF54F7}"/>
              </a:ext>
            </a:extLst>
          </p:cNvPr>
          <p:cNvSpPr>
            <a:spLocks noGrp="1"/>
          </p:cNvSpPr>
          <p:nvPr>
            <p:ph type="body" idx="57" hasCustomPrompt="1"/>
          </p:nvPr>
        </p:nvSpPr>
        <p:spPr>
          <a:xfrm>
            <a:off x="8998229" y="4049754"/>
            <a:ext cx="1709805" cy="40027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66" name="Text Placeholder 2">
            <a:extLst>
              <a:ext uri="{FF2B5EF4-FFF2-40B4-BE49-F238E27FC236}">
                <a16:creationId xmlns:a16="http://schemas.microsoft.com/office/drawing/2014/main" id="{A2FB9780-F922-225E-03D4-E2C05D7101B3}"/>
              </a:ext>
            </a:extLst>
          </p:cNvPr>
          <p:cNvSpPr>
            <a:spLocks noGrp="1"/>
          </p:cNvSpPr>
          <p:nvPr>
            <p:ph type="body" idx="59" hasCustomPrompt="1"/>
          </p:nvPr>
        </p:nvSpPr>
        <p:spPr>
          <a:xfrm>
            <a:off x="6366287" y="3933902"/>
            <a:ext cx="45719" cy="2052000"/>
          </a:xfrm>
          <a:solidFill>
            <a:schemeClr val="accent1"/>
          </a:solidFill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69" name="Text Placeholder 2">
            <a:extLst>
              <a:ext uri="{FF2B5EF4-FFF2-40B4-BE49-F238E27FC236}">
                <a16:creationId xmlns:a16="http://schemas.microsoft.com/office/drawing/2014/main" id="{35595631-7D04-50C3-9FEA-D53401A24886}"/>
              </a:ext>
            </a:extLst>
          </p:cNvPr>
          <p:cNvSpPr>
            <a:spLocks noGrp="1"/>
          </p:cNvSpPr>
          <p:nvPr>
            <p:ph type="body" idx="61" hasCustomPrompt="1"/>
          </p:nvPr>
        </p:nvSpPr>
        <p:spPr>
          <a:xfrm>
            <a:off x="3612934" y="1896081"/>
            <a:ext cx="45719" cy="2052000"/>
          </a:xfrm>
          <a:solidFill>
            <a:schemeClr val="accent1"/>
          </a:solidFill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70" name="Text Placeholder 2">
            <a:extLst>
              <a:ext uri="{FF2B5EF4-FFF2-40B4-BE49-F238E27FC236}">
                <a16:creationId xmlns:a16="http://schemas.microsoft.com/office/drawing/2014/main" id="{EFA47FF7-742B-90B5-31DE-2A63AAAEEC7C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9119639" y="1896081"/>
            <a:ext cx="45719" cy="2052000"/>
          </a:xfrm>
          <a:solidFill>
            <a:schemeClr val="accent1"/>
          </a:solidFill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248556945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DAF9F56-D6E1-60AF-B9AB-32D4C027F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6/13/2025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0A60372-0C71-56C0-CDA2-A7C76653D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B43528A-E0B5-3CF5-A94C-10D28837A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00982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0561BD4-673F-C514-111C-33AD2E64E928}"/>
              </a:ext>
            </a:extLst>
          </p:cNvPr>
          <p:cNvCxnSpPr>
            <a:cxnSpLocks/>
          </p:cNvCxnSpPr>
          <p:nvPr userDrawn="1"/>
        </p:nvCxnSpPr>
        <p:spPr>
          <a:xfrm>
            <a:off x="587375" y="3933911"/>
            <a:ext cx="11604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1DF27732-BA56-F7C8-9827-51C6157BB8B4}"/>
              </a:ext>
            </a:extLst>
          </p:cNvPr>
          <p:cNvSpPr>
            <a:spLocks noGrp="1"/>
          </p:cNvSpPr>
          <p:nvPr>
            <p:ph type="body" idx="58" hasCustomPrompt="1"/>
          </p:nvPr>
        </p:nvSpPr>
        <p:spPr>
          <a:xfrm>
            <a:off x="859581" y="3933902"/>
            <a:ext cx="45719" cy="2052000"/>
          </a:xfrm>
          <a:solidFill>
            <a:schemeClr val="accent1"/>
          </a:solidFill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7FF266E-380C-087B-9ADE-4D3A88DB7707}"/>
              </a:ext>
            </a:extLst>
          </p:cNvPr>
          <p:cNvSpPr>
            <a:spLocks noGrp="1"/>
          </p:cNvSpPr>
          <p:nvPr>
            <p:ph type="body" idx="46"/>
          </p:nvPr>
        </p:nvSpPr>
        <p:spPr>
          <a:xfrm>
            <a:off x="1059815" y="4178490"/>
            <a:ext cx="1846653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9DCA098-B752-206D-F66D-3DFB9EB6582C}"/>
              </a:ext>
            </a:extLst>
          </p:cNvPr>
          <p:cNvSpPr>
            <a:spLocks noGrp="1"/>
          </p:cNvSpPr>
          <p:nvPr>
            <p:ph type="body" sz="half" idx="47"/>
          </p:nvPr>
        </p:nvSpPr>
        <p:spPr>
          <a:xfrm>
            <a:off x="1059815" y="4790036"/>
            <a:ext cx="1846653" cy="118170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D260941-35B9-EF0C-047D-9BD199D6F463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789815" y="3429000"/>
            <a:ext cx="1351405" cy="40027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16E61E27-CA3D-271E-6EF3-5ECACF0B490F}"/>
              </a:ext>
            </a:extLst>
          </p:cNvPr>
          <p:cNvSpPr>
            <a:spLocks noGrp="1"/>
          </p:cNvSpPr>
          <p:nvPr>
            <p:ph type="body" idx="59" hasCustomPrompt="1"/>
          </p:nvPr>
        </p:nvSpPr>
        <p:spPr>
          <a:xfrm>
            <a:off x="3034120" y="1891909"/>
            <a:ext cx="45719" cy="2052000"/>
          </a:xfrm>
          <a:solidFill>
            <a:schemeClr val="accent1"/>
          </a:solidFill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5685002-2A0D-37E9-CBF2-4EBB72FA6530}"/>
              </a:ext>
            </a:extLst>
          </p:cNvPr>
          <p:cNvSpPr>
            <a:spLocks noGrp="1"/>
          </p:cNvSpPr>
          <p:nvPr>
            <p:ph type="body" idx="60"/>
          </p:nvPr>
        </p:nvSpPr>
        <p:spPr>
          <a:xfrm>
            <a:off x="3234354" y="1900254"/>
            <a:ext cx="1846653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2F6062FE-67A3-63AD-DBD9-EC795018F007}"/>
              </a:ext>
            </a:extLst>
          </p:cNvPr>
          <p:cNvSpPr>
            <a:spLocks noGrp="1"/>
          </p:cNvSpPr>
          <p:nvPr>
            <p:ph type="body" sz="half" idx="61"/>
          </p:nvPr>
        </p:nvSpPr>
        <p:spPr>
          <a:xfrm>
            <a:off x="3234354" y="2511800"/>
            <a:ext cx="1846653" cy="118170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DBD10E3-B1EC-8E35-D1DC-C9FA27F6A9BE}"/>
              </a:ext>
            </a:extLst>
          </p:cNvPr>
          <p:cNvSpPr>
            <a:spLocks noGrp="1"/>
          </p:cNvSpPr>
          <p:nvPr>
            <p:ph type="body" idx="62" hasCustomPrompt="1"/>
          </p:nvPr>
        </p:nvSpPr>
        <p:spPr>
          <a:xfrm>
            <a:off x="2964354" y="4040901"/>
            <a:ext cx="1351405" cy="40027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9909DB8E-7905-9E5A-612E-94E63645E785}"/>
              </a:ext>
            </a:extLst>
          </p:cNvPr>
          <p:cNvSpPr>
            <a:spLocks noGrp="1"/>
          </p:cNvSpPr>
          <p:nvPr>
            <p:ph type="body" idx="63" hasCustomPrompt="1"/>
          </p:nvPr>
        </p:nvSpPr>
        <p:spPr>
          <a:xfrm>
            <a:off x="5208659" y="3933902"/>
            <a:ext cx="45719" cy="2052000"/>
          </a:xfrm>
          <a:solidFill>
            <a:schemeClr val="accent1"/>
          </a:solidFill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8D4F38ED-8565-AEDA-2FEC-40CEB4292B7F}"/>
              </a:ext>
            </a:extLst>
          </p:cNvPr>
          <p:cNvSpPr>
            <a:spLocks noGrp="1"/>
          </p:cNvSpPr>
          <p:nvPr>
            <p:ph type="body" idx="64"/>
          </p:nvPr>
        </p:nvSpPr>
        <p:spPr>
          <a:xfrm>
            <a:off x="5408893" y="4178490"/>
            <a:ext cx="1846653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AC236D1-E042-CA29-FF26-B932EFD8559D}"/>
              </a:ext>
            </a:extLst>
          </p:cNvPr>
          <p:cNvSpPr>
            <a:spLocks noGrp="1"/>
          </p:cNvSpPr>
          <p:nvPr>
            <p:ph type="body" sz="half" idx="65"/>
          </p:nvPr>
        </p:nvSpPr>
        <p:spPr>
          <a:xfrm>
            <a:off x="5408893" y="4790036"/>
            <a:ext cx="1846653" cy="118170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92437709-B235-890E-74FB-178A1BF0DF9C}"/>
              </a:ext>
            </a:extLst>
          </p:cNvPr>
          <p:cNvSpPr>
            <a:spLocks noGrp="1"/>
          </p:cNvSpPr>
          <p:nvPr>
            <p:ph type="body" idx="66" hasCustomPrompt="1"/>
          </p:nvPr>
        </p:nvSpPr>
        <p:spPr>
          <a:xfrm>
            <a:off x="5138893" y="3429000"/>
            <a:ext cx="1351405" cy="40027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71C8C830-06BB-6EC2-F812-328C15B46EB2}"/>
              </a:ext>
            </a:extLst>
          </p:cNvPr>
          <p:cNvSpPr>
            <a:spLocks noGrp="1"/>
          </p:cNvSpPr>
          <p:nvPr>
            <p:ph type="body" idx="67" hasCustomPrompt="1"/>
          </p:nvPr>
        </p:nvSpPr>
        <p:spPr>
          <a:xfrm>
            <a:off x="7383198" y="1891909"/>
            <a:ext cx="45719" cy="2052000"/>
          </a:xfrm>
          <a:solidFill>
            <a:schemeClr val="accent1"/>
          </a:solidFill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F8E5659E-AC7B-971C-3992-E35FA19D1D30}"/>
              </a:ext>
            </a:extLst>
          </p:cNvPr>
          <p:cNvSpPr>
            <a:spLocks noGrp="1"/>
          </p:cNvSpPr>
          <p:nvPr>
            <p:ph type="body" idx="68"/>
          </p:nvPr>
        </p:nvSpPr>
        <p:spPr>
          <a:xfrm>
            <a:off x="7583432" y="1900254"/>
            <a:ext cx="1846653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7D6B3D5A-D839-9DF6-6DF0-B1D84B966584}"/>
              </a:ext>
            </a:extLst>
          </p:cNvPr>
          <p:cNvSpPr>
            <a:spLocks noGrp="1"/>
          </p:cNvSpPr>
          <p:nvPr>
            <p:ph type="body" sz="half" idx="69"/>
          </p:nvPr>
        </p:nvSpPr>
        <p:spPr>
          <a:xfrm>
            <a:off x="7583432" y="2511800"/>
            <a:ext cx="1846653" cy="118170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69C34A3E-02E8-3FA1-43BA-950C611A726C}"/>
              </a:ext>
            </a:extLst>
          </p:cNvPr>
          <p:cNvSpPr>
            <a:spLocks noGrp="1"/>
          </p:cNvSpPr>
          <p:nvPr>
            <p:ph type="body" idx="70" hasCustomPrompt="1"/>
          </p:nvPr>
        </p:nvSpPr>
        <p:spPr>
          <a:xfrm>
            <a:off x="7313432" y="4040901"/>
            <a:ext cx="1351405" cy="40027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A468E6DD-03D9-21F0-BD06-066B18B93180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9557738" y="3933902"/>
            <a:ext cx="45719" cy="2052000"/>
          </a:xfrm>
          <a:solidFill>
            <a:schemeClr val="accent1"/>
          </a:solidFill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D5636754-3087-4B43-4FDD-A96B90DC2809}"/>
              </a:ext>
            </a:extLst>
          </p:cNvPr>
          <p:cNvSpPr>
            <a:spLocks noGrp="1"/>
          </p:cNvSpPr>
          <p:nvPr>
            <p:ph type="body" idx="72"/>
          </p:nvPr>
        </p:nvSpPr>
        <p:spPr>
          <a:xfrm>
            <a:off x="9757972" y="4178490"/>
            <a:ext cx="1846653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20DA6248-1609-74E4-4027-1A40755A4A67}"/>
              </a:ext>
            </a:extLst>
          </p:cNvPr>
          <p:cNvSpPr>
            <a:spLocks noGrp="1"/>
          </p:cNvSpPr>
          <p:nvPr>
            <p:ph type="body" sz="half" idx="73"/>
          </p:nvPr>
        </p:nvSpPr>
        <p:spPr>
          <a:xfrm>
            <a:off x="9757972" y="4790036"/>
            <a:ext cx="1846653" cy="118170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B0DB750-7930-BF6D-91FF-5758853FBEE9}"/>
              </a:ext>
            </a:extLst>
          </p:cNvPr>
          <p:cNvSpPr>
            <a:spLocks noGrp="1"/>
          </p:cNvSpPr>
          <p:nvPr>
            <p:ph type="body" idx="74" hasCustomPrompt="1"/>
          </p:nvPr>
        </p:nvSpPr>
        <p:spPr>
          <a:xfrm>
            <a:off x="9487972" y="3429000"/>
            <a:ext cx="1351405" cy="40027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561BD4-673F-C514-111C-33AD2E64E928}"/>
              </a:ext>
            </a:extLst>
          </p:cNvPr>
          <p:cNvCxnSpPr>
            <a:cxnSpLocks/>
          </p:cNvCxnSpPr>
          <p:nvPr userDrawn="1"/>
        </p:nvCxnSpPr>
        <p:spPr>
          <a:xfrm>
            <a:off x="587375" y="3933911"/>
            <a:ext cx="1160462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69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B91D0-FD7B-446D-B513-53DC0064B396}" type="datetime1">
              <a:rPr lang="de-DE" smtClean="0"/>
              <a:t>13.06.2025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Linear Regression In House Price Prediction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CDC0-5D40-4141-A9DD-388A973804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130333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DAF9F56-D6E1-60AF-B9AB-32D4C027F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6/13/2025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0A60372-0C71-56C0-CDA2-A7C76653D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B43528A-E0B5-3CF5-A94C-10D28837A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00982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0561BD4-673F-C514-111C-33AD2E64E928}"/>
              </a:ext>
            </a:extLst>
          </p:cNvPr>
          <p:cNvCxnSpPr>
            <a:cxnSpLocks/>
          </p:cNvCxnSpPr>
          <p:nvPr userDrawn="1"/>
        </p:nvCxnSpPr>
        <p:spPr>
          <a:xfrm>
            <a:off x="587375" y="3933911"/>
            <a:ext cx="11604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1DF27732-BA56-F7C8-9827-51C6157BB8B4}"/>
              </a:ext>
            </a:extLst>
          </p:cNvPr>
          <p:cNvSpPr>
            <a:spLocks noGrp="1"/>
          </p:cNvSpPr>
          <p:nvPr>
            <p:ph type="body" idx="58" hasCustomPrompt="1"/>
          </p:nvPr>
        </p:nvSpPr>
        <p:spPr>
          <a:xfrm>
            <a:off x="859581" y="3933902"/>
            <a:ext cx="45719" cy="2052000"/>
          </a:xfrm>
          <a:solidFill>
            <a:schemeClr val="accent1"/>
          </a:solidFill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7FF266E-380C-087B-9ADE-4D3A88DB7707}"/>
              </a:ext>
            </a:extLst>
          </p:cNvPr>
          <p:cNvSpPr>
            <a:spLocks noGrp="1"/>
          </p:cNvSpPr>
          <p:nvPr>
            <p:ph type="body" idx="46"/>
          </p:nvPr>
        </p:nvSpPr>
        <p:spPr>
          <a:xfrm>
            <a:off x="1059815" y="4178490"/>
            <a:ext cx="1508381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9DCA098-B752-206D-F66D-3DFB9EB6582C}"/>
              </a:ext>
            </a:extLst>
          </p:cNvPr>
          <p:cNvSpPr>
            <a:spLocks noGrp="1"/>
          </p:cNvSpPr>
          <p:nvPr>
            <p:ph type="body" sz="half" idx="47"/>
          </p:nvPr>
        </p:nvSpPr>
        <p:spPr>
          <a:xfrm>
            <a:off x="1059815" y="4790036"/>
            <a:ext cx="1508381" cy="118170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D260941-35B9-EF0C-047D-9BD199D6F463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789815" y="3429000"/>
            <a:ext cx="1351405" cy="40027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561BD4-673F-C514-111C-33AD2E64E928}"/>
              </a:ext>
            </a:extLst>
          </p:cNvPr>
          <p:cNvCxnSpPr>
            <a:cxnSpLocks/>
          </p:cNvCxnSpPr>
          <p:nvPr userDrawn="1"/>
        </p:nvCxnSpPr>
        <p:spPr>
          <a:xfrm>
            <a:off x="587375" y="3933911"/>
            <a:ext cx="1160462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D206C45B-AAF3-AA2A-3BEE-C75EF2D50603}"/>
              </a:ext>
            </a:extLst>
          </p:cNvPr>
          <p:cNvSpPr>
            <a:spLocks noGrp="1"/>
          </p:cNvSpPr>
          <p:nvPr>
            <p:ph type="body" idx="59" hasCustomPrompt="1"/>
          </p:nvPr>
        </p:nvSpPr>
        <p:spPr>
          <a:xfrm>
            <a:off x="2637962" y="1888157"/>
            <a:ext cx="45719" cy="2052000"/>
          </a:xfrm>
          <a:solidFill>
            <a:schemeClr val="accent1"/>
          </a:solidFill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27899AC-EF49-17A5-3330-194993DF10F7}"/>
              </a:ext>
            </a:extLst>
          </p:cNvPr>
          <p:cNvSpPr>
            <a:spLocks noGrp="1"/>
          </p:cNvSpPr>
          <p:nvPr>
            <p:ph type="body" idx="60"/>
          </p:nvPr>
        </p:nvSpPr>
        <p:spPr>
          <a:xfrm>
            <a:off x="2838196" y="1900254"/>
            <a:ext cx="1508381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A653951-A776-C0C9-C872-DD1EA102AF39}"/>
              </a:ext>
            </a:extLst>
          </p:cNvPr>
          <p:cNvSpPr>
            <a:spLocks noGrp="1"/>
          </p:cNvSpPr>
          <p:nvPr>
            <p:ph type="body" sz="half" idx="61"/>
          </p:nvPr>
        </p:nvSpPr>
        <p:spPr>
          <a:xfrm>
            <a:off x="2838196" y="2511800"/>
            <a:ext cx="1508381" cy="118170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EF5756B-49C8-4618-CA6F-91EF4E83970E}"/>
              </a:ext>
            </a:extLst>
          </p:cNvPr>
          <p:cNvSpPr>
            <a:spLocks noGrp="1"/>
          </p:cNvSpPr>
          <p:nvPr>
            <p:ph type="body" idx="62" hasCustomPrompt="1"/>
          </p:nvPr>
        </p:nvSpPr>
        <p:spPr>
          <a:xfrm>
            <a:off x="2568196" y="4040901"/>
            <a:ext cx="1351405" cy="40027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688143A-E348-8B97-4EFF-B551E969D66C}"/>
              </a:ext>
            </a:extLst>
          </p:cNvPr>
          <p:cNvSpPr>
            <a:spLocks noGrp="1"/>
          </p:cNvSpPr>
          <p:nvPr>
            <p:ph type="body" idx="63" hasCustomPrompt="1"/>
          </p:nvPr>
        </p:nvSpPr>
        <p:spPr>
          <a:xfrm>
            <a:off x="4416343" y="3933902"/>
            <a:ext cx="45719" cy="2052000"/>
          </a:xfrm>
          <a:solidFill>
            <a:schemeClr val="accent1"/>
          </a:solidFill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3174590-B087-FC88-C3C5-5FA802601E45}"/>
              </a:ext>
            </a:extLst>
          </p:cNvPr>
          <p:cNvSpPr>
            <a:spLocks noGrp="1"/>
          </p:cNvSpPr>
          <p:nvPr>
            <p:ph type="body" idx="64"/>
          </p:nvPr>
        </p:nvSpPr>
        <p:spPr>
          <a:xfrm>
            <a:off x="4616577" y="4178490"/>
            <a:ext cx="1508381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68C2886-78F1-8B12-01E6-6A6D53DFBA52}"/>
              </a:ext>
            </a:extLst>
          </p:cNvPr>
          <p:cNvSpPr>
            <a:spLocks noGrp="1"/>
          </p:cNvSpPr>
          <p:nvPr>
            <p:ph type="body" sz="half" idx="65"/>
          </p:nvPr>
        </p:nvSpPr>
        <p:spPr>
          <a:xfrm>
            <a:off x="4616577" y="4790036"/>
            <a:ext cx="1508381" cy="118170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FD4BB50-8978-9F59-1A82-284828E628EB}"/>
              </a:ext>
            </a:extLst>
          </p:cNvPr>
          <p:cNvSpPr>
            <a:spLocks noGrp="1"/>
          </p:cNvSpPr>
          <p:nvPr>
            <p:ph type="body" idx="66" hasCustomPrompt="1"/>
          </p:nvPr>
        </p:nvSpPr>
        <p:spPr>
          <a:xfrm>
            <a:off x="4346577" y="3429000"/>
            <a:ext cx="1351405" cy="40027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A9A6D657-A6CB-1835-A906-39192CB25463}"/>
              </a:ext>
            </a:extLst>
          </p:cNvPr>
          <p:cNvSpPr>
            <a:spLocks noGrp="1"/>
          </p:cNvSpPr>
          <p:nvPr>
            <p:ph type="body" idx="67" hasCustomPrompt="1"/>
          </p:nvPr>
        </p:nvSpPr>
        <p:spPr>
          <a:xfrm>
            <a:off x="6194724" y="1888157"/>
            <a:ext cx="45719" cy="2052000"/>
          </a:xfrm>
          <a:solidFill>
            <a:schemeClr val="accent1"/>
          </a:solidFill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15FC4B1A-6A59-74A2-27AF-C1606A9108E2}"/>
              </a:ext>
            </a:extLst>
          </p:cNvPr>
          <p:cNvSpPr>
            <a:spLocks noGrp="1"/>
          </p:cNvSpPr>
          <p:nvPr>
            <p:ph type="body" idx="68"/>
          </p:nvPr>
        </p:nvSpPr>
        <p:spPr>
          <a:xfrm>
            <a:off x="6394958" y="1900254"/>
            <a:ext cx="1508381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56FE78FA-0D89-4D65-5C83-4A2214B7EC81}"/>
              </a:ext>
            </a:extLst>
          </p:cNvPr>
          <p:cNvSpPr>
            <a:spLocks noGrp="1"/>
          </p:cNvSpPr>
          <p:nvPr>
            <p:ph type="body" sz="half" idx="69"/>
          </p:nvPr>
        </p:nvSpPr>
        <p:spPr>
          <a:xfrm>
            <a:off x="6394958" y="2511800"/>
            <a:ext cx="1508381" cy="118170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8DAD2950-6958-384D-648A-138353E629C3}"/>
              </a:ext>
            </a:extLst>
          </p:cNvPr>
          <p:cNvSpPr>
            <a:spLocks noGrp="1"/>
          </p:cNvSpPr>
          <p:nvPr>
            <p:ph type="body" idx="70" hasCustomPrompt="1"/>
          </p:nvPr>
        </p:nvSpPr>
        <p:spPr>
          <a:xfrm>
            <a:off x="6124958" y="4040901"/>
            <a:ext cx="1351405" cy="40027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38C401BA-EEAB-4492-10E1-DB72CC56F776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7973105" y="3933902"/>
            <a:ext cx="45719" cy="2052000"/>
          </a:xfrm>
          <a:solidFill>
            <a:schemeClr val="accent1"/>
          </a:solidFill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0F88DAC-B62E-EE36-418C-B487881CD5D1}"/>
              </a:ext>
            </a:extLst>
          </p:cNvPr>
          <p:cNvSpPr>
            <a:spLocks noGrp="1"/>
          </p:cNvSpPr>
          <p:nvPr>
            <p:ph type="body" idx="72"/>
          </p:nvPr>
        </p:nvSpPr>
        <p:spPr>
          <a:xfrm>
            <a:off x="8173339" y="4178490"/>
            <a:ext cx="1508381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9E72668A-FD0E-C62F-7394-48EE854225F1}"/>
              </a:ext>
            </a:extLst>
          </p:cNvPr>
          <p:cNvSpPr>
            <a:spLocks noGrp="1"/>
          </p:cNvSpPr>
          <p:nvPr>
            <p:ph type="body" sz="half" idx="73"/>
          </p:nvPr>
        </p:nvSpPr>
        <p:spPr>
          <a:xfrm>
            <a:off x="8173339" y="4790036"/>
            <a:ext cx="1508381" cy="118170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4371410E-C73D-33EA-18D5-871B065BF1D4}"/>
              </a:ext>
            </a:extLst>
          </p:cNvPr>
          <p:cNvSpPr>
            <a:spLocks noGrp="1"/>
          </p:cNvSpPr>
          <p:nvPr>
            <p:ph type="body" idx="74" hasCustomPrompt="1"/>
          </p:nvPr>
        </p:nvSpPr>
        <p:spPr>
          <a:xfrm>
            <a:off x="7903339" y="3429000"/>
            <a:ext cx="1351405" cy="40027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52FA3211-7CC0-4666-B1B2-ADDC9E1601A4}"/>
              </a:ext>
            </a:extLst>
          </p:cNvPr>
          <p:cNvSpPr>
            <a:spLocks noGrp="1"/>
          </p:cNvSpPr>
          <p:nvPr>
            <p:ph type="body" idx="75" hasCustomPrompt="1"/>
          </p:nvPr>
        </p:nvSpPr>
        <p:spPr>
          <a:xfrm>
            <a:off x="9751486" y="1888157"/>
            <a:ext cx="45719" cy="2052000"/>
          </a:xfrm>
          <a:solidFill>
            <a:schemeClr val="accent1"/>
          </a:solidFill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56422E81-6FED-2EDF-41D1-C525B515D404}"/>
              </a:ext>
            </a:extLst>
          </p:cNvPr>
          <p:cNvSpPr>
            <a:spLocks noGrp="1"/>
          </p:cNvSpPr>
          <p:nvPr>
            <p:ph type="body" idx="76"/>
          </p:nvPr>
        </p:nvSpPr>
        <p:spPr>
          <a:xfrm>
            <a:off x="9951720" y="1900254"/>
            <a:ext cx="1508381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A06C2106-8122-4339-1E2F-692A8A8E981E}"/>
              </a:ext>
            </a:extLst>
          </p:cNvPr>
          <p:cNvSpPr>
            <a:spLocks noGrp="1"/>
          </p:cNvSpPr>
          <p:nvPr>
            <p:ph type="body" sz="half" idx="77"/>
          </p:nvPr>
        </p:nvSpPr>
        <p:spPr>
          <a:xfrm>
            <a:off x="9951720" y="2511800"/>
            <a:ext cx="1508381" cy="118170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CEE632C-81A0-ABEE-A821-013C96EC124A}"/>
              </a:ext>
            </a:extLst>
          </p:cNvPr>
          <p:cNvSpPr>
            <a:spLocks noGrp="1"/>
          </p:cNvSpPr>
          <p:nvPr>
            <p:ph type="body" idx="78" hasCustomPrompt="1"/>
          </p:nvPr>
        </p:nvSpPr>
        <p:spPr>
          <a:xfrm>
            <a:off x="9681720" y="4040901"/>
            <a:ext cx="1351405" cy="40027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273723823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DAF9F56-D6E1-60AF-B9AB-32D4C027F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6/13/2025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0A60372-0C71-56C0-CDA2-A7C76653D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B43528A-E0B5-3CF5-A94C-10D28837A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00982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7FF266E-380C-087B-9ADE-4D3A88DB7707}"/>
              </a:ext>
            </a:extLst>
          </p:cNvPr>
          <p:cNvSpPr>
            <a:spLocks noGrp="1"/>
          </p:cNvSpPr>
          <p:nvPr>
            <p:ph type="body" idx="46"/>
          </p:nvPr>
        </p:nvSpPr>
        <p:spPr>
          <a:xfrm>
            <a:off x="583530" y="1902003"/>
            <a:ext cx="3492500" cy="593840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9DCA098-B752-206D-F66D-3DFB9EB6582C}"/>
              </a:ext>
            </a:extLst>
          </p:cNvPr>
          <p:cNvSpPr>
            <a:spLocks noGrp="1"/>
          </p:cNvSpPr>
          <p:nvPr>
            <p:ph type="body" sz="half" idx="47"/>
          </p:nvPr>
        </p:nvSpPr>
        <p:spPr>
          <a:xfrm>
            <a:off x="583530" y="2513549"/>
            <a:ext cx="3492500" cy="915451"/>
          </a:xfr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D260941-35B9-EF0C-047D-9BD199D6F463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4190883" y="3735911"/>
            <a:ext cx="1188000" cy="396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756D1F75-EFB7-B441-8251-82ACEC3C9268}"/>
              </a:ext>
            </a:extLst>
          </p:cNvPr>
          <p:cNvSpPr>
            <a:spLocks noGrp="1"/>
          </p:cNvSpPr>
          <p:nvPr>
            <p:ph type="body" idx="49"/>
          </p:nvPr>
        </p:nvSpPr>
        <p:spPr>
          <a:xfrm>
            <a:off x="4349750" y="4746803"/>
            <a:ext cx="3492500" cy="59384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3">
            <a:extLst>
              <a:ext uri="{FF2B5EF4-FFF2-40B4-BE49-F238E27FC236}">
                <a16:creationId xmlns:a16="http://schemas.microsoft.com/office/drawing/2014/main" id="{EE6DA12C-B436-43C3-DA9E-54436D7C6856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4349750" y="5358349"/>
            <a:ext cx="3492500" cy="91545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8FD450A2-8AB9-AB37-D503-6FBF4221AEB6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5500347" y="3735911"/>
            <a:ext cx="1188000" cy="396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65B3174A-024E-8A6D-86E1-E7CE58CF3313}"/>
              </a:ext>
            </a:extLst>
          </p:cNvPr>
          <p:cNvSpPr>
            <a:spLocks noGrp="1"/>
          </p:cNvSpPr>
          <p:nvPr>
            <p:ph type="body" idx="52"/>
          </p:nvPr>
        </p:nvSpPr>
        <p:spPr>
          <a:xfrm>
            <a:off x="8112125" y="1902003"/>
            <a:ext cx="3492500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7" name="Text Placeholder 3">
            <a:extLst>
              <a:ext uri="{FF2B5EF4-FFF2-40B4-BE49-F238E27FC236}">
                <a16:creationId xmlns:a16="http://schemas.microsoft.com/office/drawing/2014/main" id="{723C6DC8-7D6E-8B0F-3171-AD8D8161F638}"/>
              </a:ext>
            </a:extLst>
          </p:cNvPr>
          <p:cNvSpPr>
            <a:spLocks noGrp="1"/>
          </p:cNvSpPr>
          <p:nvPr>
            <p:ph type="body" sz="half" idx="53"/>
          </p:nvPr>
        </p:nvSpPr>
        <p:spPr>
          <a:xfrm>
            <a:off x="8112125" y="2513549"/>
            <a:ext cx="3492500" cy="91545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26EDD0C-44D0-4503-D5C3-6BA5C8D22860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6809811" y="3735911"/>
            <a:ext cx="1188000" cy="396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49661EB-A164-ED5F-7197-204F9A010306}"/>
              </a:ext>
            </a:extLst>
          </p:cNvPr>
          <p:cNvGrpSpPr/>
          <p:nvPr userDrawn="1"/>
        </p:nvGrpSpPr>
        <p:grpSpPr>
          <a:xfrm>
            <a:off x="4134283" y="3280005"/>
            <a:ext cx="3923434" cy="1307812"/>
            <a:chOff x="4134283" y="2771991"/>
            <a:chExt cx="3923434" cy="130781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C54E4DD-5274-4CD5-10B1-E92E90DD48B1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68888"/>
              <a:chExt cx="3923434" cy="1307812"/>
            </a:xfrm>
          </p:grpSpPr>
          <p:sp>
            <p:nvSpPr>
              <p:cNvPr id="11" name="Arc 47">
                <a:extLst>
                  <a:ext uri="{FF2B5EF4-FFF2-40B4-BE49-F238E27FC236}">
                    <a16:creationId xmlns:a16="http://schemas.microsoft.com/office/drawing/2014/main" id="{EAA35E3F-D930-BBA0-4A2B-B719382C87EE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lvl="0" algn="ctr"/>
                <a:endParaRPr lang="en-GB" dirty="0"/>
              </a:p>
            </p:txBody>
          </p:sp>
          <p:sp>
            <p:nvSpPr>
              <p:cNvPr id="16" name="Arc 48">
                <a:extLst>
                  <a:ext uri="{FF2B5EF4-FFF2-40B4-BE49-F238E27FC236}">
                    <a16:creationId xmlns:a16="http://schemas.microsoft.com/office/drawing/2014/main" id="{352FD82A-FCA6-32BB-BB1E-87F13535AA72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lvl="0" algn="ctr"/>
                <a:endParaRPr lang="en-GB" dirty="0"/>
              </a:p>
            </p:txBody>
          </p:sp>
          <p:sp>
            <p:nvSpPr>
              <p:cNvPr id="17" name="Arc 49">
                <a:extLst>
                  <a:ext uri="{FF2B5EF4-FFF2-40B4-BE49-F238E27FC236}">
                    <a16:creationId xmlns:a16="http://schemas.microsoft.com/office/drawing/2014/main" id="{222053F4-FCD6-E7B1-D80F-DFE2E1992EF6}"/>
                  </a:ext>
                </a:extLst>
              </p:cNvPr>
              <p:cNvSpPr/>
              <p:nvPr userDrawn="1"/>
            </p:nvSpPr>
            <p:spPr>
              <a:xfrm>
                <a:off x="6749906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0E0F0B5-31EF-5869-7318-9F5DE0405077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75094"/>
              <a:chExt cx="3923434" cy="1307812"/>
            </a:xfrm>
          </p:grpSpPr>
          <p:sp>
            <p:nvSpPr>
              <p:cNvPr id="6" name="Arc 5">
                <a:extLst>
                  <a:ext uri="{FF2B5EF4-FFF2-40B4-BE49-F238E27FC236}">
                    <a16:creationId xmlns:a16="http://schemas.microsoft.com/office/drawing/2014/main" id="{DF62FD84-8FEF-C624-DEAD-5311501A8044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D72619AD-B179-24F7-C1D0-DDBA08B57256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C3C8F12C-866C-1233-6190-F3B461F91681}"/>
                  </a:ext>
                </a:extLst>
              </p:cNvPr>
              <p:cNvSpPr/>
              <p:nvPr userDrawn="1"/>
            </p:nvSpPr>
            <p:spPr>
              <a:xfrm>
                <a:off x="6749906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542955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DAF9F56-D6E1-60AF-B9AB-32D4C027F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6/13/2025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0A60372-0C71-56C0-CDA2-A7C76653D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B43528A-E0B5-3CF5-A94C-10D28837A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00982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7FF266E-380C-087B-9ADE-4D3A88DB7707}"/>
              </a:ext>
            </a:extLst>
          </p:cNvPr>
          <p:cNvSpPr>
            <a:spLocks noGrp="1"/>
          </p:cNvSpPr>
          <p:nvPr>
            <p:ph type="body" idx="46"/>
          </p:nvPr>
        </p:nvSpPr>
        <p:spPr>
          <a:xfrm>
            <a:off x="587375" y="3132080"/>
            <a:ext cx="2661639" cy="593840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9DCA098-B752-206D-F66D-3DFB9EB6582C}"/>
              </a:ext>
            </a:extLst>
          </p:cNvPr>
          <p:cNvSpPr>
            <a:spLocks noGrp="1"/>
          </p:cNvSpPr>
          <p:nvPr>
            <p:ph type="body" sz="half" idx="47"/>
          </p:nvPr>
        </p:nvSpPr>
        <p:spPr>
          <a:xfrm>
            <a:off x="587375" y="3743627"/>
            <a:ext cx="2661639" cy="917334"/>
          </a:xfr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D260941-35B9-EF0C-047D-9BD199D6F463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3537906" y="3735911"/>
            <a:ext cx="1188000" cy="396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756D1F75-EFB7-B441-8251-82ACEC3C9268}"/>
              </a:ext>
            </a:extLst>
          </p:cNvPr>
          <p:cNvSpPr>
            <a:spLocks noGrp="1"/>
          </p:cNvSpPr>
          <p:nvPr>
            <p:ph type="body" idx="49"/>
          </p:nvPr>
        </p:nvSpPr>
        <p:spPr>
          <a:xfrm>
            <a:off x="3969004" y="4733476"/>
            <a:ext cx="2661639" cy="59384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3">
            <a:extLst>
              <a:ext uri="{FF2B5EF4-FFF2-40B4-BE49-F238E27FC236}">
                <a16:creationId xmlns:a16="http://schemas.microsoft.com/office/drawing/2014/main" id="{EE6DA12C-B436-43C3-DA9E-54436D7C6856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3969004" y="5345023"/>
            <a:ext cx="2661639" cy="91733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8FD450A2-8AB9-AB37-D503-6FBF4221AEB6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845717" y="3735911"/>
            <a:ext cx="1188000" cy="396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65B3174A-024E-8A6D-86E1-E7CE58CF3313}"/>
              </a:ext>
            </a:extLst>
          </p:cNvPr>
          <p:cNvSpPr>
            <a:spLocks noGrp="1"/>
          </p:cNvSpPr>
          <p:nvPr>
            <p:ph type="body" idx="52"/>
          </p:nvPr>
        </p:nvSpPr>
        <p:spPr>
          <a:xfrm>
            <a:off x="5450486" y="1676065"/>
            <a:ext cx="2661639" cy="59384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7" name="Text Placeholder 3">
            <a:extLst>
              <a:ext uri="{FF2B5EF4-FFF2-40B4-BE49-F238E27FC236}">
                <a16:creationId xmlns:a16="http://schemas.microsoft.com/office/drawing/2014/main" id="{723C6DC8-7D6E-8B0F-3171-AD8D8161F638}"/>
              </a:ext>
            </a:extLst>
          </p:cNvPr>
          <p:cNvSpPr>
            <a:spLocks noGrp="1"/>
          </p:cNvSpPr>
          <p:nvPr>
            <p:ph type="body" sz="half" idx="53"/>
          </p:nvPr>
        </p:nvSpPr>
        <p:spPr>
          <a:xfrm>
            <a:off x="5450486" y="2287612"/>
            <a:ext cx="2661639" cy="91733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26EDD0C-44D0-4503-D5C3-6BA5C8D22860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6153528" y="3735911"/>
            <a:ext cx="1188000" cy="396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38B4EA28-9591-02FB-BD32-2AA25D5D7F9C}"/>
              </a:ext>
            </a:extLst>
          </p:cNvPr>
          <p:cNvSpPr>
            <a:spLocks noGrp="1"/>
          </p:cNvSpPr>
          <p:nvPr>
            <p:ph type="body" idx="55"/>
          </p:nvPr>
        </p:nvSpPr>
        <p:spPr>
          <a:xfrm>
            <a:off x="8942986" y="3132080"/>
            <a:ext cx="2661639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D5D99640-8D6E-F18A-A929-4EC8657606DF}"/>
              </a:ext>
            </a:extLst>
          </p:cNvPr>
          <p:cNvSpPr>
            <a:spLocks noGrp="1"/>
          </p:cNvSpPr>
          <p:nvPr>
            <p:ph type="body" sz="half" idx="56"/>
          </p:nvPr>
        </p:nvSpPr>
        <p:spPr>
          <a:xfrm>
            <a:off x="8942986" y="3743627"/>
            <a:ext cx="2661639" cy="91733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8C3DFA15-E9D8-50E6-E68A-D7F1B4EF54F7}"/>
              </a:ext>
            </a:extLst>
          </p:cNvPr>
          <p:cNvSpPr>
            <a:spLocks noGrp="1"/>
          </p:cNvSpPr>
          <p:nvPr>
            <p:ph type="body" idx="57" hasCustomPrompt="1"/>
          </p:nvPr>
        </p:nvSpPr>
        <p:spPr>
          <a:xfrm>
            <a:off x="7461340" y="3735911"/>
            <a:ext cx="1188000" cy="396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9FE83EA-3C98-DE6C-6FC7-4197CC403426}"/>
              </a:ext>
            </a:extLst>
          </p:cNvPr>
          <p:cNvGrpSpPr/>
          <p:nvPr userDrawn="1"/>
        </p:nvGrpSpPr>
        <p:grpSpPr>
          <a:xfrm>
            <a:off x="3480378" y="3280005"/>
            <a:ext cx="5231244" cy="1307812"/>
            <a:chOff x="4134283" y="3357980"/>
            <a:chExt cx="5231244" cy="130781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EBF9DD0-E1B0-C695-AF1F-936CBBF2B56A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68888"/>
              <a:chExt cx="2615622" cy="1307812"/>
            </a:xfrm>
          </p:grpSpPr>
          <p:sp>
            <p:nvSpPr>
              <p:cNvPr id="21" name="Arc 47">
                <a:extLst>
                  <a:ext uri="{FF2B5EF4-FFF2-40B4-BE49-F238E27FC236}">
                    <a16:creationId xmlns:a16="http://schemas.microsoft.com/office/drawing/2014/main" id="{4ACF5B56-8CA5-DC3A-182C-60C53536C635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Arc 48">
                <a:extLst>
                  <a:ext uri="{FF2B5EF4-FFF2-40B4-BE49-F238E27FC236}">
                    <a16:creationId xmlns:a16="http://schemas.microsoft.com/office/drawing/2014/main" id="{B953DB03-E450-4F44-A651-92BD387F5CBF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38A8D70-33C3-9978-1F44-82FA577B595E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68888"/>
              <a:chExt cx="2615622" cy="1307812"/>
            </a:xfrm>
          </p:grpSpPr>
          <p:sp>
            <p:nvSpPr>
              <p:cNvPr id="18" name="Arc 47">
                <a:extLst>
                  <a:ext uri="{FF2B5EF4-FFF2-40B4-BE49-F238E27FC236}">
                    <a16:creationId xmlns:a16="http://schemas.microsoft.com/office/drawing/2014/main" id="{BA30B57A-A19B-4346-D55D-43A1F34273EA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Arc 48">
                <a:extLst>
                  <a:ext uri="{FF2B5EF4-FFF2-40B4-BE49-F238E27FC236}">
                    <a16:creationId xmlns:a16="http://schemas.microsoft.com/office/drawing/2014/main" id="{BB16C72A-D021-76FE-F3EB-02CDA14E1FFD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58B35B2-D4C2-D9A0-8727-38F7CF36648C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75094"/>
              <a:chExt cx="2615622" cy="1307812"/>
            </a:xfrm>
          </p:grpSpPr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6B9C9C3E-FBCE-9AAE-6127-4B659EF4F7E4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CBAFC108-4321-1ABB-F544-24EA153DBB62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FBEA38D-B775-CD3C-2112-49DA7E86BE5E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75094"/>
              <a:chExt cx="2615622" cy="1307812"/>
            </a:xfrm>
          </p:grpSpPr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571CD5FA-B798-A642-1400-8200259F5E66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2D96A666-7D07-04AF-0B0B-18DF3EE3E6B2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878633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DAF9F56-D6E1-60AF-B9AB-32D4C027F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6/13/2025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0A60372-0C71-56C0-CDA2-A7C76653D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B43528A-E0B5-3CF5-A94C-10D28837A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00982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7FF266E-380C-087B-9ADE-4D3A88DB7707}"/>
              </a:ext>
            </a:extLst>
          </p:cNvPr>
          <p:cNvSpPr>
            <a:spLocks noGrp="1"/>
          </p:cNvSpPr>
          <p:nvPr>
            <p:ph type="body" idx="46"/>
          </p:nvPr>
        </p:nvSpPr>
        <p:spPr>
          <a:xfrm>
            <a:off x="2412573" y="1676237"/>
            <a:ext cx="2109054" cy="59384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9DCA098-B752-206D-F66D-3DFB9EB6582C}"/>
              </a:ext>
            </a:extLst>
          </p:cNvPr>
          <p:cNvSpPr>
            <a:spLocks noGrp="1"/>
          </p:cNvSpPr>
          <p:nvPr>
            <p:ph type="body" sz="half" idx="47"/>
          </p:nvPr>
        </p:nvSpPr>
        <p:spPr>
          <a:xfrm>
            <a:off x="2412573" y="2287783"/>
            <a:ext cx="2109054" cy="928839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D260941-35B9-EF0C-047D-9BD199D6F463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2880225" y="3735911"/>
            <a:ext cx="1188000" cy="396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5685002-2A0D-37E9-CBF2-4EBB72FA6530}"/>
              </a:ext>
            </a:extLst>
          </p:cNvPr>
          <p:cNvSpPr>
            <a:spLocks noGrp="1"/>
          </p:cNvSpPr>
          <p:nvPr>
            <p:ph type="body" idx="60"/>
          </p:nvPr>
        </p:nvSpPr>
        <p:spPr>
          <a:xfrm>
            <a:off x="3727023" y="4686836"/>
            <a:ext cx="2109054" cy="59384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2F6062FE-67A3-63AD-DBD9-EC795018F007}"/>
              </a:ext>
            </a:extLst>
          </p:cNvPr>
          <p:cNvSpPr>
            <a:spLocks noGrp="1"/>
          </p:cNvSpPr>
          <p:nvPr>
            <p:ph type="body" sz="half" idx="61"/>
          </p:nvPr>
        </p:nvSpPr>
        <p:spPr>
          <a:xfrm>
            <a:off x="3727023" y="5298382"/>
            <a:ext cx="2109054" cy="928839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DBD10E3-B1EC-8E35-D1DC-C9FA27F6A9BE}"/>
              </a:ext>
            </a:extLst>
          </p:cNvPr>
          <p:cNvSpPr>
            <a:spLocks noGrp="1"/>
          </p:cNvSpPr>
          <p:nvPr>
            <p:ph type="body" idx="62" hasCustomPrompt="1"/>
          </p:nvPr>
        </p:nvSpPr>
        <p:spPr>
          <a:xfrm>
            <a:off x="4194975" y="3735911"/>
            <a:ext cx="1188000" cy="396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8D4F38ED-8565-AEDA-2FEC-40CEB4292B7F}"/>
              </a:ext>
            </a:extLst>
          </p:cNvPr>
          <p:cNvSpPr>
            <a:spLocks noGrp="1"/>
          </p:cNvSpPr>
          <p:nvPr>
            <p:ph type="body" idx="64"/>
          </p:nvPr>
        </p:nvSpPr>
        <p:spPr>
          <a:xfrm>
            <a:off x="5041473" y="1676237"/>
            <a:ext cx="2109054" cy="59384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AC236D1-E042-CA29-FF26-B932EFD8559D}"/>
              </a:ext>
            </a:extLst>
          </p:cNvPr>
          <p:cNvSpPr>
            <a:spLocks noGrp="1"/>
          </p:cNvSpPr>
          <p:nvPr>
            <p:ph type="body" sz="half" idx="65"/>
          </p:nvPr>
        </p:nvSpPr>
        <p:spPr>
          <a:xfrm>
            <a:off x="5041473" y="2287783"/>
            <a:ext cx="2109054" cy="928839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92437709-B235-890E-74FB-178A1BF0DF9C}"/>
              </a:ext>
            </a:extLst>
          </p:cNvPr>
          <p:cNvSpPr>
            <a:spLocks noGrp="1"/>
          </p:cNvSpPr>
          <p:nvPr>
            <p:ph type="body" idx="66" hasCustomPrompt="1"/>
          </p:nvPr>
        </p:nvSpPr>
        <p:spPr>
          <a:xfrm>
            <a:off x="5509725" y="3735911"/>
            <a:ext cx="1188000" cy="396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F8E5659E-AC7B-971C-3992-E35FA19D1D30}"/>
              </a:ext>
            </a:extLst>
          </p:cNvPr>
          <p:cNvSpPr>
            <a:spLocks noGrp="1"/>
          </p:cNvSpPr>
          <p:nvPr>
            <p:ph type="body" idx="68"/>
          </p:nvPr>
        </p:nvSpPr>
        <p:spPr>
          <a:xfrm>
            <a:off x="6355923" y="4651200"/>
            <a:ext cx="2109054" cy="59384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7D6B3D5A-D839-9DF6-6DF0-B1D84B966584}"/>
              </a:ext>
            </a:extLst>
          </p:cNvPr>
          <p:cNvSpPr>
            <a:spLocks noGrp="1"/>
          </p:cNvSpPr>
          <p:nvPr>
            <p:ph type="body" sz="half" idx="69"/>
          </p:nvPr>
        </p:nvSpPr>
        <p:spPr>
          <a:xfrm>
            <a:off x="6355923" y="5262746"/>
            <a:ext cx="2109054" cy="928839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69C34A3E-02E8-3FA1-43BA-950C611A726C}"/>
              </a:ext>
            </a:extLst>
          </p:cNvPr>
          <p:cNvSpPr>
            <a:spLocks noGrp="1"/>
          </p:cNvSpPr>
          <p:nvPr>
            <p:ph type="body" idx="70" hasCustomPrompt="1"/>
          </p:nvPr>
        </p:nvSpPr>
        <p:spPr>
          <a:xfrm>
            <a:off x="6824475" y="3735911"/>
            <a:ext cx="1188000" cy="396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D5636754-3087-4B43-4FDD-A96B90DC2809}"/>
              </a:ext>
            </a:extLst>
          </p:cNvPr>
          <p:cNvSpPr>
            <a:spLocks noGrp="1"/>
          </p:cNvSpPr>
          <p:nvPr>
            <p:ph type="body" idx="72"/>
          </p:nvPr>
        </p:nvSpPr>
        <p:spPr>
          <a:xfrm>
            <a:off x="7670373" y="1676237"/>
            <a:ext cx="2109054" cy="59384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20DA6248-1609-74E4-4027-1A40755A4A67}"/>
              </a:ext>
            </a:extLst>
          </p:cNvPr>
          <p:cNvSpPr>
            <a:spLocks noGrp="1"/>
          </p:cNvSpPr>
          <p:nvPr>
            <p:ph type="body" sz="half" idx="73"/>
          </p:nvPr>
        </p:nvSpPr>
        <p:spPr>
          <a:xfrm>
            <a:off x="7670373" y="2287783"/>
            <a:ext cx="2109054" cy="928839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B0DB750-7930-BF6D-91FF-5758853FBEE9}"/>
              </a:ext>
            </a:extLst>
          </p:cNvPr>
          <p:cNvSpPr>
            <a:spLocks noGrp="1"/>
          </p:cNvSpPr>
          <p:nvPr>
            <p:ph type="body" idx="74" hasCustomPrompt="1"/>
          </p:nvPr>
        </p:nvSpPr>
        <p:spPr>
          <a:xfrm>
            <a:off x="8139224" y="3735911"/>
            <a:ext cx="1188000" cy="396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2E4FC2B-190D-0DFD-E5B6-496BBD4734EE}"/>
              </a:ext>
            </a:extLst>
          </p:cNvPr>
          <p:cNvGrpSpPr/>
          <p:nvPr userDrawn="1"/>
        </p:nvGrpSpPr>
        <p:grpSpPr>
          <a:xfrm>
            <a:off x="2826473" y="3280005"/>
            <a:ext cx="6539055" cy="1307812"/>
            <a:chOff x="3480378" y="3357980"/>
            <a:chExt cx="6539055" cy="1307812"/>
          </a:xfrm>
        </p:grpSpPr>
        <p:sp>
          <p:nvSpPr>
            <p:cNvPr id="4" name="Arc 47">
              <a:extLst>
                <a:ext uri="{FF2B5EF4-FFF2-40B4-BE49-F238E27FC236}">
                  <a16:creationId xmlns:a16="http://schemas.microsoft.com/office/drawing/2014/main" id="{01BD6E69-4E86-985A-82DD-946EA17CAB6F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Arc 47">
              <a:extLst>
                <a:ext uri="{FF2B5EF4-FFF2-40B4-BE49-F238E27FC236}">
                  <a16:creationId xmlns:a16="http://schemas.microsoft.com/office/drawing/2014/main" id="{749E5ABD-1E9B-87DB-001E-3B9AD7C402C2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Arc 48">
              <a:extLst>
                <a:ext uri="{FF2B5EF4-FFF2-40B4-BE49-F238E27FC236}">
                  <a16:creationId xmlns:a16="http://schemas.microsoft.com/office/drawing/2014/main" id="{4EED682E-7C1D-2E51-262F-EC7709C5BE07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Arc 47">
              <a:extLst>
                <a:ext uri="{FF2B5EF4-FFF2-40B4-BE49-F238E27FC236}">
                  <a16:creationId xmlns:a16="http://schemas.microsoft.com/office/drawing/2014/main" id="{FCFA4021-8914-0FE6-5379-1B8A1C46DE34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Arc 48">
              <a:extLst>
                <a:ext uri="{FF2B5EF4-FFF2-40B4-BE49-F238E27FC236}">
                  <a16:creationId xmlns:a16="http://schemas.microsoft.com/office/drawing/2014/main" id="{9766B678-66E1-4D54-30BD-84B98EE6F8A9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B5930D2E-0173-2CCA-5308-A84DE92B906A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19664681-2A6F-D92C-018B-CAD7A843C6F4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AA209DFC-E5AB-716D-3B7E-EB0014A2A0F5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B941FF93-7F9B-3AB9-901E-63AD5024716D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0A51A56D-3866-F013-6CA9-0A4B3F89AF84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968960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DAF9F56-D6E1-60AF-B9AB-32D4C027F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6/13/2025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0A60372-0C71-56C0-CDA2-A7C76653D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B43528A-E0B5-3CF5-A94C-10D28837A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00982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7FF266E-380C-087B-9ADE-4D3A88DB7707}"/>
              </a:ext>
            </a:extLst>
          </p:cNvPr>
          <p:cNvSpPr>
            <a:spLocks noGrp="1"/>
          </p:cNvSpPr>
          <p:nvPr>
            <p:ph type="body" idx="46"/>
          </p:nvPr>
        </p:nvSpPr>
        <p:spPr>
          <a:xfrm>
            <a:off x="1917277" y="1654816"/>
            <a:ext cx="1819744" cy="59384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9DCA098-B752-206D-F66D-3DFB9EB6582C}"/>
              </a:ext>
            </a:extLst>
          </p:cNvPr>
          <p:cNvSpPr>
            <a:spLocks noGrp="1"/>
          </p:cNvSpPr>
          <p:nvPr>
            <p:ph type="body" sz="half" idx="47"/>
          </p:nvPr>
        </p:nvSpPr>
        <p:spPr>
          <a:xfrm>
            <a:off x="1917277" y="2266362"/>
            <a:ext cx="1819744" cy="959835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D260941-35B9-EF0C-047D-9BD199D6F463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2230335" y="3735911"/>
            <a:ext cx="1188000" cy="396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27899AC-EF49-17A5-3330-194993DF10F7}"/>
              </a:ext>
            </a:extLst>
          </p:cNvPr>
          <p:cNvSpPr>
            <a:spLocks noGrp="1"/>
          </p:cNvSpPr>
          <p:nvPr>
            <p:ph type="body" idx="60"/>
          </p:nvPr>
        </p:nvSpPr>
        <p:spPr>
          <a:xfrm>
            <a:off x="3226366" y="4682364"/>
            <a:ext cx="1819744" cy="59384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A653951-A776-C0C9-C872-DD1EA102AF39}"/>
              </a:ext>
            </a:extLst>
          </p:cNvPr>
          <p:cNvSpPr>
            <a:spLocks noGrp="1"/>
          </p:cNvSpPr>
          <p:nvPr>
            <p:ph type="body" sz="half" idx="61"/>
          </p:nvPr>
        </p:nvSpPr>
        <p:spPr>
          <a:xfrm>
            <a:off x="3226366" y="5293910"/>
            <a:ext cx="1819744" cy="959835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EF5756B-49C8-4618-CA6F-91EF4E83970E}"/>
              </a:ext>
            </a:extLst>
          </p:cNvPr>
          <p:cNvSpPr>
            <a:spLocks noGrp="1"/>
          </p:cNvSpPr>
          <p:nvPr>
            <p:ph type="body" idx="62" hasCustomPrompt="1"/>
          </p:nvPr>
        </p:nvSpPr>
        <p:spPr>
          <a:xfrm>
            <a:off x="3538573" y="3735911"/>
            <a:ext cx="1188000" cy="396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3174590-B087-FC88-C3C5-5FA802601E45}"/>
              </a:ext>
            </a:extLst>
          </p:cNvPr>
          <p:cNvSpPr>
            <a:spLocks noGrp="1"/>
          </p:cNvSpPr>
          <p:nvPr>
            <p:ph type="body" idx="64"/>
          </p:nvPr>
        </p:nvSpPr>
        <p:spPr>
          <a:xfrm>
            <a:off x="4535457" y="1651506"/>
            <a:ext cx="1819744" cy="59384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68C2886-78F1-8B12-01E6-6A6D53DFBA52}"/>
              </a:ext>
            </a:extLst>
          </p:cNvPr>
          <p:cNvSpPr>
            <a:spLocks noGrp="1"/>
          </p:cNvSpPr>
          <p:nvPr>
            <p:ph type="body" sz="half" idx="65"/>
          </p:nvPr>
        </p:nvSpPr>
        <p:spPr>
          <a:xfrm>
            <a:off x="4535457" y="2263052"/>
            <a:ext cx="1819744" cy="959835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FD4BB50-8978-9F59-1A82-284828E628EB}"/>
              </a:ext>
            </a:extLst>
          </p:cNvPr>
          <p:cNvSpPr>
            <a:spLocks noGrp="1"/>
          </p:cNvSpPr>
          <p:nvPr>
            <p:ph type="body" idx="66" hasCustomPrompt="1"/>
          </p:nvPr>
        </p:nvSpPr>
        <p:spPr>
          <a:xfrm>
            <a:off x="4846811" y="3735911"/>
            <a:ext cx="1188000" cy="396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15FC4B1A-6A59-74A2-27AF-C1606A9108E2}"/>
              </a:ext>
            </a:extLst>
          </p:cNvPr>
          <p:cNvSpPr>
            <a:spLocks noGrp="1"/>
          </p:cNvSpPr>
          <p:nvPr>
            <p:ph type="body" idx="68"/>
          </p:nvPr>
        </p:nvSpPr>
        <p:spPr>
          <a:xfrm>
            <a:off x="5844547" y="4682364"/>
            <a:ext cx="1819744" cy="59384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56FE78FA-0D89-4D65-5C83-4A2214B7EC81}"/>
              </a:ext>
            </a:extLst>
          </p:cNvPr>
          <p:cNvSpPr>
            <a:spLocks noGrp="1"/>
          </p:cNvSpPr>
          <p:nvPr>
            <p:ph type="body" sz="half" idx="69"/>
          </p:nvPr>
        </p:nvSpPr>
        <p:spPr>
          <a:xfrm>
            <a:off x="5844547" y="5293910"/>
            <a:ext cx="1819744" cy="959835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8DAD2950-6958-384D-648A-138353E629C3}"/>
              </a:ext>
            </a:extLst>
          </p:cNvPr>
          <p:cNvSpPr>
            <a:spLocks noGrp="1"/>
          </p:cNvSpPr>
          <p:nvPr>
            <p:ph type="body" idx="70" hasCustomPrompt="1"/>
          </p:nvPr>
        </p:nvSpPr>
        <p:spPr>
          <a:xfrm>
            <a:off x="6155049" y="3735911"/>
            <a:ext cx="1188000" cy="396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0F88DAC-B62E-EE36-418C-B487881CD5D1}"/>
              </a:ext>
            </a:extLst>
          </p:cNvPr>
          <p:cNvSpPr>
            <a:spLocks noGrp="1"/>
          </p:cNvSpPr>
          <p:nvPr>
            <p:ph type="body" idx="72"/>
          </p:nvPr>
        </p:nvSpPr>
        <p:spPr>
          <a:xfrm>
            <a:off x="7153637" y="1651506"/>
            <a:ext cx="1819744" cy="59384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9E72668A-FD0E-C62F-7394-48EE854225F1}"/>
              </a:ext>
            </a:extLst>
          </p:cNvPr>
          <p:cNvSpPr>
            <a:spLocks noGrp="1"/>
          </p:cNvSpPr>
          <p:nvPr>
            <p:ph type="body" sz="half" idx="73"/>
          </p:nvPr>
        </p:nvSpPr>
        <p:spPr>
          <a:xfrm>
            <a:off x="7153637" y="2263052"/>
            <a:ext cx="1819744" cy="959835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4371410E-C73D-33EA-18D5-871B065BF1D4}"/>
              </a:ext>
            </a:extLst>
          </p:cNvPr>
          <p:cNvSpPr>
            <a:spLocks noGrp="1"/>
          </p:cNvSpPr>
          <p:nvPr>
            <p:ph type="body" idx="74" hasCustomPrompt="1"/>
          </p:nvPr>
        </p:nvSpPr>
        <p:spPr>
          <a:xfrm>
            <a:off x="7463287" y="3735911"/>
            <a:ext cx="1188000" cy="396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56422E81-6FED-2EDF-41D1-C525B515D404}"/>
              </a:ext>
            </a:extLst>
          </p:cNvPr>
          <p:cNvSpPr>
            <a:spLocks noGrp="1"/>
          </p:cNvSpPr>
          <p:nvPr>
            <p:ph type="body" idx="76"/>
          </p:nvPr>
        </p:nvSpPr>
        <p:spPr>
          <a:xfrm>
            <a:off x="8462728" y="4686498"/>
            <a:ext cx="1819744" cy="59384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A06C2106-8122-4339-1E2F-692A8A8E981E}"/>
              </a:ext>
            </a:extLst>
          </p:cNvPr>
          <p:cNvSpPr>
            <a:spLocks noGrp="1"/>
          </p:cNvSpPr>
          <p:nvPr>
            <p:ph type="body" sz="half" idx="77"/>
          </p:nvPr>
        </p:nvSpPr>
        <p:spPr>
          <a:xfrm>
            <a:off x="8462728" y="5298044"/>
            <a:ext cx="1819744" cy="959835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CEE632C-81A0-ABEE-A821-013C96EC124A}"/>
              </a:ext>
            </a:extLst>
          </p:cNvPr>
          <p:cNvSpPr>
            <a:spLocks noGrp="1"/>
          </p:cNvSpPr>
          <p:nvPr>
            <p:ph type="body" idx="78" hasCustomPrompt="1"/>
          </p:nvPr>
        </p:nvSpPr>
        <p:spPr>
          <a:xfrm>
            <a:off x="8771527" y="3735911"/>
            <a:ext cx="1188000" cy="396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F5BDF8-4D0B-01E6-533E-5036999E8C82}"/>
              </a:ext>
            </a:extLst>
          </p:cNvPr>
          <p:cNvGrpSpPr/>
          <p:nvPr userDrawn="1"/>
        </p:nvGrpSpPr>
        <p:grpSpPr>
          <a:xfrm>
            <a:off x="2172567" y="3280005"/>
            <a:ext cx="7846866" cy="1307812"/>
            <a:chOff x="2105892" y="3357980"/>
            <a:chExt cx="7846866" cy="1307812"/>
          </a:xfrm>
        </p:grpSpPr>
        <p:sp>
          <p:nvSpPr>
            <p:cNvPr id="27" name="Arc 48">
              <a:extLst>
                <a:ext uri="{FF2B5EF4-FFF2-40B4-BE49-F238E27FC236}">
                  <a16:creationId xmlns:a16="http://schemas.microsoft.com/office/drawing/2014/main" id="{65429E1D-4A0B-4336-6196-487BDB36DA24}"/>
                </a:ext>
              </a:extLst>
            </p:cNvPr>
            <p:cNvSpPr/>
            <p:nvPr userDrawn="1"/>
          </p:nvSpPr>
          <p:spPr>
            <a:xfrm flipV="1">
              <a:off x="8644947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Arc 47">
              <a:extLst>
                <a:ext uri="{FF2B5EF4-FFF2-40B4-BE49-F238E27FC236}">
                  <a16:creationId xmlns:a16="http://schemas.microsoft.com/office/drawing/2014/main" id="{A2065A32-F2DC-3080-258B-F3598FCF2857}"/>
                </a:ext>
              </a:extLst>
            </p:cNvPr>
            <p:cNvSpPr/>
            <p:nvPr userDrawn="1"/>
          </p:nvSpPr>
          <p:spPr>
            <a:xfrm>
              <a:off x="7337136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Arc 47">
              <a:extLst>
                <a:ext uri="{FF2B5EF4-FFF2-40B4-BE49-F238E27FC236}">
                  <a16:creationId xmlns:a16="http://schemas.microsoft.com/office/drawing/2014/main" id="{D758775F-3842-06E7-060F-3BC4D84B1AC7}"/>
                </a:ext>
              </a:extLst>
            </p:cNvPr>
            <p:cNvSpPr/>
            <p:nvPr userDrawn="1"/>
          </p:nvSpPr>
          <p:spPr>
            <a:xfrm>
              <a:off x="4721514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Arc 48">
              <a:extLst>
                <a:ext uri="{FF2B5EF4-FFF2-40B4-BE49-F238E27FC236}">
                  <a16:creationId xmlns:a16="http://schemas.microsoft.com/office/drawing/2014/main" id="{3CE55128-7BE6-FFE9-781A-68DB4B471710}"/>
                </a:ext>
              </a:extLst>
            </p:cNvPr>
            <p:cNvSpPr/>
            <p:nvPr userDrawn="1"/>
          </p:nvSpPr>
          <p:spPr>
            <a:xfrm flipV="1">
              <a:off x="6029325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Arc 47">
              <a:extLst>
                <a:ext uri="{FF2B5EF4-FFF2-40B4-BE49-F238E27FC236}">
                  <a16:creationId xmlns:a16="http://schemas.microsoft.com/office/drawing/2014/main" id="{2CCD222B-C320-14BC-4380-34B8352A0A0C}"/>
                </a:ext>
              </a:extLst>
            </p:cNvPr>
            <p:cNvSpPr/>
            <p:nvPr userDrawn="1"/>
          </p:nvSpPr>
          <p:spPr>
            <a:xfrm>
              <a:off x="2105892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Arc 48">
              <a:extLst>
                <a:ext uri="{FF2B5EF4-FFF2-40B4-BE49-F238E27FC236}">
                  <a16:creationId xmlns:a16="http://schemas.microsoft.com/office/drawing/2014/main" id="{028A641D-769E-D93A-E2AA-DB17614CEBD9}"/>
                </a:ext>
              </a:extLst>
            </p:cNvPr>
            <p:cNvSpPr/>
            <p:nvPr userDrawn="1"/>
          </p:nvSpPr>
          <p:spPr>
            <a:xfrm flipV="1">
              <a:off x="3413703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76B9D0A9-E0A4-1335-CADE-C54CDA437136}"/>
                </a:ext>
              </a:extLst>
            </p:cNvPr>
            <p:cNvSpPr/>
            <p:nvPr userDrawn="1"/>
          </p:nvSpPr>
          <p:spPr>
            <a:xfrm>
              <a:off x="210589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691184FE-40E9-0FB1-DB5D-9BDEAED1A90C}"/>
                </a:ext>
              </a:extLst>
            </p:cNvPr>
            <p:cNvSpPr/>
            <p:nvPr userDrawn="1"/>
          </p:nvSpPr>
          <p:spPr>
            <a:xfrm flipV="1">
              <a:off x="3413703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20E88915-938F-BFAB-25C7-9F3287A17FA3}"/>
                </a:ext>
              </a:extLst>
            </p:cNvPr>
            <p:cNvSpPr/>
            <p:nvPr userDrawn="1"/>
          </p:nvSpPr>
          <p:spPr>
            <a:xfrm>
              <a:off x="4721514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2C7EFBA2-0929-8F29-6425-953A505073AC}"/>
                </a:ext>
              </a:extLst>
            </p:cNvPr>
            <p:cNvSpPr/>
            <p:nvPr userDrawn="1"/>
          </p:nvSpPr>
          <p:spPr>
            <a:xfrm flipV="1">
              <a:off x="6029325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3150093C-33A4-433E-2814-A007FA2582EC}"/>
                </a:ext>
              </a:extLst>
            </p:cNvPr>
            <p:cNvSpPr/>
            <p:nvPr userDrawn="1"/>
          </p:nvSpPr>
          <p:spPr>
            <a:xfrm>
              <a:off x="7337136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1764A5F0-29B8-6E7F-D5EA-335EF0800CB1}"/>
                </a:ext>
              </a:extLst>
            </p:cNvPr>
            <p:cNvSpPr/>
            <p:nvPr userDrawn="1"/>
          </p:nvSpPr>
          <p:spPr>
            <a:xfrm flipV="1">
              <a:off x="8644947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677412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904" userDrawn="1">
          <p15:clr>
            <a:srgbClr val="FBAE40"/>
          </p15:clr>
        </p15:guide>
        <p15:guide id="3" pos="1776" userDrawn="1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DAF9F56-D6E1-60AF-B9AB-32D4C027F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6/13/2025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0A60372-0C71-56C0-CDA2-A7C76653D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B43528A-E0B5-3CF5-A94C-10D28837A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00982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65740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BC8F8-C192-82E5-52A8-5EC44A6F53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6/13/2025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40A86D8-92FC-F468-2279-36E3003D1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030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98898-BF5C-4546-B1F3-EBA855A61E78}" type="datetime1">
              <a:rPr lang="de-DE" smtClean="0"/>
              <a:t>13.06.2025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Linear Regression In House Price Prediction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CDC0-5D40-4141-A9DD-388A973804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7060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D685E-463E-4639-8DAB-0CA2D18DF62D}" type="datetime1">
              <a:rPr lang="de-DE" smtClean="0"/>
              <a:t>13.06.2025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Linear Regression In House Price Prediction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CDC0-5D40-4141-A9DD-388A973804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021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FCC5-CF73-4BFE-B8D9-8317EDCA83F5}" type="datetime1">
              <a:rPr lang="de-DE" smtClean="0"/>
              <a:t>13.06.2025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Linear Regression In House Price Prediction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CDC0-5D40-4141-A9DD-388A973804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494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26" Type="http://schemas.openxmlformats.org/officeDocument/2006/relationships/slideLayout" Target="../slideLayouts/slideLayout43.xml"/><Relationship Id="rId39" Type="http://schemas.openxmlformats.org/officeDocument/2006/relationships/slideLayout" Target="../slideLayouts/slideLayout56.xml"/><Relationship Id="rId21" Type="http://schemas.openxmlformats.org/officeDocument/2006/relationships/slideLayout" Target="../slideLayouts/slideLayout38.xml"/><Relationship Id="rId34" Type="http://schemas.openxmlformats.org/officeDocument/2006/relationships/slideLayout" Target="../slideLayouts/slideLayout51.xml"/><Relationship Id="rId42" Type="http://schemas.openxmlformats.org/officeDocument/2006/relationships/slideLayout" Target="../slideLayouts/slideLayout59.xml"/><Relationship Id="rId47" Type="http://schemas.openxmlformats.org/officeDocument/2006/relationships/slideLayout" Target="../slideLayouts/slideLayout64.xml"/><Relationship Id="rId50" Type="http://schemas.openxmlformats.org/officeDocument/2006/relationships/theme" Target="../theme/theme2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9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28.xml"/><Relationship Id="rId24" Type="http://schemas.openxmlformats.org/officeDocument/2006/relationships/slideLayout" Target="../slideLayouts/slideLayout41.xml"/><Relationship Id="rId32" Type="http://schemas.openxmlformats.org/officeDocument/2006/relationships/slideLayout" Target="../slideLayouts/slideLayout49.xml"/><Relationship Id="rId37" Type="http://schemas.openxmlformats.org/officeDocument/2006/relationships/slideLayout" Target="../slideLayouts/slideLayout54.xml"/><Relationship Id="rId40" Type="http://schemas.openxmlformats.org/officeDocument/2006/relationships/slideLayout" Target="../slideLayouts/slideLayout57.xml"/><Relationship Id="rId45" Type="http://schemas.openxmlformats.org/officeDocument/2006/relationships/slideLayout" Target="../slideLayouts/slideLayout62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23" Type="http://schemas.openxmlformats.org/officeDocument/2006/relationships/slideLayout" Target="../slideLayouts/slideLayout40.xml"/><Relationship Id="rId28" Type="http://schemas.openxmlformats.org/officeDocument/2006/relationships/slideLayout" Target="../slideLayouts/slideLayout45.xml"/><Relationship Id="rId36" Type="http://schemas.openxmlformats.org/officeDocument/2006/relationships/slideLayout" Target="../slideLayouts/slideLayout53.xml"/><Relationship Id="rId4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6.xml"/><Relationship Id="rId31" Type="http://schemas.openxmlformats.org/officeDocument/2006/relationships/slideLayout" Target="../slideLayouts/slideLayout48.xml"/><Relationship Id="rId44" Type="http://schemas.openxmlformats.org/officeDocument/2006/relationships/slideLayout" Target="../slideLayouts/slideLayout61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44.xml"/><Relationship Id="rId30" Type="http://schemas.openxmlformats.org/officeDocument/2006/relationships/slideLayout" Target="../slideLayouts/slideLayout47.xml"/><Relationship Id="rId35" Type="http://schemas.openxmlformats.org/officeDocument/2006/relationships/slideLayout" Target="../slideLayouts/slideLayout52.xml"/><Relationship Id="rId43" Type="http://schemas.openxmlformats.org/officeDocument/2006/relationships/slideLayout" Target="../slideLayouts/slideLayout60.xml"/><Relationship Id="rId48" Type="http://schemas.openxmlformats.org/officeDocument/2006/relationships/slideLayout" Target="../slideLayouts/slideLayout65.xml"/><Relationship Id="rId8" Type="http://schemas.openxmlformats.org/officeDocument/2006/relationships/slideLayout" Target="../slideLayouts/slideLayout25.xml"/><Relationship Id="rId51" Type="http://schemas.openxmlformats.org/officeDocument/2006/relationships/image" Target="../media/image2.jpeg"/><Relationship Id="rId3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5" Type="http://schemas.openxmlformats.org/officeDocument/2006/relationships/slideLayout" Target="../slideLayouts/slideLayout42.xml"/><Relationship Id="rId33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55.xml"/><Relationship Id="rId46" Type="http://schemas.openxmlformats.org/officeDocument/2006/relationships/slideLayout" Target="../slideLayouts/slideLayout63.xml"/><Relationship Id="rId20" Type="http://schemas.openxmlformats.org/officeDocument/2006/relationships/slideLayout" Target="../slideLayouts/slideLayout37.xml"/><Relationship Id="rId41" Type="http://schemas.openxmlformats.org/officeDocument/2006/relationships/slideLayout" Target="../slideLayouts/slideLayout58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8E7A8A2-D903-4F8B-85E5-EA66B31802B0}" type="datetime1">
              <a:rPr lang="de-DE" smtClean="0"/>
              <a:t>13.06.2025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Linear Regression In House Price Prediction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468CDC0-5D40-4141-A9DD-388A973804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90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22" r:id="rId3"/>
    <p:sldLayoutId id="2147483664" r:id="rId4"/>
    <p:sldLayoutId id="2147483719" r:id="rId5"/>
    <p:sldLayoutId id="2147483666" r:id="rId6"/>
    <p:sldLayoutId id="2147483724" r:id="rId7"/>
    <p:sldLayoutId id="2147483725" r:id="rId8"/>
    <p:sldLayoutId id="2147483729" r:id="rId9"/>
    <p:sldLayoutId id="2147483730" r:id="rId10"/>
    <p:sldLayoutId id="2147483721" r:id="rId11"/>
    <p:sldLayoutId id="2147483720" r:id="rId12"/>
    <p:sldLayoutId id="2147483723" r:id="rId13"/>
    <p:sldLayoutId id="2147483674" r:id="rId14"/>
    <p:sldLayoutId id="2147483726" r:id="rId15"/>
    <p:sldLayoutId id="2147483727" r:id="rId16"/>
    <p:sldLayoutId id="2147483728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57E25-C674-3745-6594-912F15B98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375" y="1847056"/>
            <a:ext cx="11017250" cy="4426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64DF9-DAEC-F283-848F-16438F855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A0EC6-5648-844A-8827-911B00959032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2390A06B-2D1F-A145-446B-BF2680524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D227A9A-BF27-C878-C29C-004A9358C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2" name="Group 1" hidden="1">
            <a:extLst>
              <a:ext uri="{FF2B5EF4-FFF2-40B4-BE49-F238E27FC236}">
                <a16:creationId xmlns:a16="http://schemas.microsoft.com/office/drawing/2014/main" id="{D1DC99F9-A7F1-6252-4614-8935178C640D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5" name="Group 4" hidden="1">
              <a:extLst>
                <a:ext uri="{FF2B5EF4-FFF2-40B4-BE49-F238E27FC236}">
                  <a16:creationId xmlns:a16="http://schemas.microsoft.com/office/drawing/2014/main" id="{00F77AEF-06A0-00D5-07FF-1CE8D96C08C5}"/>
                </a:ext>
              </a:extLst>
            </p:cNvPr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5166360" cy="6858000"/>
            </a:xfrm>
            <a:noFill/>
          </p:grpSpPr>
          <p:sp>
            <p:nvSpPr>
              <p:cNvPr id="7" name="Rectangle 6" hidden="1">
                <a:extLst>
                  <a:ext uri="{FF2B5EF4-FFF2-40B4-BE49-F238E27FC236}">
                    <a16:creationId xmlns:a16="http://schemas.microsoft.com/office/drawing/2014/main" id="{398A29F7-61B0-EA0D-1C8E-CFD9C92AF445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ectangle 7" hidden="1">
                <a:extLst>
                  <a:ext uri="{FF2B5EF4-FFF2-40B4-BE49-F238E27FC236}">
                    <a16:creationId xmlns:a16="http://schemas.microsoft.com/office/drawing/2014/main" id="{BDA88EBB-EC25-8E05-1CBB-3E3416454070}"/>
                  </a:ext>
                </a:extLst>
              </p:cNvPr>
              <p:cNvSpPr/>
              <p:nvPr userDrawn="1"/>
            </p:nvSpPr>
            <p:spPr>
              <a:xfrm>
                <a:off x="86106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 8" hidden="1">
                <a:extLst>
                  <a:ext uri="{FF2B5EF4-FFF2-40B4-BE49-F238E27FC236}">
                    <a16:creationId xmlns:a16="http://schemas.microsoft.com/office/drawing/2014/main" id="{3D898337-1D11-2199-4C55-B40A7EC9CDA6}"/>
                  </a:ext>
                </a:extLst>
              </p:cNvPr>
              <p:cNvSpPr/>
              <p:nvPr userDrawn="1"/>
            </p:nvSpPr>
            <p:spPr>
              <a:xfrm>
                <a:off x="172212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Rectangle 10" hidden="1">
                <a:extLst>
                  <a:ext uri="{FF2B5EF4-FFF2-40B4-BE49-F238E27FC236}">
                    <a16:creationId xmlns:a16="http://schemas.microsoft.com/office/drawing/2014/main" id="{9F6CECDD-9413-B906-73B3-201D5601968A}"/>
                  </a:ext>
                </a:extLst>
              </p:cNvPr>
              <p:cNvSpPr/>
              <p:nvPr userDrawn="1"/>
            </p:nvSpPr>
            <p:spPr>
              <a:xfrm>
                <a:off x="258318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 11" hidden="1">
                <a:extLst>
                  <a:ext uri="{FF2B5EF4-FFF2-40B4-BE49-F238E27FC236}">
                    <a16:creationId xmlns:a16="http://schemas.microsoft.com/office/drawing/2014/main" id="{DBB8C9B5-F256-77F7-E6AF-0B4EBE0712AC}"/>
                  </a:ext>
                </a:extLst>
              </p:cNvPr>
              <p:cNvSpPr/>
              <p:nvPr userDrawn="1"/>
            </p:nvSpPr>
            <p:spPr>
              <a:xfrm>
                <a:off x="344424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 13" hidden="1">
                <a:extLst>
                  <a:ext uri="{FF2B5EF4-FFF2-40B4-BE49-F238E27FC236}">
                    <a16:creationId xmlns:a16="http://schemas.microsoft.com/office/drawing/2014/main" id="{06D913B3-BA38-D000-DCCB-4C0968BBFE73}"/>
                  </a:ext>
                </a:extLst>
              </p:cNvPr>
              <p:cNvSpPr/>
              <p:nvPr userDrawn="1"/>
            </p:nvSpPr>
            <p:spPr>
              <a:xfrm>
                <a:off x="430530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" name="Frame 5" hidden="1">
              <a:extLst>
                <a:ext uri="{FF2B5EF4-FFF2-40B4-BE49-F238E27FC236}">
                  <a16:creationId xmlns:a16="http://schemas.microsoft.com/office/drawing/2014/main" id="{16D9FA12-5625-D382-6496-D6AA2F4B07CD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frame">
              <a:avLst>
                <a:gd name="adj1" fmla="val 861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68E88FD4-43FA-F80D-DA99-3B57A0B99735}"/>
              </a:ext>
            </a:extLst>
          </p:cNvPr>
          <p:cNvPicPr>
            <a:picLocks noChangeAspect="1"/>
          </p:cNvPicPr>
          <p:nvPr userDrawn="1"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201" y="6377199"/>
            <a:ext cx="2543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13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00" r:id="rId2"/>
    <p:sldLayoutId id="2147483701" r:id="rId3"/>
    <p:sldLayoutId id="2147483679" r:id="rId4"/>
    <p:sldLayoutId id="2147483702" r:id="rId5"/>
    <p:sldLayoutId id="2147483703" r:id="rId6"/>
    <p:sldLayoutId id="2147483665" r:id="rId7"/>
    <p:sldLayoutId id="2147483695" r:id="rId8"/>
    <p:sldLayoutId id="2147483688" r:id="rId9"/>
    <p:sldLayoutId id="2147483704" r:id="rId10"/>
    <p:sldLayoutId id="2147483705" r:id="rId11"/>
    <p:sldLayoutId id="2147483694" r:id="rId12"/>
    <p:sldLayoutId id="2147483693" r:id="rId13"/>
    <p:sldLayoutId id="2147483692" r:id="rId14"/>
    <p:sldLayoutId id="2147483706" r:id="rId15"/>
    <p:sldLayoutId id="2147483707" r:id="rId16"/>
    <p:sldLayoutId id="2147483709" r:id="rId17"/>
    <p:sldLayoutId id="2147483710" r:id="rId18"/>
    <p:sldLayoutId id="2147483711" r:id="rId19"/>
    <p:sldLayoutId id="2147483712" r:id="rId20"/>
    <p:sldLayoutId id="2147483708" r:id="rId21"/>
    <p:sldLayoutId id="2147483713" r:id="rId22"/>
    <p:sldLayoutId id="2147483672" r:id="rId23"/>
    <p:sldLayoutId id="2147483714" r:id="rId24"/>
    <p:sldLayoutId id="2147483671" r:id="rId25"/>
    <p:sldLayoutId id="2147483715" r:id="rId26"/>
    <p:sldLayoutId id="2147483663" r:id="rId27"/>
    <p:sldLayoutId id="2147483680" r:id="rId28"/>
    <p:sldLayoutId id="2147483673" r:id="rId29"/>
    <p:sldLayoutId id="2147483667" r:id="rId30"/>
    <p:sldLayoutId id="2147483668" r:id="rId31"/>
    <p:sldLayoutId id="2147483689" r:id="rId32"/>
    <p:sldLayoutId id="2147483716" r:id="rId33"/>
    <p:sldLayoutId id="2147483675" r:id="rId34"/>
    <p:sldLayoutId id="2147483676" r:id="rId35"/>
    <p:sldLayoutId id="2147483677" r:id="rId36"/>
    <p:sldLayoutId id="2147483678" r:id="rId37"/>
    <p:sldLayoutId id="2147483690" r:id="rId38"/>
    <p:sldLayoutId id="2147483691" r:id="rId39"/>
    <p:sldLayoutId id="2147483684" r:id="rId40"/>
    <p:sldLayoutId id="2147483685" r:id="rId41"/>
    <p:sldLayoutId id="2147483686" r:id="rId42"/>
    <p:sldLayoutId id="2147483687" r:id="rId43"/>
    <p:sldLayoutId id="2147483696" r:id="rId44"/>
    <p:sldLayoutId id="2147483697" r:id="rId45"/>
    <p:sldLayoutId id="2147483698" r:id="rId46"/>
    <p:sldLayoutId id="2147483699" r:id="rId47"/>
    <p:sldLayoutId id="2147483669" r:id="rId48"/>
    <p:sldLayoutId id="2147483670" r:id="rId4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MV Boli" panose="0200050003020009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8" userDrawn="1">
          <p15:clr>
            <a:srgbClr val="F26B43"/>
          </p15:clr>
        </p15:guide>
        <p15:guide id="2" pos="370" userDrawn="1">
          <p15:clr>
            <a:srgbClr val="F26B43"/>
          </p15:clr>
        </p15:guide>
        <p15:guide id="3" pos="3840" userDrawn="1">
          <p15:clr>
            <a:srgbClr val="F26B43"/>
          </p15:clr>
        </p15:guide>
        <p15:guide id="4" pos="7310" userDrawn="1">
          <p15:clr>
            <a:srgbClr val="F26B43"/>
          </p15:clr>
        </p15:guide>
        <p15:guide id="5" orient="horz" pos="3952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1277" userDrawn="1">
          <p15:clr>
            <a:srgbClr val="F26B43"/>
          </p15:clr>
        </p15:guide>
        <p15:guide id="8" pos="2570" userDrawn="1">
          <p15:clr>
            <a:srgbClr val="F26B43"/>
          </p15:clr>
        </p15:guide>
        <p15:guide id="9" pos="5110" userDrawn="1">
          <p15:clr>
            <a:srgbClr val="F26B43"/>
          </p15:clr>
        </p15:guide>
        <p15:guide id="10" pos="640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princepanchal/house-price-predection?resource=download" TargetMode="External"/><Relationship Id="rId2" Type="http://schemas.openxmlformats.org/officeDocument/2006/relationships/hyperlink" Target="https://livebook.manning.com/book/grokking-machine-learning/3-1-the-problem-we-need-to-predict-the-price-of-a-house/v-4/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kit-learn.org/stable/modules/generated/sklearn.linear_model.LinearRegression.html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8348C3-6249-4952-AA86-C63DB35EA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6174AD-DBB0-43E6-98C2-738DB3A15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0A59800-3661-4778-9D8A-F816C85C4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A810977-C816-4698-B7E7-0E6BDED79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181E4B1B-2437-4A14-8927-817FC7AED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3F98AD26-9FF7-44EA-B876-9C857F8ED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32EBB12A-A9CE-446F-9462-15DAC0D0F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85925599-F99B-48E5-A384-76136C081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1E0E79F-C19C-AA42-96B4-7E5ACC227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6570" y="1688981"/>
            <a:ext cx="6054723" cy="2616199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de-DE" sz="4700" dirty="0"/>
              <a:t>Linear Regression</a:t>
            </a:r>
            <a:br>
              <a:rPr lang="de-DE" sz="4700" dirty="0"/>
            </a:br>
            <a:r>
              <a:rPr lang="de-DE" sz="4700" dirty="0"/>
              <a:t> In </a:t>
            </a:r>
            <a:br>
              <a:rPr lang="de-DE" sz="4700" dirty="0"/>
            </a:br>
            <a:r>
              <a:rPr lang="de-DE" sz="4700" dirty="0"/>
              <a:t>House Price </a:t>
            </a:r>
            <a:r>
              <a:rPr lang="de-DE" sz="4800" dirty="0" err="1"/>
              <a:t>Prediction</a:t>
            </a:r>
            <a:endParaRPr lang="de-DE" sz="4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9E146-72A7-56C2-2CD3-4222C9FFC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3071" y="5488516"/>
            <a:ext cx="5166768" cy="1388534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Machine Learning  – 2025</a:t>
            </a:r>
          </a:p>
          <a:p>
            <a:pPr algn="ctr">
              <a:lnSpc>
                <a:spcPct val="90000"/>
              </a:lnSpc>
            </a:pPr>
            <a:r>
              <a:rPr lang="de-D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: Mohamed Abdo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: mohamed-sayed.mohamed.abdo@stud.hshl.de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House line vector icons">
            <a:extLst>
              <a:ext uri="{FF2B5EF4-FFF2-40B4-BE49-F238E27FC236}">
                <a16:creationId xmlns:a16="http://schemas.microsoft.com/office/drawing/2014/main" id="{F2629339-0F3C-742A-14A8-BBED8E64C7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487" r="8744" b="-2"/>
          <a:stretch>
            <a:fillRect/>
          </a:stretch>
        </p:blipFill>
        <p:spPr>
          <a:xfrm>
            <a:off x="20" y="10"/>
            <a:ext cx="5448280" cy="6857990"/>
          </a:xfrm>
          <a:custGeom>
            <a:avLst/>
            <a:gdLst/>
            <a:ahLst/>
            <a:cxnLst/>
            <a:rect l="l" t="t" r="r" b="b"/>
            <a:pathLst>
              <a:path w="5448300" h="6858000">
                <a:moveTo>
                  <a:pt x="0" y="0"/>
                </a:moveTo>
                <a:lnTo>
                  <a:pt x="3513666" y="0"/>
                </a:lnTo>
                <a:lnTo>
                  <a:pt x="2861733" y="2548466"/>
                </a:lnTo>
                <a:lnTo>
                  <a:pt x="5448300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47311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10A80-BA54-B1FA-1424-04BCC40B6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1C4C-760A-4F02-8A9C-F0DE4545D8B9}" type="datetime1">
              <a:rPr lang="de-DE" smtClean="0"/>
              <a:t>13.06.2025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44AF4-876E-0C8A-2DB1-80E252015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Linear Regression In House Price Prediction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DFEAB-DA51-B21B-B67A-C6AA2673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CDC0-5D40-4141-A9DD-388A97380495}" type="slidenum">
              <a:rPr lang="de-DE" smtClean="0"/>
              <a:t>10</a:t>
            </a:fld>
            <a:endParaRPr lang="de-D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B2B2251-422C-BFB7-09FC-03CB955F52DC}"/>
              </a:ext>
            </a:extLst>
          </p:cNvPr>
          <p:cNvSpPr txBox="1">
            <a:spLocks/>
          </p:cNvSpPr>
          <p:nvPr/>
        </p:nvSpPr>
        <p:spPr>
          <a:xfrm>
            <a:off x="-700971" y="421657"/>
            <a:ext cx="6937191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err="1"/>
              <a:t>Conclusion</a:t>
            </a:r>
            <a:r>
              <a:rPr lang="de-DE" dirty="0"/>
              <a:t> 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8CD715-B20A-8816-F514-91090ADF35BB}"/>
              </a:ext>
            </a:extLst>
          </p:cNvPr>
          <p:cNvCxnSpPr>
            <a:cxnSpLocks/>
          </p:cNvCxnSpPr>
          <p:nvPr/>
        </p:nvCxnSpPr>
        <p:spPr>
          <a:xfrm flipV="1">
            <a:off x="1470209" y="1645920"/>
            <a:ext cx="10362058" cy="355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Rectangle 1">
            <a:extLst>
              <a:ext uri="{FF2B5EF4-FFF2-40B4-BE49-F238E27FC236}">
                <a16:creationId xmlns:a16="http://schemas.microsoft.com/office/drawing/2014/main" id="{703DC674-6545-A33E-114A-3601C58E67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6746000"/>
              </p:ext>
            </p:extLst>
          </p:nvPr>
        </p:nvGraphicFramePr>
        <p:xfrm>
          <a:off x="1603182" y="2174256"/>
          <a:ext cx="7111883" cy="2776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8679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F27A5-7308-DD79-1E32-7C8C39E63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0209" y="2466665"/>
            <a:ext cx="10018713" cy="3124201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[1]: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3.1 The problem: We need to predict the price of a house - Grokking Machine Learning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[2]: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Kaggel_Dataset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House_price_predection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[3]: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LinearRegression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—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scikit-learn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1.7.0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documentation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[4]: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M. Sumeyra and K. Yildiz, “Linear regression is mainly used to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predictused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car prices,” International Journal of Computational and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Experimen-tal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Science and Engineering, vol. 9, no. 1, pp. 11–16, 2023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[5]: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S. learn Developers, “California housing dataset,” Available at: https://scikit-learn.org/stable/datasets/real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world.html#california-housing-dataset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, accessed: 2025-05-22.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[6]: S. Rathore, M. A. Khan, S. Kumar, and C. Jain, “Machine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learningapproaches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for housing price prediction: A comparative study,”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IEEETransactions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2023</a:t>
            </a:r>
          </a:p>
          <a:p>
            <a:pPr>
              <a:lnSpc>
                <a:spcPct val="200000"/>
              </a:lnSpc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55750F0-C7B0-8F49-3D59-8A3F4A8CB536}"/>
              </a:ext>
            </a:extLst>
          </p:cNvPr>
          <p:cNvSpPr txBox="1">
            <a:spLocks/>
          </p:cNvSpPr>
          <p:nvPr/>
        </p:nvSpPr>
        <p:spPr>
          <a:xfrm>
            <a:off x="-534670" y="421657"/>
            <a:ext cx="6937191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/>
              <a:t>References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C265BB2-E5A3-D9EB-CF2C-1765CC7B48F3}"/>
              </a:ext>
            </a:extLst>
          </p:cNvPr>
          <p:cNvCxnSpPr>
            <a:cxnSpLocks/>
          </p:cNvCxnSpPr>
          <p:nvPr/>
        </p:nvCxnSpPr>
        <p:spPr>
          <a:xfrm flipV="1">
            <a:off x="1470209" y="1645920"/>
            <a:ext cx="10362058" cy="355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AB16530-00EA-3A8C-555D-31506D53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A91B7-50A7-4880-A1AB-3D5F952C3047}" type="datetime1">
              <a:rPr lang="de-DE" smtClean="0"/>
              <a:t>13.06.2025</a:t>
            </a:fld>
            <a:endParaRPr lang="de-DE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9E63ED5-3613-F141-4DA6-0FE5C1B12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Linear Regression In House Price Prediction</a:t>
            </a:r>
            <a:endParaRPr lang="de-D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10DA40-11E4-AE21-6F5B-C29378463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CDC0-5D40-4141-A9DD-388A97380495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8354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E364281-CE9D-4ACF-A801-ADD5E806D0EB}"/>
              </a:ext>
            </a:extLst>
          </p:cNvPr>
          <p:cNvSpPr txBox="1">
            <a:spLocks/>
          </p:cNvSpPr>
          <p:nvPr/>
        </p:nvSpPr>
        <p:spPr>
          <a:xfrm>
            <a:off x="-2166968" y="421657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/>
              <a:t>Motivation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ADEDD9A-6FDD-8860-562C-6FDCE25A78A5}"/>
              </a:ext>
            </a:extLst>
          </p:cNvPr>
          <p:cNvCxnSpPr>
            <a:cxnSpLocks/>
          </p:cNvCxnSpPr>
          <p:nvPr/>
        </p:nvCxnSpPr>
        <p:spPr>
          <a:xfrm flipV="1">
            <a:off x="1470209" y="1645920"/>
            <a:ext cx="10362058" cy="355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FDBA90F-2C24-E13F-170D-DB5A0102978D}"/>
              </a:ext>
            </a:extLst>
          </p:cNvPr>
          <p:cNvSpPr/>
          <p:nvPr/>
        </p:nvSpPr>
        <p:spPr>
          <a:xfrm>
            <a:off x="1468554" y="3267646"/>
            <a:ext cx="1071193" cy="1071193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/>
          </a:p>
        </p:txBody>
      </p:sp>
      <p:sp>
        <p:nvSpPr>
          <p:cNvPr id="13" name="Rectangle 12" descr="House">
            <a:extLst>
              <a:ext uri="{FF2B5EF4-FFF2-40B4-BE49-F238E27FC236}">
                <a16:creationId xmlns:a16="http://schemas.microsoft.com/office/drawing/2014/main" id="{0E3F22B2-B771-F857-8120-B69016297D83}"/>
              </a:ext>
            </a:extLst>
          </p:cNvPr>
          <p:cNvSpPr/>
          <p:nvPr/>
        </p:nvSpPr>
        <p:spPr>
          <a:xfrm>
            <a:off x="1696841" y="3495933"/>
            <a:ext cx="614619" cy="61461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BE7846B-E415-87D8-B59B-8D2F52954968}"/>
              </a:ext>
            </a:extLst>
          </p:cNvPr>
          <p:cNvGrpSpPr/>
          <p:nvPr/>
        </p:nvGrpSpPr>
        <p:grpSpPr>
          <a:xfrm>
            <a:off x="1126123" y="4672490"/>
            <a:ext cx="1756054" cy="702421"/>
            <a:chOff x="4600" y="1913311"/>
            <a:chExt cx="1756054" cy="70242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63A2428-C362-FE0B-80E6-A473E037218A}"/>
                </a:ext>
              </a:extLst>
            </p:cNvPr>
            <p:cNvSpPr/>
            <p:nvPr/>
          </p:nvSpPr>
          <p:spPr>
            <a:xfrm>
              <a:off x="4600" y="1913311"/>
              <a:ext cx="1756054" cy="70242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9565A1F-ED16-B17E-7FEC-97D1BB5BEC87}"/>
                </a:ext>
              </a:extLst>
            </p:cNvPr>
            <p:cNvSpPr txBox="1"/>
            <p:nvPr/>
          </p:nvSpPr>
          <p:spPr>
            <a:xfrm>
              <a:off x="4600" y="1913311"/>
              <a:ext cx="1756054" cy="7024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400" kern="1200" dirty="0"/>
                <a:t>Quickly estimate house prices using data</a:t>
              </a:r>
            </a:p>
          </p:txBody>
        </p: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4B7464B2-43DC-6176-A1D9-1885826D5B14}"/>
              </a:ext>
            </a:extLst>
          </p:cNvPr>
          <p:cNvSpPr/>
          <p:nvPr/>
        </p:nvSpPr>
        <p:spPr>
          <a:xfrm>
            <a:off x="3702095" y="3207761"/>
            <a:ext cx="1098000" cy="1098000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/>
          </a:p>
        </p:txBody>
      </p:sp>
      <p:sp>
        <p:nvSpPr>
          <p:cNvPr id="40" name="Rectangle 39" descr="Checkmark">
            <a:extLst>
              <a:ext uri="{FF2B5EF4-FFF2-40B4-BE49-F238E27FC236}">
                <a16:creationId xmlns:a16="http://schemas.microsoft.com/office/drawing/2014/main" id="{7C41E07E-F3DF-EAFB-6C36-0F79924507D9}"/>
              </a:ext>
            </a:extLst>
          </p:cNvPr>
          <p:cNvSpPr/>
          <p:nvPr/>
        </p:nvSpPr>
        <p:spPr>
          <a:xfrm>
            <a:off x="3936095" y="3441762"/>
            <a:ext cx="630000" cy="630000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55ACCF2-8F6B-4AA1-9561-0F2423AC6395}"/>
              </a:ext>
            </a:extLst>
          </p:cNvPr>
          <p:cNvGrpSpPr/>
          <p:nvPr/>
        </p:nvGrpSpPr>
        <p:grpSpPr>
          <a:xfrm>
            <a:off x="3351095" y="4647762"/>
            <a:ext cx="1800000" cy="720000"/>
            <a:chOff x="207202" y="1650337"/>
            <a:chExt cx="1800000" cy="7200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4EB7179-743B-1D86-0220-710A30660699}"/>
                </a:ext>
              </a:extLst>
            </p:cNvPr>
            <p:cNvSpPr/>
            <p:nvPr/>
          </p:nvSpPr>
          <p:spPr>
            <a:xfrm>
              <a:off x="207202" y="1650337"/>
              <a:ext cx="18000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87A64D2-8233-4FAF-68BE-AF371262F40F}"/>
                </a:ext>
              </a:extLst>
            </p:cNvPr>
            <p:cNvSpPr txBox="1"/>
            <p:nvPr/>
          </p:nvSpPr>
          <p:spPr>
            <a:xfrm>
              <a:off x="207202" y="1650337"/>
              <a:ext cx="18000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500" kern="1200"/>
                <a:t>Compare properties based on key features</a:t>
              </a:r>
            </a:p>
          </p:txBody>
        </p: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9F381503-DDD0-F69C-ABDA-AF3AE3D8D9C7}"/>
              </a:ext>
            </a:extLst>
          </p:cNvPr>
          <p:cNvSpPr/>
          <p:nvPr/>
        </p:nvSpPr>
        <p:spPr>
          <a:xfrm>
            <a:off x="5899760" y="3225799"/>
            <a:ext cx="1154878" cy="1122374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7209D15-49CF-C9AB-3B68-A40C5C8371F0}"/>
              </a:ext>
            </a:extLst>
          </p:cNvPr>
          <p:cNvSpPr/>
          <p:nvPr/>
        </p:nvSpPr>
        <p:spPr>
          <a:xfrm>
            <a:off x="6170343" y="3460571"/>
            <a:ext cx="630000" cy="614619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6FF15E6-3729-FC36-3E2E-F3A91E05E1CF}"/>
              </a:ext>
            </a:extLst>
          </p:cNvPr>
          <p:cNvGrpSpPr/>
          <p:nvPr/>
        </p:nvGrpSpPr>
        <p:grpSpPr>
          <a:xfrm>
            <a:off x="5617293" y="4672489"/>
            <a:ext cx="1800000" cy="702422"/>
            <a:chOff x="760429" y="1392352"/>
            <a:chExt cx="1740234" cy="696093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A7E67EE-8094-8147-4D20-EB4E9B6E6DC6}"/>
                </a:ext>
              </a:extLst>
            </p:cNvPr>
            <p:cNvSpPr/>
            <p:nvPr/>
          </p:nvSpPr>
          <p:spPr>
            <a:xfrm>
              <a:off x="760429" y="1392352"/>
              <a:ext cx="1740234" cy="6960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C63AB39-4C1E-66A6-330C-549B445A531C}"/>
                </a:ext>
              </a:extLst>
            </p:cNvPr>
            <p:cNvSpPr txBox="1"/>
            <p:nvPr/>
          </p:nvSpPr>
          <p:spPr>
            <a:xfrm>
              <a:off x="760429" y="1392352"/>
              <a:ext cx="1740234" cy="6960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400" kern="1200" dirty="0"/>
                <a:t>Help buyers make fair and confident offers</a:t>
              </a:r>
            </a:p>
          </p:txBody>
        </p: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24BA9CDD-B87D-A77B-B00C-F702E94CC2DC}"/>
              </a:ext>
            </a:extLst>
          </p:cNvPr>
          <p:cNvSpPr/>
          <p:nvPr/>
        </p:nvSpPr>
        <p:spPr>
          <a:xfrm>
            <a:off x="8295130" y="3228856"/>
            <a:ext cx="1087277" cy="1087277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30E6F1B-8A8D-B95B-DD4D-25B68502A6AC}"/>
              </a:ext>
            </a:extLst>
          </p:cNvPr>
          <p:cNvSpPr/>
          <p:nvPr/>
        </p:nvSpPr>
        <p:spPr>
          <a:xfrm>
            <a:off x="8526845" y="3460571"/>
            <a:ext cx="623847" cy="623847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50BE094-61C4-A5D4-A006-2B31FCCC2517}"/>
              </a:ext>
            </a:extLst>
          </p:cNvPr>
          <p:cNvGrpSpPr/>
          <p:nvPr/>
        </p:nvGrpSpPr>
        <p:grpSpPr>
          <a:xfrm>
            <a:off x="7947558" y="4654794"/>
            <a:ext cx="1782421" cy="712968"/>
            <a:chOff x="1173266" y="1426161"/>
            <a:chExt cx="1782421" cy="71296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AC5621C-A65F-B5F9-6062-C1F5B86F9C7A}"/>
                </a:ext>
              </a:extLst>
            </p:cNvPr>
            <p:cNvSpPr/>
            <p:nvPr/>
          </p:nvSpPr>
          <p:spPr>
            <a:xfrm>
              <a:off x="1173266" y="1426161"/>
              <a:ext cx="1782421" cy="712968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5DAFE54-335E-8919-E22F-C7E81E3A2D67}"/>
                </a:ext>
              </a:extLst>
            </p:cNvPr>
            <p:cNvSpPr txBox="1"/>
            <p:nvPr/>
          </p:nvSpPr>
          <p:spPr>
            <a:xfrm>
              <a:off x="1173266" y="1426161"/>
              <a:ext cx="1782421" cy="7129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500" kern="1200"/>
                <a:t>Assist sellers in setting accurate prices</a:t>
              </a:r>
            </a:p>
          </p:txBody>
        </p:sp>
      </p:grpSp>
      <p:sp>
        <p:nvSpPr>
          <p:cNvPr id="54" name="Oval 53">
            <a:extLst>
              <a:ext uri="{FF2B5EF4-FFF2-40B4-BE49-F238E27FC236}">
                <a16:creationId xmlns:a16="http://schemas.microsoft.com/office/drawing/2014/main" id="{1E360EE0-F641-EE69-CC21-B74805F918DB}"/>
              </a:ext>
            </a:extLst>
          </p:cNvPr>
          <p:cNvSpPr/>
          <p:nvPr/>
        </p:nvSpPr>
        <p:spPr>
          <a:xfrm>
            <a:off x="10544755" y="3225798"/>
            <a:ext cx="1042242" cy="1042242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4A1DD3B-1B0D-3CA7-F02E-06211592B2A4}"/>
              </a:ext>
            </a:extLst>
          </p:cNvPr>
          <p:cNvSpPr/>
          <p:nvPr/>
        </p:nvSpPr>
        <p:spPr>
          <a:xfrm>
            <a:off x="10766873" y="3447915"/>
            <a:ext cx="598007" cy="598007"/>
          </a:xfrm>
          <a:prstGeom prst="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949BAF2-1900-9305-A095-D50BBB96CEFA}"/>
              </a:ext>
            </a:extLst>
          </p:cNvPr>
          <p:cNvGrpSpPr/>
          <p:nvPr/>
        </p:nvGrpSpPr>
        <p:grpSpPr>
          <a:xfrm>
            <a:off x="10211580" y="4592673"/>
            <a:ext cx="1708593" cy="683437"/>
            <a:chOff x="1877817" y="1367138"/>
            <a:chExt cx="1708593" cy="68343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5CDE463-D040-512D-2B0A-DC515678C255}"/>
                </a:ext>
              </a:extLst>
            </p:cNvPr>
            <p:cNvSpPr/>
            <p:nvPr/>
          </p:nvSpPr>
          <p:spPr>
            <a:xfrm>
              <a:off x="1877817" y="1367138"/>
              <a:ext cx="1708593" cy="68343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BA978C4-0DC6-189D-A22C-981BE44C078F}"/>
                </a:ext>
              </a:extLst>
            </p:cNvPr>
            <p:cNvSpPr txBox="1"/>
            <p:nvPr/>
          </p:nvSpPr>
          <p:spPr>
            <a:xfrm>
              <a:off x="1877817" y="1367138"/>
              <a:ext cx="1708593" cy="6834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400" kern="1200"/>
                <a:t>Enable smarter, data-driven housing decisions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A20CA2-CB7B-A805-276B-9791D5F32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B7F1-C0F6-4E0D-9533-E2E6E230F1B7}" type="datetime1">
              <a:rPr lang="de-DE" smtClean="0"/>
              <a:t>13.06.2025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60A73E-9D4F-2CE5-984E-E36AAB52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Linear Regression In House Price Prediction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7479B-228C-90D2-133A-ABDE05EB5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CDC0-5D40-4141-A9DD-388A97380495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243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39" grpId="0" animBg="1"/>
      <p:bldP spid="40" grpId="0" animBg="1"/>
      <p:bldP spid="44" grpId="0" animBg="1"/>
      <p:bldP spid="45" grpId="0" animBg="1"/>
      <p:bldP spid="49" grpId="0" animBg="1"/>
      <p:bldP spid="50" grpId="0" animBg="1"/>
      <p:bldP spid="54" grpId="0" animBg="1"/>
      <p:bldP spid="5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D0CCE-8656-7733-C5D1-0A812A529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42704" y="329125"/>
            <a:ext cx="10018713" cy="1752599"/>
          </a:xfrm>
        </p:spPr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Linear Regression?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5B72BA9-929F-1A72-A985-FBF7487E96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7821" y="2432141"/>
            <a:ext cx="685177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sz="1800" dirty="0"/>
              <a:t>A statistical method to model the relationship between</a:t>
            </a:r>
            <a:br>
              <a:rPr lang="en-US" sz="1800" dirty="0"/>
            </a:br>
            <a:r>
              <a:rPr lang="en-US" sz="1800" dirty="0"/>
              <a:t> a dependent variable and one or more independent variables.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[4]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49B57E-5042-B35E-DE39-081A29E819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31" b="567"/>
          <a:stretch>
            <a:fillRect/>
          </a:stretch>
        </p:blipFill>
        <p:spPr>
          <a:xfrm>
            <a:off x="1377821" y="3779529"/>
            <a:ext cx="2677356" cy="16382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9A982D-95DD-C8AE-24CA-436C83ABF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103" y="3428707"/>
            <a:ext cx="2367573" cy="233988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C8E3B5C-6369-08A1-AAE7-EE64B2A0835B}"/>
              </a:ext>
            </a:extLst>
          </p:cNvPr>
          <p:cNvCxnSpPr>
            <a:cxnSpLocks/>
          </p:cNvCxnSpPr>
          <p:nvPr/>
        </p:nvCxnSpPr>
        <p:spPr>
          <a:xfrm flipV="1">
            <a:off x="1470209" y="1645920"/>
            <a:ext cx="10362058" cy="355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61E2329-9DC6-57E9-9A86-CC70215DB88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6269" t="17237" r="14288" b="28819"/>
          <a:stretch>
            <a:fillRect/>
          </a:stretch>
        </p:blipFill>
        <p:spPr>
          <a:xfrm>
            <a:off x="8650223" y="2374154"/>
            <a:ext cx="2054370" cy="5609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8C40CC-A349-E80A-FC8A-C22341C146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2380" y="3027782"/>
            <a:ext cx="3603557" cy="29544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B34092-39FE-D0F7-4C82-4468883468CB}"/>
              </a:ext>
            </a:extLst>
          </p:cNvPr>
          <p:cNvSpPr txBox="1"/>
          <p:nvPr/>
        </p:nvSpPr>
        <p:spPr>
          <a:xfrm>
            <a:off x="4252881" y="4905153"/>
            <a:ext cx="51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VS.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267AFE-060B-90C8-9373-AE04DCA02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D3887-ADB8-4834-AE52-6AFAE457D1F2}" type="datetime1">
              <a:rPr lang="de-DE" smtClean="0"/>
              <a:t>13.06.2025</a:t>
            </a:fld>
            <a:endParaRPr lang="de-DE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5D1ECA69-80F8-309F-7DC0-4619A3D85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Linear Regression In House Price Prediction</a:t>
            </a:r>
            <a:endParaRPr lang="de-DE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52D509E-D857-6FF9-DC65-42EE83CAC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CDC0-5D40-4141-A9DD-388A9738049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416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09C8ED3-1C5A-2299-E011-1E46FFF1C5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30546" y="2144148"/>
            <a:ext cx="5239151" cy="3684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Straightforward to implement and interpret results.</a:t>
            </a:r>
          </a:p>
          <a:p>
            <a:pPr lvl="0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Helps identify the influence of each feature.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Effective when the relationship between features and price is linear.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Fast Training even on large datasets.</a:t>
            </a:r>
            <a:br>
              <a:rPr lang="en-US" sz="1600" dirty="0"/>
            </a:br>
            <a:r>
              <a:rPr lang="en-US" sz="1600" dirty="0"/>
              <a:t>	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Ex: California Dataset (20,641) </a:t>
            </a:r>
            <a:r>
              <a:rPr lang="de-DE" sz="1600" dirty="0" err="1"/>
              <a:t>entries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de-DE" alt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2217529-4237-38B4-54B2-5CB35FC4F569}"/>
              </a:ext>
            </a:extLst>
          </p:cNvPr>
          <p:cNvSpPr txBox="1">
            <a:spLocks/>
          </p:cNvSpPr>
          <p:nvPr/>
        </p:nvSpPr>
        <p:spPr>
          <a:xfrm>
            <a:off x="1330546" y="348175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Why Use Linear Regression for House Prices?</a:t>
            </a:r>
            <a:endParaRPr lang="de-DE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1778D8-3119-9268-6266-977279DDEC60}"/>
              </a:ext>
            </a:extLst>
          </p:cNvPr>
          <p:cNvCxnSpPr>
            <a:cxnSpLocks/>
          </p:cNvCxnSpPr>
          <p:nvPr/>
        </p:nvCxnSpPr>
        <p:spPr>
          <a:xfrm flipV="1">
            <a:off x="1470209" y="1645920"/>
            <a:ext cx="10362058" cy="355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51" name="Picture 3" descr="3.1 The problem: We need to predict the price of a house - Grokking Machine  Learning">
            <a:extLst>
              <a:ext uri="{FF2B5EF4-FFF2-40B4-BE49-F238E27FC236}">
                <a16:creationId xmlns:a16="http://schemas.microsoft.com/office/drawing/2014/main" id="{CD85D076-8CCC-2F38-6AFF-F22C1FDA1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555" y="2406966"/>
            <a:ext cx="5316711" cy="295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51F650-EFE5-4C0F-CCB3-DA62D6A773D1}"/>
              </a:ext>
            </a:extLst>
          </p:cNvPr>
          <p:cNvSpPr txBox="1"/>
          <p:nvPr/>
        </p:nvSpPr>
        <p:spPr>
          <a:xfrm>
            <a:off x="7095738" y="5614024"/>
            <a:ext cx="5001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Linear model: Price increases linearly with number of rooms [1]</a:t>
            </a:r>
            <a:endParaRPr lang="de-DE" sz="12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BAAF6A-78C4-3CD7-66D8-4D7BAB2CA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942A1-A299-4888-AE1C-2A7C4F486F6A}" type="datetime1">
              <a:rPr lang="de-DE" smtClean="0"/>
              <a:t>13.06.2025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4DF981-1BFD-E3CD-0F43-5A69944AA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Linear Regression In House Price Prediction</a:t>
            </a:r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922164-EB30-385A-395D-881CC9C9D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CDC0-5D40-4141-A9DD-388A9738049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095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E1642BC-4D76-AF53-1F56-A6D912F49788}"/>
              </a:ext>
            </a:extLst>
          </p:cNvPr>
          <p:cNvSpPr txBox="1">
            <a:spLocks/>
          </p:cNvSpPr>
          <p:nvPr/>
        </p:nvSpPr>
        <p:spPr>
          <a:xfrm>
            <a:off x="703078" y="329125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Key Features in House Price Prediction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0C65497-A4E2-B0A4-A78A-C20CA9A49B31}"/>
              </a:ext>
            </a:extLst>
          </p:cNvPr>
          <p:cNvCxnSpPr>
            <a:cxnSpLocks/>
          </p:cNvCxnSpPr>
          <p:nvPr/>
        </p:nvCxnSpPr>
        <p:spPr>
          <a:xfrm flipV="1">
            <a:off x="1470209" y="1645920"/>
            <a:ext cx="10362058" cy="355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F19976C-23CF-91D3-881D-1E7E2CD80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279" y="1903656"/>
            <a:ext cx="10782300" cy="2090253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D202FE-64EF-DF04-7F25-794D91F89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C3F7-655B-4042-AF7A-BB08DE12DEC9}" type="datetime1">
              <a:rPr lang="de-DE" smtClean="0"/>
              <a:t>13.06.2025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5EF3D3-6DAC-3B67-E66E-4DC8D2CC2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Linear Regression In House Price Prediction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7AE29-809F-8811-BF20-B0C628949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CDC0-5D40-4141-A9DD-388A97380495}" type="slidenum">
              <a:rPr lang="de-DE" smtClean="0"/>
              <a:t>5</a:t>
            </a:fld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20F56D-9BF3-85D9-8211-ABC2ACBBA57C}"/>
              </a:ext>
            </a:extLst>
          </p:cNvPr>
          <p:cNvSpPr txBox="1"/>
          <p:nvPr/>
        </p:nvSpPr>
        <p:spPr>
          <a:xfrm>
            <a:off x="1581912" y="3814114"/>
            <a:ext cx="58613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/>
              <a:t>MedInc</a:t>
            </a:r>
            <a:r>
              <a:rPr lang="en-US" dirty="0"/>
              <a:t>: More income → higher prices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/>
              <a:t>HouseAge</a:t>
            </a:r>
            <a:r>
              <a:rPr lang="en-US" dirty="0"/>
              <a:t>: Older homes → usually cheaper</a:t>
            </a:r>
            <a:r>
              <a:rPr lang="de-DE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Rooms/Bedrooms</a:t>
            </a:r>
            <a:r>
              <a:rPr lang="en-US" dirty="0"/>
              <a:t>: More rooms → higher price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b="1" dirty="0"/>
              <a:t>Population/Density</a:t>
            </a:r>
            <a:r>
              <a:rPr lang="de-DE" dirty="0"/>
              <a:t>: </a:t>
            </a:r>
            <a:r>
              <a:rPr lang="de-DE" dirty="0" err="1"/>
              <a:t>Affects</a:t>
            </a:r>
            <a:r>
              <a:rPr lang="de-DE" dirty="0"/>
              <a:t> </a:t>
            </a:r>
            <a:r>
              <a:rPr lang="de-DE" dirty="0" err="1"/>
              <a:t>demand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Location</a:t>
            </a:r>
            <a:r>
              <a:rPr lang="en-US" dirty="0"/>
              <a:t>: Strong impact on price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Price</a:t>
            </a:r>
            <a:r>
              <a:rPr lang="en-US" dirty="0"/>
              <a:t>: What we want to predict</a:t>
            </a:r>
          </a:p>
        </p:txBody>
      </p:sp>
    </p:spTree>
    <p:extLst>
      <p:ext uri="{BB962C8B-B14F-4D97-AF65-F5344CB8AC3E}">
        <p14:creationId xmlns:p14="http://schemas.microsoft.com/office/powerpoint/2010/main" val="181748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0D1BFD1-98CB-9923-E617-AC7901F4226E}"/>
              </a:ext>
            </a:extLst>
          </p:cNvPr>
          <p:cNvSpPr txBox="1">
            <a:spLocks/>
          </p:cNvSpPr>
          <p:nvPr/>
        </p:nvSpPr>
        <p:spPr>
          <a:xfrm>
            <a:off x="-1424172" y="316425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/>
              <a:t>Building </a:t>
            </a:r>
            <a:r>
              <a:rPr lang="de-DE" dirty="0" err="1"/>
              <a:t>the</a:t>
            </a:r>
            <a:r>
              <a:rPr lang="de-DE" dirty="0"/>
              <a:t> Model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8A9BA28-0CA8-C50C-F4D2-B8603AD375E8}"/>
              </a:ext>
            </a:extLst>
          </p:cNvPr>
          <p:cNvCxnSpPr>
            <a:cxnSpLocks/>
          </p:cNvCxnSpPr>
          <p:nvPr/>
        </p:nvCxnSpPr>
        <p:spPr>
          <a:xfrm flipV="1">
            <a:off x="1470209" y="1645920"/>
            <a:ext cx="10362058" cy="355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1">
            <a:extLst>
              <a:ext uri="{FF2B5EF4-FFF2-40B4-BE49-F238E27FC236}">
                <a16:creationId xmlns:a16="http://schemas.microsoft.com/office/drawing/2014/main" id="{A3536F86-B56A-C26D-FD97-9B76E0042D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92100" y="1722556"/>
            <a:ext cx="6806672" cy="3870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 Unicode MS"/>
              </a:rPr>
              <a:t>from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 Unicode MS"/>
              </a:rPr>
              <a:t>sklearn.datasets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 Unicode MS"/>
              </a:rPr>
              <a:t>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 Unicode MS"/>
              </a:rPr>
              <a:t>import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 Unicode MS"/>
              </a:rPr>
              <a:t>fetch_california_housing</a:t>
            </a:r>
            <a:endParaRPr kumimoji="0" lang="de-DE" altLang="de-DE" sz="1600" b="1" i="0" u="none" strike="noStrike" cap="none" normalizeH="0" baseline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Arial Unicode MS"/>
            </a:endParaRPr>
          </a:p>
          <a:p>
            <a:pPr lvl="0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Set X=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data_feature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, Y=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feature_names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Feature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Scaling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Data Splitting &amp; Model Fitting</a:t>
            </a:r>
          </a:p>
          <a:p>
            <a:pPr lvl="0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de-DE" alt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endParaRPr lang="de-DE" alt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de-DE" altLang="de-DE" sz="1600" b="1" i="0" u="none" strike="noStrike" cap="none" normalizeH="0" baseline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37251B-36D5-9211-02BD-614B6F31C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656" y="2184618"/>
            <a:ext cx="5373567" cy="3865075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2DE59A-334B-34C0-E7FC-FA806AD54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08682-8310-443B-8D65-EEB0A1D4306C}" type="datetime1">
              <a:rPr lang="de-DE" smtClean="0"/>
              <a:t>13.06.2025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BBE8F-64B5-5C2E-7E55-C4C5D084E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Linear Regression In House Price Prediction</a:t>
            </a: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2DCFD-9BCB-3C91-6425-2ABEEBCB2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CDC0-5D40-4141-A9DD-388A9738049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923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93CBB-AEF5-6934-AB05-6EFC7307B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539" y="3129082"/>
            <a:ext cx="10018713" cy="2900896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Real-World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Tabular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Data, 58%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reasonable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Non-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Linearity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Real-world data contains inherent randomness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92800DE-15FD-F4D0-88A7-63E5F5BE723D}"/>
              </a:ext>
            </a:extLst>
          </p:cNvPr>
          <p:cNvSpPr txBox="1">
            <a:spLocks/>
          </p:cNvSpPr>
          <p:nvPr/>
        </p:nvSpPr>
        <p:spPr>
          <a:xfrm>
            <a:off x="215138" y="422233"/>
            <a:ext cx="6937191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err="1"/>
              <a:t>Evaluating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Model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15D5C34-5293-25C7-7925-675D801BA57C}"/>
              </a:ext>
            </a:extLst>
          </p:cNvPr>
          <p:cNvCxnSpPr>
            <a:cxnSpLocks/>
          </p:cNvCxnSpPr>
          <p:nvPr/>
        </p:nvCxnSpPr>
        <p:spPr>
          <a:xfrm flipV="1">
            <a:off x="1470209" y="1645920"/>
            <a:ext cx="10362058" cy="355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1808D11-7C73-7680-68F4-AC38C6430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3750" y="2352674"/>
            <a:ext cx="3530601" cy="35306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09D987-8184-99D2-3E63-B7D7E1624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638" y="2120142"/>
            <a:ext cx="3969382" cy="10089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22E787-2D9B-35BC-22B8-446945812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4700" y="2229523"/>
            <a:ext cx="2038215" cy="790178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49531BCE-9B35-EC53-57E2-FE730B842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D3F5B-ADAA-4B34-8F52-39DA26CAC64A}" type="datetime1">
              <a:rPr lang="de-DE" smtClean="0"/>
              <a:t>13.06.2025</a:t>
            </a:fld>
            <a:endParaRPr lang="de-DE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4D141FEF-0949-3A6B-0896-DE0DE3798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Linear Regression In House Price Prediction</a:t>
            </a:r>
            <a:endParaRPr lang="de-DE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42E2365-61F3-7862-37DD-DD79A353F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CDC0-5D40-4141-A9DD-388A9738049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747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4E28C00-6DA9-63DB-600C-4BCE1869C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2343" y="1859624"/>
            <a:ext cx="2279153" cy="970590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6CC5E06-CA05-84C6-3875-782BF2A83104}"/>
              </a:ext>
            </a:extLst>
          </p:cNvPr>
          <p:cNvSpPr txBox="1">
            <a:spLocks/>
          </p:cNvSpPr>
          <p:nvPr/>
        </p:nvSpPr>
        <p:spPr>
          <a:xfrm>
            <a:off x="1394714" y="405802"/>
            <a:ext cx="6937191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/>
              <a:t>Challenges &amp; Different Datasets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21BAB1-C292-C536-C3F7-726F2E787A64}"/>
              </a:ext>
            </a:extLst>
          </p:cNvPr>
          <p:cNvCxnSpPr>
            <a:cxnSpLocks/>
          </p:cNvCxnSpPr>
          <p:nvPr/>
        </p:nvCxnSpPr>
        <p:spPr>
          <a:xfrm flipV="1">
            <a:off x="1470209" y="1645920"/>
            <a:ext cx="10362058" cy="355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427F899-188D-20ED-F8D4-50B14971D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106" y="2907279"/>
            <a:ext cx="5891382" cy="19324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7FB525-BDF9-25DE-29BF-BE1118B67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5426" y="4891778"/>
            <a:ext cx="9916841" cy="939410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AD20C56-98DC-EA3D-257A-5B5E11B7A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109631"/>
              </p:ext>
            </p:extLst>
          </p:nvPr>
        </p:nvGraphicFramePr>
        <p:xfrm>
          <a:off x="7185488" y="1950401"/>
          <a:ext cx="4718028" cy="2596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6245">
                  <a:extLst>
                    <a:ext uri="{9D8B030D-6E8A-4147-A177-3AD203B41FA5}">
                      <a16:colId xmlns:a16="http://schemas.microsoft.com/office/drawing/2014/main" val="1262654602"/>
                    </a:ext>
                  </a:extLst>
                </a:gridCol>
                <a:gridCol w="722018">
                  <a:extLst>
                    <a:ext uri="{9D8B030D-6E8A-4147-A177-3AD203B41FA5}">
                      <a16:colId xmlns:a16="http://schemas.microsoft.com/office/drawing/2014/main" val="1917991005"/>
                    </a:ext>
                  </a:extLst>
                </a:gridCol>
                <a:gridCol w="806962">
                  <a:extLst>
                    <a:ext uri="{9D8B030D-6E8A-4147-A177-3AD203B41FA5}">
                      <a16:colId xmlns:a16="http://schemas.microsoft.com/office/drawing/2014/main" val="2697344235"/>
                    </a:ext>
                  </a:extLst>
                </a:gridCol>
                <a:gridCol w="792803">
                  <a:extLst>
                    <a:ext uri="{9D8B030D-6E8A-4147-A177-3AD203B41FA5}">
                      <a16:colId xmlns:a16="http://schemas.microsoft.com/office/drawing/2014/main" val="1653989371"/>
                    </a:ext>
                  </a:extLst>
                </a:gridCol>
              </a:tblGrid>
              <a:tr h="392201">
                <a:tc>
                  <a:txBody>
                    <a:bodyPr/>
                    <a:lstStyle/>
                    <a:p>
                      <a:pPr algn="ctr"/>
                      <a:r>
                        <a:rPr lang="de-DE" sz="1400" b="1" i="0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Model </a:t>
                      </a:r>
                      <a:endParaRPr lang="de-DE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i="0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R² (%)</a:t>
                      </a:r>
                      <a:endParaRPr lang="de-DE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i="0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MAE</a:t>
                      </a:r>
                      <a:endParaRPr lang="de-DE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i="0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RMSE</a:t>
                      </a:r>
                      <a:endParaRPr lang="de-DE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62965"/>
                  </a:ext>
                </a:extLst>
              </a:tr>
              <a:tr h="425328">
                <a:tc>
                  <a:txBody>
                    <a:bodyPr/>
                    <a:lstStyle/>
                    <a:p>
                      <a:pPr algn="ctr"/>
                      <a:r>
                        <a:rPr lang="de-DE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Linear Regression</a:t>
                      </a:r>
                      <a:endParaRPr lang="de-DE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68.07 </a:t>
                      </a:r>
                      <a:endParaRPr lang="de-DE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22.79 </a:t>
                      </a:r>
                      <a:endParaRPr lang="de-DE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30.79</a:t>
                      </a:r>
                      <a:endParaRPr lang="de-DE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521714"/>
                  </a:ext>
                </a:extLst>
              </a:tr>
              <a:tr h="425328">
                <a:tc>
                  <a:txBody>
                    <a:bodyPr/>
                    <a:lstStyle/>
                    <a:p>
                      <a:pPr algn="ctr"/>
                      <a:r>
                        <a:rPr lang="de-DE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Ridge Regression </a:t>
                      </a:r>
                      <a:endParaRPr lang="de-DE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68.07</a:t>
                      </a:r>
                      <a:endParaRPr lang="de-DE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22.79 </a:t>
                      </a:r>
                      <a:endParaRPr lang="de-DE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30.79 </a:t>
                      </a:r>
                      <a:endParaRPr lang="de-DE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074356"/>
                  </a:ext>
                </a:extLst>
              </a:tr>
              <a:tr h="425328">
                <a:tc>
                  <a:txBody>
                    <a:bodyPr/>
                    <a:lstStyle/>
                    <a:p>
                      <a:pPr algn="ctr"/>
                      <a:r>
                        <a:rPr lang="de-DE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Lasso Regression </a:t>
                      </a:r>
                      <a:endParaRPr lang="de-DE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55.9</a:t>
                      </a:r>
                      <a:endParaRPr lang="de-DE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27.38</a:t>
                      </a:r>
                      <a:endParaRPr lang="de-DE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36.19 </a:t>
                      </a:r>
                      <a:endParaRPr lang="de-DE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5134"/>
                  </a:ext>
                </a:extLst>
              </a:tr>
              <a:tr h="425328">
                <a:tc>
                  <a:txBody>
                    <a:bodyPr/>
                    <a:lstStyle/>
                    <a:p>
                      <a:pPr algn="ctr"/>
                      <a:r>
                        <a:rPr lang="de-DE" sz="1400" b="0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ElasticNet</a:t>
                      </a:r>
                      <a:r>
                        <a:rPr lang="de-DE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Regression</a:t>
                      </a:r>
                      <a:endParaRPr lang="de-DE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59.47</a:t>
                      </a:r>
                      <a:endParaRPr lang="de-DE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26.15</a:t>
                      </a:r>
                      <a:endParaRPr lang="de-DE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34.69</a:t>
                      </a:r>
                      <a:endParaRPr lang="de-DE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562018"/>
                  </a:ext>
                </a:extLst>
              </a:tr>
              <a:tr h="502715">
                <a:tc>
                  <a:txBody>
                    <a:bodyPr/>
                    <a:lstStyle/>
                    <a:p>
                      <a:pPr algn="ctr"/>
                      <a:r>
                        <a:rPr lang="de-DE" sz="1400" b="0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Bayesian</a:t>
                      </a:r>
                      <a:r>
                        <a:rPr lang="de-DE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Ridge Regression</a:t>
                      </a:r>
                      <a:endParaRPr lang="de-DE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68.07</a:t>
                      </a:r>
                      <a:endParaRPr lang="de-DE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22.79 </a:t>
                      </a:r>
                      <a:endParaRPr lang="de-DE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30.79</a:t>
                      </a:r>
                      <a:endParaRPr lang="de-DE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33178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6DEABDB-E679-9B82-F030-97F08911395A}"/>
              </a:ext>
            </a:extLst>
          </p:cNvPr>
          <p:cNvSpPr txBox="1"/>
          <p:nvPr/>
        </p:nvSpPr>
        <p:spPr>
          <a:xfrm>
            <a:off x="5528379" y="5718732"/>
            <a:ext cx="3788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Kaggle House price prediction Dataset[2]</a:t>
            </a:r>
            <a:endParaRPr lang="de-DE" sz="1200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88F7B9CC-EEF0-2E27-9D4A-09BD679C0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4E03-FD0F-4843-9249-F3F669908A07}" type="datetime1">
              <a:rPr lang="de-DE" smtClean="0"/>
              <a:t>13.06.2025</a:t>
            </a:fld>
            <a:endParaRPr lang="de-DE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B92DC71C-E073-9486-5ABC-DD6716D8F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Linear Regression In House Price Prediction</a:t>
            </a:r>
            <a:endParaRPr lang="de-DE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B82A400-8E6D-7120-EAD6-FE984CB16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CDC0-5D40-4141-A9DD-388A9738049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003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6241C63-3BD1-9297-AB73-95884AE9D96D}"/>
              </a:ext>
            </a:extLst>
          </p:cNvPr>
          <p:cNvSpPr txBox="1">
            <a:spLocks/>
          </p:cNvSpPr>
          <p:nvPr/>
        </p:nvSpPr>
        <p:spPr>
          <a:xfrm>
            <a:off x="359733" y="449089"/>
            <a:ext cx="6937191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/>
              <a:t>The final Model In GUI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A718E9-B77B-8376-DA2B-8C66B16F8082}"/>
              </a:ext>
            </a:extLst>
          </p:cNvPr>
          <p:cNvCxnSpPr>
            <a:cxnSpLocks/>
          </p:cNvCxnSpPr>
          <p:nvPr/>
        </p:nvCxnSpPr>
        <p:spPr>
          <a:xfrm flipV="1">
            <a:off x="1470209" y="1645920"/>
            <a:ext cx="10362058" cy="355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0CF128B9-D50B-AFBE-19D0-1BD9D25033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32"/>
          <a:stretch>
            <a:fillRect/>
          </a:stretch>
        </p:blipFill>
        <p:spPr bwMode="auto">
          <a:xfrm>
            <a:off x="2248386" y="1929479"/>
            <a:ext cx="3866433" cy="393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851C03-4689-B13B-C4C1-A23C65952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982" y="2340535"/>
            <a:ext cx="3566996" cy="311554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E8D166-1017-4712-EAC0-7539A46DE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212-98FA-48FE-91EE-436CAAD25CCA}" type="datetime1">
              <a:rPr lang="de-DE" smtClean="0"/>
              <a:t>13.06.2025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6A1FA6-F4E4-9688-AC95-3CCFD7B3D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Linear Regression In House Price Prediction</a:t>
            </a: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00DE7-F01C-ED29-F80A-8C9F86786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CDC0-5D40-4141-A9DD-388A9738049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509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1">
      <a:dk1>
        <a:sysClr val="windowText" lastClr="000000"/>
      </a:dk1>
      <a:lt1>
        <a:sysClr val="window" lastClr="FFFFFF"/>
      </a:lt1>
      <a:dk2>
        <a:srgbClr val="212121"/>
      </a:dk2>
      <a:lt2>
        <a:srgbClr val="FFFFFF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Drift">
  <a:themeElements>
    <a:clrScheme name="Custom 259">
      <a:dk1>
        <a:sysClr val="windowText" lastClr="000000"/>
      </a:dk1>
      <a:lt1>
        <a:sysClr val="window" lastClr="FFFFFF"/>
      </a:lt1>
      <a:dk2>
        <a:srgbClr val="00416B"/>
      </a:dk2>
      <a:lt2>
        <a:srgbClr val="E8E8E8"/>
      </a:lt2>
      <a:accent1>
        <a:srgbClr val="00416B"/>
      </a:accent1>
      <a:accent2>
        <a:srgbClr val="006098"/>
      </a:accent2>
      <a:accent3>
        <a:srgbClr val="238DC1"/>
      </a:accent3>
      <a:accent4>
        <a:srgbClr val="939598"/>
      </a:accent4>
      <a:accent5>
        <a:srgbClr val="D7D7D7"/>
      </a:accent5>
      <a:accent6>
        <a:srgbClr val="7775FF"/>
      </a:accent6>
      <a:hlink>
        <a:srgbClr val="467886"/>
      </a:hlink>
      <a:folHlink>
        <a:srgbClr val="96607D"/>
      </a:folHlink>
    </a:clrScheme>
    <a:fontScheme name="Custom 118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2.1" id="{19F6FF4A-BFB8-D448-81DB-A8F1C71F8E46}" vid="{CDCDF023-17A4-CF46-89DD-D6386F64A91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5EBA7EA-2DBE-46FC-B4F3-D5D0564B1172}">
  <we:reference id="wa200005566" version="3.0.0.3" store="en-US" storeType="OMEX"/>
  <we:alternateReferences>
    <we:reference id="WA200005566" version="3.0.0.3" store="WA200005566" storeType="OMEX"/>
  </we:alternateReferences>
  <we:properties>
    <we:property name="theme" value="{&quot;name&quot;:&quot;Drift&quot;,&quot;colorPalette&quot;:[&quot;0E2841&quot;,&quot;E8E8E8&quot;,&quot;00416B&quot;,&quot;006098&quot;,&quot;238DC1&quot;,&quot;939598&quot;,&quot;D7D7D7&quot;,&quot;7775FF&quot;,&quot;467886&quot;,&quot;96607D&quot;],&quot;isDefault&quot;:true,&quot;color&quot;:&quot;#ffffff&quot;,&quot;previewImages&quot;:[&quot;https://cpp.appsdowonders.com/assets/SlideTitle-drift.png&quot;,&quot;https://cpp.appsdowonders.com/assets/SlideTextbox1V1-drift.png&quot;,&quot;https://cpp.appsdowonders.com/assets/SlideTextbox3V1-drift.png&quot;,&quot;https://cpp.appsdowonders.com/assets/SlideTable-drift.png&quot;,&quot;https://cpp.appsdowonders.com/assets/SlideTimeline-drift.png&quot;],&quot;index&quot;:0}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599</Words>
  <Application>Microsoft Office PowerPoint</Application>
  <PresentationFormat>Widescreen</PresentationFormat>
  <Paragraphs>106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Aptos</vt:lpstr>
      <vt:lpstr>Arial</vt:lpstr>
      <vt:lpstr>Arial Unicode MS</vt:lpstr>
      <vt:lpstr>Calibri</vt:lpstr>
      <vt:lpstr>Corbel</vt:lpstr>
      <vt:lpstr>Segoe UI</vt:lpstr>
      <vt:lpstr>Wingdings</vt:lpstr>
      <vt:lpstr>Parallax</vt:lpstr>
      <vt:lpstr>Drift</vt:lpstr>
      <vt:lpstr>Linear Regression  In  House Price Prediction</vt:lpstr>
      <vt:lpstr>PowerPoint Presentation</vt:lpstr>
      <vt:lpstr>What is Linear Regression?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Mohamed Abdo</dc:creator>
  <cp:lastModifiedBy>Mohamed Abdo</cp:lastModifiedBy>
  <cp:revision>12</cp:revision>
  <dcterms:created xsi:type="dcterms:W3CDTF">2025-06-12T20:17:21Z</dcterms:created>
  <dcterms:modified xsi:type="dcterms:W3CDTF">2025-06-13T20:53:28Z</dcterms:modified>
</cp:coreProperties>
</file>