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handoutMasterIdLst>
    <p:handoutMasterId r:id="rId20"/>
  </p:handoutMasterIdLst>
  <p:sldIdLst>
    <p:sldId id="256" r:id="rId4"/>
    <p:sldId id="261" r:id="rId5"/>
    <p:sldId id="264" r:id="rId6"/>
    <p:sldId id="267" r:id="rId7"/>
    <p:sldId id="294" r:id="rId8"/>
    <p:sldId id="279" r:id="rId9"/>
    <p:sldId id="28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3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0 w 3049200"/>
              <a:gd name="connsiteY0" fmla="*/ 0 h 2088232"/>
              <a:gd name="connsiteX1" fmla="*/ 3049200 w 3049200"/>
              <a:gd name="connsiteY1" fmla="*/ 0 h 2088232"/>
              <a:gd name="connsiteX2" fmla="*/ 3049200 w 3049200"/>
              <a:gd name="connsiteY2" fmla="*/ 2088232 h 2088232"/>
              <a:gd name="connsiteX3" fmla="*/ 0 w 3049200"/>
              <a:gd name="connsiteY3" fmla="*/ 2088232 h 2088232"/>
              <a:gd name="connsiteX4" fmla="*/ 0 w 3049200"/>
              <a:gd name="connsiteY4" fmla="*/ 0 h 2088232"/>
              <a:gd name="connsiteX0" fmla="*/ 19050 w 3068250"/>
              <a:gd name="connsiteY0" fmla="*/ 0 h 4183732"/>
              <a:gd name="connsiteX1" fmla="*/ 3068250 w 3068250"/>
              <a:gd name="connsiteY1" fmla="*/ 0 h 4183732"/>
              <a:gd name="connsiteX2" fmla="*/ 3068250 w 3068250"/>
              <a:gd name="connsiteY2" fmla="*/ 2088232 h 4183732"/>
              <a:gd name="connsiteX3" fmla="*/ 0 w 3068250"/>
              <a:gd name="connsiteY3" fmla="*/ 4183732 h 4183732"/>
              <a:gd name="connsiteX4" fmla="*/ 19050 w 3068250"/>
              <a:gd name="connsiteY4" fmla="*/ 0 h 4183732"/>
              <a:gd name="connsiteX0" fmla="*/ 19050 w 8002200"/>
              <a:gd name="connsiteY0" fmla="*/ 0 h 4183732"/>
              <a:gd name="connsiteX1" fmla="*/ 3068250 w 8002200"/>
              <a:gd name="connsiteY1" fmla="*/ 0 h 4183732"/>
              <a:gd name="connsiteX2" fmla="*/ 8002200 w 8002200"/>
              <a:gd name="connsiteY2" fmla="*/ 4174207 h 4183732"/>
              <a:gd name="connsiteX3" fmla="*/ 0 w 8002200"/>
              <a:gd name="connsiteY3" fmla="*/ 4183732 h 4183732"/>
              <a:gd name="connsiteX4" fmla="*/ 19050 w 8002200"/>
              <a:gd name="connsiteY4" fmla="*/ 0 h 4183732"/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  <a:gd name="connsiteX3" fmla="*/ 19050 w 8002200"/>
              <a:gd name="connsiteY3" fmla="*/ 0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720000" anchor="b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7425" y="418288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  <a:gd name="connsiteX3" fmla="*/ 0 w 7969461"/>
              <a:gd name="connsiteY3" fmla="*/ 4163237 h 4163237"/>
              <a:gd name="connsiteX4" fmla="*/ 0 w 7969461"/>
              <a:gd name="connsiteY4" fmla="*/ 0 h 4163237"/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  <a:gd name="connsiteX3" fmla="*/ 0 w 7969461"/>
              <a:gd name="connsiteY3" fmla="*/ 0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3074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987574"/>
            <a:ext cx="2653432" cy="2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83" y="930806"/>
            <a:ext cx="165723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24852"/>
            <a:ext cx="794544" cy="8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7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0728"/>
            <a:ext cx="1174969" cy="12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11" y="1288921"/>
            <a:ext cx="959451" cy="10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E:\002-KIMS BUSINESS\007-02-Fullslidesppt-Contents\20161219\04-edu\owl-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224852"/>
            <a:ext cx="794544" cy="8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Backend Testing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684" y="1459090"/>
            <a:ext cx="360040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/>
              <a:t>Steps And Instructions For Unit Testing using Mocha and Chai.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467544" y="4443958"/>
            <a:ext cx="1296144" cy="360040"/>
            <a:chOff x="467544" y="4011910"/>
            <a:chExt cx="1296144" cy="360040"/>
          </a:xfrm>
        </p:grpSpPr>
        <p:sp>
          <p:nvSpPr>
            <p:cNvPr id="6" name="Rounded Rectangle 5"/>
            <p:cNvSpPr/>
            <p:nvPr/>
          </p:nvSpPr>
          <p:spPr>
            <a:xfrm>
              <a:off x="467544" y="4011910"/>
              <a:ext cx="1296144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544" y="4022067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 Boot camp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1779662"/>
            <a:ext cx="3168352" cy="989444"/>
          </a:xfrm>
        </p:spPr>
        <p:txBody>
          <a:bodyPr/>
          <a:lstStyle/>
          <a:p>
            <a:r>
              <a:rPr lang="en-US" altLang="ko-KR" sz="2400" b="1" dirty="0" smtClean="0"/>
              <a:t>Imports and require variables </a:t>
            </a:r>
            <a:endParaRPr lang="ko-KR" alt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Now we have started to code :D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7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331"/>
            <a:ext cx="5114925" cy="2752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91556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First Line, You have to define that this is a test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149163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  <a:cs typeface="Arial" pitchFamily="34" charset="0"/>
              </a:rPr>
              <a:t>You will need them to initiate your database connection, disconnect from database, and inserting or removing from the User database.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2185427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  <a:cs typeface="Arial" pitchFamily="34" charset="0"/>
              </a:rPr>
              <a:t>Require the assertion library “should”.</a:t>
            </a:r>
            <a:endParaRPr lang="en-US" altLang="ko-KR" sz="12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606327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  <a:cs typeface="Arial" pitchFamily="34" charset="0"/>
              </a:rPr>
              <a:t>Require the testing library “chai”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  <a:cs typeface="Arial" pitchFamily="34" charset="0"/>
              </a:rPr>
              <a:t>You will need chai-http in order to send request to your backend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  <a:cs typeface="Arial" pitchFamily="34" charset="0"/>
              </a:rPr>
              <a:t>Server imports your app in the http request</a:t>
            </a:r>
            <a:endParaRPr lang="en-US" altLang="ko-KR" sz="12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1779662"/>
            <a:ext cx="3168352" cy="989444"/>
          </a:xfrm>
        </p:spPr>
        <p:txBody>
          <a:bodyPr/>
          <a:lstStyle/>
          <a:p>
            <a:r>
              <a:rPr lang="en-US" altLang="ko-KR" sz="2400" b="1" dirty="0" smtClean="0"/>
              <a:t>Mocha Divisions</a:t>
            </a:r>
            <a:endParaRPr lang="ko-KR" alt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Your code will be divided with mocha in a simple way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0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5" y="3744448"/>
            <a:ext cx="3472619" cy="339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5" y="2898344"/>
            <a:ext cx="5359310" cy="313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3974"/>
          <a:stretch/>
        </p:blipFill>
        <p:spPr>
          <a:xfrm>
            <a:off x="595325" y="2003897"/>
            <a:ext cx="3174316" cy="313008"/>
          </a:xfrm>
          <a:prstGeom prst="rect">
            <a:avLst/>
          </a:prstGeom>
        </p:spPr>
      </p:pic>
      <p:cxnSp>
        <p:nvCxnSpPr>
          <p:cNvPr id="36" name="Straight Connector 35"/>
          <p:cNvCxnSpPr>
            <a:stCxn id="6" idx="1"/>
            <a:endCxn id="27" idx="1"/>
          </p:cNvCxnSpPr>
          <p:nvPr/>
        </p:nvCxnSpPr>
        <p:spPr>
          <a:xfrm>
            <a:off x="595325" y="2160401"/>
            <a:ext cx="0" cy="175382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" y="180257"/>
            <a:ext cx="4259964" cy="3282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63189" y="171846"/>
            <a:ext cx="3606907" cy="1031887"/>
            <a:chOff x="300361" y="1376682"/>
            <a:chExt cx="2936827" cy="1335841"/>
          </a:xfrm>
        </p:grpSpPr>
        <p:sp>
          <p:nvSpPr>
            <p:cNvPr id="13" name="TextBox 12"/>
            <p:cNvSpPr txBox="1"/>
            <p:nvPr/>
          </p:nvSpPr>
          <p:spPr>
            <a:xfrm>
              <a:off x="300361" y="16968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Thing you write in the code.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always refers to what generally You are testing.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Now we are referring to testing the whole Authentication file.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361" y="1376682"/>
              <a:ext cx="2936827" cy="3386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Describe block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20" y="586827"/>
            <a:ext cx="1755899" cy="4046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94093" y="574969"/>
            <a:ext cx="2879421" cy="847489"/>
            <a:chOff x="300361" y="1376682"/>
            <a:chExt cx="2936827" cy="1097127"/>
          </a:xfrm>
        </p:grpSpPr>
        <p:sp>
          <p:nvSpPr>
            <p:cNvPr id="16" name="TextBox 15"/>
            <p:cNvSpPr txBox="1"/>
            <p:nvPr/>
          </p:nvSpPr>
          <p:spPr>
            <a:xfrm>
              <a:off x="300361" y="1696860"/>
              <a:ext cx="2936827" cy="77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Inside describe block. There is before, usually you set you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connection and setup any other dependency here.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61" y="1376682"/>
              <a:ext cx="2936827" cy="3386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Before block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3877" r="1004"/>
          <a:stretch/>
        </p:blipFill>
        <p:spPr>
          <a:xfrm>
            <a:off x="348520" y="1546098"/>
            <a:ext cx="2832044" cy="30537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372200" y="1546098"/>
            <a:ext cx="2232248" cy="1031887"/>
            <a:chOff x="300361" y="1376682"/>
            <a:chExt cx="2936827" cy="1335841"/>
          </a:xfrm>
        </p:grpSpPr>
        <p:sp>
          <p:nvSpPr>
            <p:cNvPr id="19" name="TextBox 18"/>
            <p:cNvSpPr txBox="1"/>
            <p:nvPr/>
          </p:nvSpPr>
          <p:spPr>
            <a:xfrm>
              <a:off x="300361" y="16968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Inside the larger describe block.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Usually defines what exactly inside the file Authentication you will test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361" y="1376682"/>
              <a:ext cx="2936827" cy="3386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Mini describe block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51920" y="2003897"/>
            <a:ext cx="2232248" cy="847490"/>
            <a:chOff x="300361" y="1376682"/>
            <a:chExt cx="2936827" cy="1097128"/>
          </a:xfrm>
        </p:grpSpPr>
        <p:sp>
          <p:nvSpPr>
            <p:cNvPr id="23" name="TextBox 22"/>
            <p:cNvSpPr txBox="1"/>
            <p:nvPr/>
          </p:nvSpPr>
          <p:spPr>
            <a:xfrm>
              <a:off x="300361" y="1696861"/>
              <a:ext cx="2936827" cy="77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main test firing event.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are you expecting from that event.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361" y="1376682"/>
              <a:ext cx="2936827" cy="3386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It block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76" y="4523228"/>
            <a:ext cx="3692328" cy="3278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520" y="3327358"/>
            <a:ext cx="2567296" cy="3493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520" y="4151736"/>
            <a:ext cx="1587352" cy="29139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275540" y="3957455"/>
            <a:ext cx="3176780" cy="1186045"/>
            <a:chOff x="300361" y="1376682"/>
            <a:chExt cx="2936827" cy="1535410"/>
          </a:xfrm>
        </p:grpSpPr>
        <p:sp>
          <p:nvSpPr>
            <p:cNvPr id="30" name="TextBox 29"/>
            <p:cNvSpPr txBox="1"/>
            <p:nvPr/>
          </p:nvSpPr>
          <p:spPr>
            <a:xfrm>
              <a:off x="300361" y="1696861"/>
              <a:ext cx="2936827" cy="121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will be the last thing. You have to terminate the connection with your </a:t>
              </a:r>
              <a:r>
                <a:rPr lang="en-US" altLang="ko-KR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and delete all dummy data you have inserted while testing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0361" y="1376682"/>
              <a:ext cx="2936827" cy="33867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After block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3" name="Straight Connector 32"/>
          <p:cNvCxnSpPr>
            <a:stCxn id="3" idx="1"/>
            <a:endCxn id="25" idx="1"/>
          </p:cNvCxnSpPr>
          <p:nvPr/>
        </p:nvCxnSpPr>
        <p:spPr>
          <a:xfrm>
            <a:off x="15576" y="344396"/>
            <a:ext cx="0" cy="434276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9683" y="726963"/>
            <a:ext cx="9847" cy="357047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 smtClean="0"/>
              <a:t>More on Mocha Divisions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71550"/>
            <a:ext cx="6852245" cy="39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 smtClean="0"/>
              <a:t>More on Mocha Divisions</a:t>
            </a:r>
            <a:endParaRPr lang="ko-KR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48639" y="839889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 we are creating a test database and connecting to it. Before function takes a callback done().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Before block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48639" y="1833363"/>
            <a:ext cx="3168352" cy="1520507"/>
            <a:chOff x="300361" y="1376682"/>
            <a:chExt cx="2936827" cy="1520507"/>
          </a:xfrm>
        </p:grpSpPr>
        <p:sp>
          <p:nvSpPr>
            <p:cNvPr id="15" name="TextBox 14"/>
            <p:cNvSpPr txBox="1"/>
            <p:nvPr/>
          </p:nvSpPr>
          <p:spPr>
            <a:xfrm>
              <a:off x="300361" y="1696860"/>
              <a:ext cx="29368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en-US" altLang="ko-KR" sz="12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any variables you will use or send in the chai request.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en-US" altLang="ko-KR" sz="12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chai will request a “post, get, patch, delete, etc..” on t=your app server.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en-US" altLang="ko-KR" sz="1200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The response should have specifications depending on the request you have send.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It block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10580"/>
            <a:ext cx="5478294" cy="9308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8" y="1806398"/>
            <a:ext cx="5447900" cy="21911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6" y="4062547"/>
            <a:ext cx="2197146" cy="1084667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5815715" y="3435846"/>
            <a:ext cx="3168352" cy="966509"/>
            <a:chOff x="300361" y="1376682"/>
            <a:chExt cx="2936827" cy="966509"/>
          </a:xfrm>
        </p:grpSpPr>
        <p:sp>
          <p:nvSpPr>
            <p:cNvPr id="42" name="TextBox 4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 you empty the dummy values inside your database, and then close the connection with your database.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After block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From all of us at SE Course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4370" y="396735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Agenda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1026" name="Picture 2" descr="E:\002-KIMS BUSINESS\007-02-Fullslidesppt-Contents\20161219\04-edu\ow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136" y="2582788"/>
            <a:ext cx="2317040" cy="2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805458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1669554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2533650"/>
            <a:ext cx="5544616" cy="6480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3397746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801949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1664247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2526545"/>
            <a:ext cx="653380" cy="6533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3388843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771550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1625079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2497658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3370237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888806"/>
            <a:ext cx="4693990" cy="494026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Why using Mocha with Chai and Should?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Testing Assertion Libraries and Automation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9944" y="2571750"/>
            <a:ext cx="4693990" cy="494026"/>
            <a:chOff x="782743" y="246606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268309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to develop your Files Hierarchy in a clean way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246606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Files Structure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63888" y="1996689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Installation and Setup needed for Testing “ Mocha - Chai – Should ”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3888" y="1779662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Environment Setup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0402" y="4242816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ight Triangle 34"/>
          <p:cNvSpPr/>
          <p:nvPr/>
        </p:nvSpPr>
        <p:spPr>
          <a:xfrm rot="5400000">
            <a:off x="2851174" y="4233913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93205" y="4225568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547963" y="4313590"/>
            <a:ext cx="4693990" cy="494026"/>
            <a:chOff x="782743" y="3362835"/>
            <a:chExt cx="2059657" cy="494026"/>
          </a:xfrm>
        </p:grpSpPr>
        <p:sp>
          <p:nvSpPr>
            <p:cNvPr id="38" name="TextBox 37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Describe – Before – it – After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Mocha Divisions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550418" y="3724881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Now!! Start Coding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0418" y="3507854"/>
            <a:ext cx="469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Imports and Requires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1779662"/>
            <a:ext cx="3168352" cy="989444"/>
          </a:xfrm>
        </p:spPr>
        <p:txBody>
          <a:bodyPr/>
          <a:lstStyle/>
          <a:p>
            <a:r>
              <a:rPr lang="en-US" altLang="ko-KR" sz="2400" b="1" dirty="0"/>
              <a:t>Testing Assertion Libraries and Automation </a:t>
            </a:r>
            <a:endParaRPr lang="ko-KR" alt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You need to First Understand Differences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Testing Assertion Libraries and Automation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43558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2466" y="2211710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Mocha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3027" y="2211710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Chai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816" y="2859782"/>
            <a:ext cx="1728192" cy="527953"/>
            <a:chOff x="1062658" y="3986014"/>
            <a:chExt cx="1728192" cy="527953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Automation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6534" y="2859782"/>
            <a:ext cx="1835905" cy="527953"/>
            <a:chOff x="1062657" y="3986014"/>
            <a:chExt cx="1835905" cy="527953"/>
          </a:xfrm>
        </p:grpSpPr>
        <p:sp>
          <p:nvSpPr>
            <p:cNvPr id="25" name="TextBox 24"/>
            <p:cNvSpPr txBox="1"/>
            <p:nvPr/>
          </p:nvSpPr>
          <p:spPr>
            <a:xfrm>
              <a:off x="1062657" y="3986014"/>
              <a:ext cx="1835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Tests are written 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32" name="Picture 8" descr="Image result for mocha test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9" t="-1512" r="14321" b="1512"/>
          <a:stretch/>
        </p:blipFill>
        <p:spPr bwMode="auto">
          <a:xfrm>
            <a:off x="1006302" y="699542"/>
            <a:ext cx="1389463" cy="16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age result for mocha testing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t="1363" r="48647" b="-1363"/>
          <a:stretch/>
        </p:blipFill>
        <p:spPr bwMode="auto">
          <a:xfrm>
            <a:off x="6854945" y="748705"/>
            <a:ext cx="1389463" cy="16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5496" y="3568667"/>
            <a:ext cx="2036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“Your Text Here”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96534" y="3469412"/>
            <a:ext cx="2036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“Your Text Here”</a:t>
            </a:r>
          </a:p>
        </p:txBody>
      </p:sp>
    </p:spTree>
    <p:extLst>
      <p:ext uri="{BB962C8B-B14F-4D97-AF65-F5344CB8AC3E}">
        <p14:creationId xmlns:p14="http://schemas.microsoft.com/office/powerpoint/2010/main" val="39187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1779662"/>
            <a:ext cx="3168352" cy="989444"/>
          </a:xfrm>
        </p:spPr>
        <p:txBody>
          <a:bodyPr/>
          <a:lstStyle/>
          <a:p>
            <a:r>
              <a:rPr lang="en-US" altLang="ko-KR" sz="2400" b="1" dirty="0"/>
              <a:t>Environment </a:t>
            </a:r>
            <a:r>
              <a:rPr lang="en-US" altLang="ko-KR" sz="2400" b="1" dirty="0" smtClean="0"/>
              <a:t>Setup &amp; Installation</a:t>
            </a:r>
            <a:endParaRPr lang="ko-KR" alt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You need to Prepare for your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Dependencies Installation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You have to include the testing libraries in your project before you start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4211960" y="1216575"/>
            <a:ext cx="434302" cy="3683814"/>
            <a:chOff x="4211960" y="1264200"/>
            <a:chExt cx="434302" cy="3683814"/>
          </a:xfrm>
        </p:grpSpPr>
        <p:sp>
          <p:nvSpPr>
            <p:cNvPr id="4" name="Rectangle 3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3"/>
            <p:cNvSpPr/>
            <p:nvPr/>
          </p:nvSpPr>
          <p:spPr>
            <a:xfrm rot="10800000">
              <a:off x="4211960" y="1272212"/>
              <a:ext cx="434302" cy="3675802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08487" y="1060571"/>
            <a:ext cx="972000" cy="200950"/>
            <a:chOff x="4264755" y="1264200"/>
            <a:chExt cx="381507" cy="3683814"/>
          </a:xfrm>
        </p:grpSpPr>
        <p:sp>
          <p:nvSpPr>
            <p:cNvPr id="9" name="Rectangle 8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3"/>
            <p:cNvSpPr/>
            <p:nvPr/>
          </p:nvSpPr>
          <p:spPr>
            <a:xfrm rot="10800000">
              <a:off x="4264755" y="1272211"/>
              <a:ext cx="381507" cy="367580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Pentagon 6"/>
          <p:cNvSpPr/>
          <p:nvPr/>
        </p:nvSpPr>
        <p:spPr>
          <a:xfrm>
            <a:off x="3782219" y="1347614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/>
        </p:nvSpPr>
        <p:spPr>
          <a:xfrm rot="10800000">
            <a:off x="2965160" y="2064660"/>
            <a:ext cx="2443067" cy="576064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entagon 12"/>
          <p:cNvSpPr/>
          <p:nvPr/>
        </p:nvSpPr>
        <p:spPr>
          <a:xfrm>
            <a:off x="3782218" y="2781706"/>
            <a:ext cx="2373957" cy="576064"/>
          </a:xfrm>
          <a:prstGeom prst="homePlate">
            <a:avLst>
              <a:gd name="adj" fmla="val 35119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entagon 13"/>
          <p:cNvSpPr/>
          <p:nvPr/>
        </p:nvSpPr>
        <p:spPr>
          <a:xfrm rot="10800000">
            <a:off x="3068227" y="3498752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4964535" y="221317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3982608" y="2867298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3854325" y="1468327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6075" y="1347614"/>
            <a:ext cx="170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Main Testing Library “Mocha”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879" y="2054996"/>
            <a:ext cx="175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Our Assertion Library “Should”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5402" y="2787778"/>
            <a:ext cx="168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Testing Writing Platform “Chai”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592" y="3499203"/>
            <a:ext cx="1598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Http Requests using Chai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16890" y="2170078"/>
            <a:ext cx="2214045" cy="494026"/>
            <a:chOff x="338375" y="3362835"/>
            <a:chExt cx="2524922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8375" y="3362835"/>
              <a:ext cx="2524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$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npm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install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should --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save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9551" y="3612274"/>
            <a:ext cx="2425609" cy="494026"/>
            <a:chOff x="97106" y="3362835"/>
            <a:chExt cx="2766192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106" y="3362835"/>
              <a:ext cx="2766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$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npm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install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chai-http --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save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00192" y="1418329"/>
            <a:ext cx="2318463" cy="376757"/>
            <a:chOff x="803640" y="3579862"/>
            <a:chExt cx="2644001" cy="3767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9841" y="3679620"/>
              <a:ext cx="262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$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cs typeface="Arial" pitchFamily="34" charset="0"/>
                </a:rPr>
                <a:t>npm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 install mocha --save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7110" y="2878527"/>
            <a:ext cx="2278832" cy="494026"/>
            <a:chOff x="803640" y="3362835"/>
            <a:chExt cx="2598806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598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$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npm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install 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chai --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save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5" name="Oval 35">
            <a:extLst>
              <a:ext uri="{FF2B5EF4-FFF2-40B4-BE49-F238E27FC236}">
                <a16:creationId xmlns="" xmlns:a16="http://schemas.microsoft.com/office/drawing/2014/main" id="{222ACDB5-E12B-49B1-9469-E31C94C76A2D}"/>
              </a:ext>
            </a:extLst>
          </p:cNvPr>
          <p:cNvSpPr/>
          <p:nvPr/>
        </p:nvSpPr>
        <p:spPr>
          <a:xfrm>
            <a:off x="4942699" y="3572737"/>
            <a:ext cx="360040" cy="428094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875209" y="1194073"/>
            <a:ext cx="2930624" cy="2930624"/>
          </a:xfrm>
          <a:prstGeom prst="donut">
            <a:avLst>
              <a:gd name="adj" fmla="val 1268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Environment Completion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Final Act to complete your Testing Environment </a:t>
            </a:r>
            <a:endParaRPr lang="en-US" altLang="ko-KR" dirty="0"/>
          </a:p>
        </p:txBody>
      </p:sp>
      <p:pic>
        <p:nvPicPr>
          <p:cNvPr id="14339" name="Picture 3" descr="D:\Fullppt\005-PNG이미지\magnifying-glass-1892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5646"/>
            <a:ext cx="3168352" cy="311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7948" y="185939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412468" y="97197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1797" y="2442705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129880" y="3773971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059582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1- Make Sure Every Dependency is defined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671" y="3694822"/>
            <a:ext cx="501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line actually means: When you run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npm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test, Mocha will get the request as your main Testing Library.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then will go inside tests folder to do a recursive tests inside that folder. For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example: Mocha will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test folder then will recursively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enter Models Folder and search for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runner.js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Then enter Controller Folder and search for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runner.js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And so on..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0830" y="2439934"/>
            <a:ext cx="191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ackage.json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68891"/>
            <a:ext cx="28289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837474"/>
            <a:ext cx="3819525" cy="4000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544948" y="2255081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2- You have to specify where are your Test files that will run When actually Testing.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2864046"/>
            <a:ext cx="3133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2040" y="1779662"/>
            <a:ext cx="3168352" cy="989444"/>
          </a:xfrm>
        </p:spPr>
        <p:txBody>
          <a:bodyPr/>
          <a:lstStyle/>
          <a:p>
            <a:r>
              <a:rPr lang="en-US" altLang="ko-KR" sz="2400" b="1" dirty="0" smtClean="0"/>
              <a:t>Files Structure &amp; Hierarchy </a:t>
            </a:r>
            <a:endParaRPr lang="ko-KR" alt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You need to stick to the conventions of the programmers hierarchy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5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915566"/>
            <a:ext cx="3309169" cy="230425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36353" y="2734812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 smtClean="0">
                <a:solidFill>
                  <a:schemeClr val="accent1"/>
                </a:solidFill>
                <a:ea typeface="+mj-ea"/>
                <a:cs typeface="Arial" pitchFamily="34" charset="0"/>
              </a:rPr>
              <a:t>Files Hierarchy </a:t>
            </a:r>
            <a:endParaRPr lang="en-US" altLang="ko-KR" sz="2000" b="1" dirty="0">
              <a:solidFill>
                <a:schemeClr val="accent1"/>
              </a:solidFill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1635646"/>
            <a:ext cx="3960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Stated in previous slide.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We have defined the testing folders to be in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directory.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 we need to first test the controllers “Backend Functions”. 	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Therefore We have created a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controllers folder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inside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directory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containing runner.js file.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That runner.js file will only be responsible for testing controllers files “auth.controller, and list.controller”.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Later on, if we need to test models for example. </a:t>
            </a:r>
            <a:r>
              <a:rPr lang="en-US" altLang="ko-KR" sz="1200" dirty="0" smtClean="0">
                <a:solidFill>
                  <a:srgbClr val="D15A12"/>
                </a:solidFill>
                <a:cs typeface="Arial" pitchFamily="34" charset="0"/>
              </a:rPr>
              <a:t>WHAT WILL WE DO??</a:t>
            </a:r>
            <a:endParaRPr lang="en-US" altLang="ko-KR" sz="1200" dirty="0">
              <a:solidFill>
                <a:srgbClr val="D15A12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422"/>
          <a:stretch/>
        </p:blipFill>
        <p:spPr>
          <a:xfrm>
            <a:off x="467544" y="555526"/>
            <a:ext cx="315736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635</Words>
  <Application>Microsoft Office PowerPoint</Application>
  <PresentationFormat>On-screen Show (16:9)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Mohamed Ahmed</cp:lastModifiedBy>
  <cp:revision>91</cp:revision>
  <dcterms:created xsi:type="dcterms:W3CDTF">2016-12-05T23:26:54Z</dcterms:created>
  <dcterms:modified xsi:type="dcterms:W3CDTF">2018-04-05T17:16:01Z</dcterms:modified>
</cp:coreProperties>
</file>