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3/13/25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Lab9_17128502472830/PizzaResturantSalesAnalysi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BC9CE61-AE32-4B42-810E-0894A8DD0E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Pizza Sales Analysis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DB2C7A9A-3C2F-4BD4-86FC-980DF9566B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3/13/2025 7:33:01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Pizza Resturant Sales Analysis2">
            <a:extLst>
              <a:ext uri="{FF2B5EF4-FFF2-40B4-BE49-F238E27FC236}">
                <a16:creationId xmlns:a16="http://schemas.microsoft.com/office/drawing/2014/main" id="{F06B073C-6033-4D0B-9A17-1FAE85EB6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Pizza Resturant Sales Analysis1">
            <a:extLst>
              <a:ext uri="{FF2B5EF4-FFF2-40B4-BE49-F238E27FC236}">
                <a16:creationId xmlns:a16="http://schemas.microsoft.com/office/drawing/2014/main" id="{54ED0D5B-12B7-4D81-AF32-136D0240A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Pizza Resturant Sales Analysis4">
            <a:extLst>
              <a:ext uri="{FF2B5EF4-FFF2-40B4-BE49-F238E27FC236}">
                <a16:creationId xmlns:a16="http://schemas.microsoft.com/office/drawing/2014/main" id="{E5A13D5B-BFDF-4AA5-8F87-954987F21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Pizza Resturant Sales Analysis5">
            <a:extLst>
              <a:ext uri="{FF2B5EF4-FFF2-40B4-BE49-F238E27FC236}">
                <a16:creationId xmlns:a16="http://schemas.microsoft.com/office/drawing/2014/main" id="{3626628E-8F02-4A4D-A89A-F6D03EA84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Pizza Resturant Sales Analysis3">
            <a:extLst>
              <a:ext uri="{FF2B5EF4-FFF2-40B4-BE49-F238E27FC236}">
                <a16:creationId xmlns:a16="http://schemas.microsoft.com/office/drawing/2014/main" id="{58796577-D47B-4FF2-AB5A-B96D52336C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Pizza Resturant Sales Analysis6">
            <a:extLst>
              <a:ext uri="{FF2B5EF4-FFF2-40B4-BE49-F238E27FC236}">
                <a16:creationId xmlns:a16="http://schemas.microsoft.com/office/drawing/2014/main" id="{2CE8CA5D-15EC-4C97-B154-CA762FC6A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de8" descr="Pizza Resturant Sales Analysis7">
            <a:extLst>
              <a:ext uri="{FF2B5EF4-FFF2-40B4-BE49-F238E27FC236}">
                <a16:creationId xmlns:a16="http://schemas.microsoft.com/office/drawing/2014/main" id="{DEC8A478-E2B9-406F-B249-390436BED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de9" descr="Pizza Resturant Sales Analysis8">
            <a:extLst>
              <a:ext uri="{FF2B5EF4-FFF2-40B4-BE49-F238E27FC236}">
                <a16:creationId xmlns:a16="http://schemas.microsoft.com/office/drawing/2014/main" id="{CF0C1AA0-EC41-4985-9A70-9B1365DCE0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Pizza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Pizza Sales Analysis</dc:title>
  <dc:creator/>
  <cp:lastModifiedBy>MOHAMED BAH</cp:lastModifiedBy>
  <cp:revision>1</cp:revision>
  <dcterms:created xsi:type="dcterms:W3CDTF">2025-03-13T19:33:05Z</dcterms:created>
  <dcterms:modified xsi:type="dcterms:W3CDTF">2025-03-13T19:33:49Z</dcterms:modified>
</cp:coreProperties>
</file>