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67" d="100"/>
          <a:sy n="67" d="100"/>
        </p:scale>
        <p:origin x="108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AD1D1A-6431-584E-B252-0128270E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3" y="2130759"/>
            <a:ext cx="5891474" cy="25964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BFA5A9E-07B8-7541-B2EA-28834675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r>
              <a:rPr lang="de-DE" dirty="0">
                <a:solidFill>
                  <a:schemeClr val="tx1"/>
                </a:solidFill>
              </a:rPr>
              <a:t>Avatar spiegelt dich wieder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Rahmen</vt:lpstr>
      <vt:lpstr>PowerPoint-Präsentation</vt:lpstr>
      <vt:lpstr>Um was geht’s?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3</cp:revision>
  <dcterms:created xsi:type="dcterms:W3CDTF">2021-06-04T12:03:53Z</dcterms:created>
  <dcterms:modified xsi:type="dcterms:W3CDTF">2021-06-04T12:04:43Z</dcterms:modified>
</cp:coreProperties>
</file>