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65" r:id="rId4"/>
    <p:sldId id="257" r:id="rId5"/>
    <p:sldId id="258" r:id="rId6"/>
    <p:sldId id="263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7EB"/>
    <a:srgbClr val="5AB0EC"/>
    <a:srgbClr val="6FA8CF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77" d="100"/>
          <a:sy n="77" d="100"/>
        </p:scale>
        <p:origin x="71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8E5A42-A0D3-0A4D-8936-9090500D89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455E8D6-2AA8-8647-A8C8-4E345969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09" y="2157487"/>
            <a:ext cx="5770182" cy="2543026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250BDFB-5BFC-2F45-8EF4-CC5E5C255820}"/>
              </a:ext>
            </a:extLst>
          </p:cNvPr>
          <p:cNvSpPr txBox="1"/>
          <p:nvPr/>
        </p:nvSpPr>
        <p:spPr>
          <a:xfrm flipH="1">
            <a:off x="5116019" y="4876247"/>
            <a:ext cx="1959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2020 / 2021</a:t>
            </a:r>
          </a:p>
        </p:txBody>
      </p:sp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F4926-06F5-094F-9B52-A10834A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412004" cy="5120639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rgbClr val="53A7EB"/>
                </a:solidFill>
              </a:rPr>
              <a:t>Um was geht’s?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F8D7-253E-3840-9BB1-D324A15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Tracke</a:t>
            </a:r>
            <a:r>
              <a:rPr lang="de-DE" dirty="0">
                <a:solidFill>
                  <a:schemeClr val="tx1"/>
                </a:solidFill>
              </a:rPr>
              <a:t> dein Wohlbefinden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Tätige Eingaben zu Essen, Schlaf, </a:t>
            </a:r>
            <a:r>
              <a:rPr lang="de-DE" dirty="0" err="1">
                <a:solidFill>
                  <a:schemeClr val="tx1"/>
                </a:solidFill>
              </a:rPr>
              <a:t>Aktivitä</a:t>
            </a:r>
            <a:r>
              <a:rPr lang="de-DE" dirty="0">
                <a:solidFill>
                  <a:schemeClr val="tx1"/>
                </a:solidFill>
              </a:rPr>
              <a:t> und Arbeit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Avatar zeigt 5 verschiedene Emotionen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DEDB320-F9A9-9D49-9D6A-846026A9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173" y="1397517"/>
            <a:ext cx="3757647" cy="39021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428D50-6546-F345-A3DF-5276D021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46" y="1552949"/>
            <a:ext cx="3632200" cy="37719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4F75EAF-CCC6-0E48-9974-4D489685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93" y="1552949"/>
            <a:ext cx="3632200" cy="3771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BD38AF-CD44-1546-A296-064177F4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033" y="1543050"/>
            <a:ext cx="3632200" cy="37719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3327C6A-508F-3049-8ADF-FE142A87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3117" y="1477914"/>
            <a:ext cx="3757648" cy="3902173"/>
          </a:xfrm>
          <a:prstGeom prst="rect">
            <a:avLst/>
          </a:prstGeom>
        </p:spPr>
      </p:pic>
      <p:sp>
        <p:nvSpPr>
          <p:cNvPr id="7" name="Ecken des Rechtecks auf der gleichen Seite abrunden 6">
            <a:extLst>
              <a:ext uri="{FF2B5EF4-FFF2-40B4-BE49-F238E27FC236}">
                <a16:creationId xmlns:a16="http://schemas.microsoft.com/office/drawing/2014/main" id="{DE9A0A7F-A9FF-B747-99B0-560169F0CD10}"/>
              </a:ext>
            </a:extLst>
          </p:cNvPr>
          <p:cNvSpPr/>
          <p:nvPr/>
        </p:nvSpPr>
        <p:spPr>
          <a:xfrm>
            <a:off x="0" y="5025424"/>
            <a:ext cx="12192000" cy="251007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Die Emotionen</a:t>
            </a:r>
          </a:p>
        </p:txBody>
      </p:sp>
    </p:spTree>
    <p:extLst>
      <p:ext uri="{BB962C8B-B14F-4D97-AF65-F5344CB8AC3E}">
        <p14:creationId xmlns:p14="http://schemas.microsoft.com/office/powerpoint/2010/main" val="25718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24656458-3573-9941-A0B4-FA0C528F5F6A}"/>
              </a:ext>
            </a:extLst>
          </p:cNvPr>
          <p:cNvSpPr/>
          <p:nvPr/>
        </p:nvSpPr>
        <p:spPr>
          <a:xfrm>
            <a:off x="10557069" y="-1479881"/>
            <a:ext cx="3729497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710503B2-8E41-9E42-9E4D-F4BCAEA29B8E}"/>
              </a:ext>
            </a:extLst>
          </p:cNvPr>
          <p:cNvSpPr/>
          <p:nvPr/>
        </p:nvSpPr>
        <p:spPr>
          <a:xfrm>
            <a:off x="-2284608" y="5920280"/>
            <a:ext cx="3895038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Grafik zu Arbeitsstunden und Commits</a:t>
            </a:r>
          </a:p>
        </p:txBody>
      </p:sp>
      <p:pic>
        <p:nvPicPr>
          <p:cNvPr id="5" name="Grafik 4" descr="Balkendiagramm">
            <a:extLst>
              <a:ext uri="{FF2B5EF4-FFF2-40B4-BE49-F238E27FC236}">
                <a16:creationId xmlns:a16="http://schemas.microsoft.com/office/drawing/2014/main" id="{82BD5DA6-0C8C-DA43-AAE6-9C72F5CC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3C525-72EB-0643-B6C5-0E34C05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623BB-5451-6F44-BEEB-C85AE639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9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5352-C72F-9340-9D67-A11FFB91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404466"/>
            <a:ext cx="2947482" cy="2114663"/>
          </a:xfrm>
        </p:spPr>
        <p:txBody>
          <a:bodyPr/>
          <a:lstStyle/>
          <a:p>
            <a:pPr algn="ctr"/>
            <a:r>
              <a:rPr lang="de-DE" dirty="0"/>
              <a:t>Hindernisse</a:t>
            </a:r>
          </a:p>
        </p:txBody>
      </p:sp>
      <p:pic>
        <p:nvPicPr>
          <p:cNvPr id="5" name="Inhaltsplatzhalter 4" descr="Hochspannung">
            <a:extLst>
              <a:ext uri="{FF2B5EF4-FFF2-40B4-BE49-F238E27FC236}">
                <a16:creationId xmlns:a16="http://schemas.microsoft.com/office/drawing/2014/main" id="{BC458074-C602-DE4E-B140-60E1B01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0" y="3306063"/>
            <a:ext cx="1435640" cy="143564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5A4B9D-EDBD-EA4E-8E33-AE1C344A4C2C}"/>
              </a:ext>
            </a:extLst>
          </p:cNvPr>
          <p:cNvSpPr txBox="1"/>
          <p:nvPr/>
        </p:nvSpPr>
        <p:spPr>
          <a:xfrm>
            <a:off x="4612390" y="1934079"/>
            <a:ext cx="5753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KeyCloak</a:t>
            </a: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Export der Animationen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Drag &amp; Drop im Wohnzimmer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Customized</a:t>
            </a:r>
            <a:r>
              <a:rPr lang="de-AT" sz="2000" b="1" dirty="0"/>
              <a:t> Design in </a:t>
            </a:r>
            <a:r>
              <a:rPr lang="de-AT" sz="2000" b="1" dirty="0" err="1"/>
              <a:t>Flutter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25513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0A982-B568-7442-B1D0-B4E7F9D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52" y="3009900"/>
            <a:ext cx="606807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Wie </a:t>
            </a:r>
            <a:r>
              <a:rPr lang="en-US" sz="5900" spc="-100" dirty="0" err="1"/>
              <a:t>geht’s</a:t>
            </a:r>
            <a:r>
              <a:rPr lang="en-US" sz="5900" spc="-100" dirty="0"/>
              <a:t> </a:t>
            </a:r>
            <a:r>
              <a:rPr lang="en-US" sz="5900" spc="-100" dirty="0" err="1"/>
              <a:t>weiter</a:t>
            </a:r>
            <a:r>
              <a:rPr lang="en-US" sz="5900" spc="-100" dirty="0"/>
              <a:t>?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E6032-5EFE-2940-ADE1-C920212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r="12699" b="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8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7BF-07C4-5F44-B0A3-93533E39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4940B-D5E8-9F49-8140-D94FE1503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0671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Rahmen</vt:lpstr>
      <vt:lpstr>PowerPoint-Präsentation</vt:lpstr>
      <vt:lpstr>Um was geht’s?</vt:lpstr>
      <vt:lpstr>PowerPoint-Präsentation</vt:lpstr>
      <vt:lpstr>Das Team</vt:lpstr>
      <vt:lpstr>Arbeitsverteilung</vt:lpstr>
      <vt:lpstr>Ziele </vt:lpstr>
      <vt:lpstr>Hindernisse</vt:lpstr>
      <vt:lpstr>Wie geht’s weiter?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12</cp:revision>
  <dcterms:created xsi:type="dcterms:W3CDTF">2021-06-04T12:03:53Z</dcterms:created>
  <dcterms:modified xsi:type="dcterms:W3CDTF">2021-06-05T10:53:29Z</dcterms:modified>
</cp:coreProperties>
</file>