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sldIdLst>
    <p:sldId id="256" r:id="rId2"/>
    <p:sldId id="261" r:id="rId3"/>
    <p:sldId id="257" r:id="rId4"/>
    <p:sldId id="258" r:id="rId5"/>
    <p:sldId id="263" r:id="rId6"/>
    <p:sldId id="260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7EB"/>
    <a:srgbClr val="5AB0EC"/>
    <a:srgbClr val="6FA8CF"/>
    <a:srgbClr val="499BEA"/>
    <a:srgbClr val="52A7EB"/>
    <a:srgbClr val="2AAFF1"/>
    <a:srgbClr val="00A3FF"/>
    <a:srgbClr val="76D6FF"/>
    <a:srgbClr val="15B4C6"/>
    <a:srgbClr val="F6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6132"/>
  </p:normalViewPr>
  <p:slideViewPr>
    <p:cSldViewPr snapToGrid="0" snapToObjects="1">
      <p:cViewPr>
        <p:scale>
          <a:sx n="67" d="100"/>
          <a:sy n="67" d="100"/>
        </p:scale>
        <p:origin x="1080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347393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96037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32537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80703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050886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88702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108337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779805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731297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016239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89027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3023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99BEA"/>
            </a:gs>
            <a:gs pos="48000">
              <a:srgbClr val="53A7EB"/>
            </a:gs>
            <a:gs pos="100000">
              <a:srgbClr val="5AB0EC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427C8B86-FEF9-7246-BA04-D2D95A7B8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794" y="5153246"/>
            <a:ext cx="2308412" cy="606891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2020 / 2021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FEAD1D1A-6431-584E-B252-0128270E8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263" y="2130759"/>
            <a:ext cx="5891474" cy="259648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8BFA5A9E-07B8-7541-B2EA-288346754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8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9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3F4926-06F5-094F-9B52-A10834A3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412004" cy="5120639"/>
          </a:xfrm>
        </p:spPr>
        <p:txBody>
          <a:bodyPr>
            <a:normAutofit/>
          </a:bodyPr>
          <a:lstStyle/>
          <a:p>
            <a:pPr algn="ctr"/>
            <a:r>
              <a:rPr lang="de-DE" sz="6000" b="1" dirty="0">
                <a:solidFill>
                  <a:srgbClr val="53A7EB"/>
                </a:solidFill>
              </a:rPr>
              <a:t>Um was geht’s?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CFF8D7-253E-3840-9BB1-D324A1587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Tracke</a:t>
            </a:r>
            <a:r>
              <a:rPr lang="de-DE" dirty="0">
                <a:solidFill>
                  <a:schemeClr val="tx1"/>
                </a:solidFill>
              </a:rPr>
              <a:t> dein Wohlbefinden</a:t>
            </a:r>
          </a:p>
          <a:p>
            <a:r>
              <a:rPr lang="de-DE" dirty="0">
                <a:solidFill>
                  <a:schemeClr val="tx1"/>
                </a:solidFill>
              </a:rPr>
              <a:t>Tätige Eingaben zu Essen, Schlaf, </a:t>
            </a:r>
            <a:r>
              <a:rPr lang="de-DE" dirty="0" err="1">
                <a:solidFill>
                  <a:schemeClr val="tx1"/>
                </a:solidFill>
              </a:rPr>
              <a:t>Aktivitä</a:t>
            </a:r>
            <a:r>
              <a:rPr lang="de-DE" dirty="0">
                <a:solidFill>
                  <a:schemeClr val="tx1"/>
                </a:solidFill>
              </a:rPr>
              <a:t> und Arbeit</a:t>
            </a:r>
          </a:p>
          <a:p>
            <a:r>
              <a:rPr lang="de-DE" dirty="0">
                <a:solidFill>
                  <a:schemeClr val="tx1"/>
                </a:solidFill>
              </a:rPr>
              <a:t>Avatar spiegelt dich wieder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8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359FEF3-EF06-284A-8F16-E5DDD0F36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36"/>
            <a:ext cx="12293174" cy="6862636"/>
          </a:xfrm>
          <a:prstGeom prst="rect">
            <a:avLst/>
          </a:prstGeom>
        </p:spPr>
      </p:pic>
      <p:sp>
        <p:nvSpPr>
          <p:cNvPr id="20" name="Titel 1">
            <a:extLst>
              <a:ext uri="{FF2B5EF4-FFF2-40B4-BE49-F238E27FC236}">
                <a16:creationId xmlns:a16="http://schemas.microsoft.com/office/drawing/2014/main" id="{5079EB90-93AC-EC41-9A99-FD875851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738" y="680278"/>
            <a:ext cx="3548523" cy="10485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b="1" spc="-100" dirty="0">
                <a:solidFill>
                  <a:schemeClr val="bg1"/>
                </a:solidFill>
              </a:rPr>
              <a:t>Das Team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72CD5F-4DC9-C144-8AA5-7229109DB33F}"/>
              </a:ext>
            </a:extLst>
          </p:cNvPr>
          <p:cNvSpPr/>
          <p:nvPr/>
        </p:nvSpPr>
        <p:spPr>
          <a:xfrm>
            <a:off x="768930" y="2750198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6EC5B8-1CC6-5A40-B4AC-6A51155FB5A6}"/>
              </a:ext>
            </a:extLst>
          </p:cNvPr>
          <p:cNvSpPr/>
          <p:nvPr/>
        </p:nvSpPr>
        <p:spPr>
          <a:xfrm>
            <a:off x="3034609" y="2750196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3A2ABD-6A6B-4340-B348-B706E3104CAF}"/>
              </a:ext>
            </a:extLst>
          </p:cNvPr>
          <p:cNvSpPr/>
          <p:nvPr/>
        </p:nvSpPr>
        <p:spPr>
          <a:xfrm>
            <a:off x="5300288" y="2776100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2B8243-F9CD-5642-B1FF-D13D629E2261}"/>
              </a:ext>
            </a:extLst>
          </p:cNvPr>
          <p:cNvSpPr/>
          <p:nvPr/>
        </p:nvSpPr>
        <p:spPr>
          <a:xfrm>
            <a:off x="7565967" y="2750195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FD0DB1-BA8C-9840-8E16-8F57D5B0A163}"/>
              </a:ext>
            </a:extLst>
          </p:cNvPr>
          <p:cNvSpPr/>
          <p:nvPr/>
        </p:nvSpPr>
        <p:spPr>
          <a:xfrm>
            <a:off x="9816870" y="2776100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2BDF8157-FA38-0845-9ACE-42D28848285E}"/>
              </a:ext>
            </a:extLst>
          </p:cNvPr>
          <p:cNvSpPr txBox="1">
            <a:spLocks/>
          </p:cNvSpPr>
          <p:nvPr/>
        </p:nvSpPr>
        <p:spPr>
          <a:xfrm>
            <a:off x="631405" y="4745873"/>
            <a:ext cx="1958050" cy="1174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-100" dirty="0">
                <a:solidFill>
                  <a:schemeClr val="bg1"/>
                </a:solidFill>
              </a:rPr>
              <a:t>Markus Stadler</a:t>
            </a:r>
          </a:p>
          <a:p>
            <a:pPr algn="ctr"/>
            <a:endParaRPr lang="en-US" sz="20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000" b="1" spc="-100" dirty="0">
                <a:solidFill>
                  <a:schemeClr val="bg1"/>
                </a:solidFill>
              </a:rPr>
              <a:t>Backend </a:t>
            </a:r>
            <a:br>
              <a:rPr lang="en-US" sz="2000" b="1" spc="-100" dirty="0">
                <a:solidFill>
                  <a:schemeClr val="bg1"/>
                </a:solidFill>
              </a:rPr>
            </a:br>
            <a:r>
              <a:rPr lang="en-US" sz="2000" b="1" spc="-100" dirty="0" err="1">
                <a:solidFill>
                  <a:schemeClr val="bg1"/>
                </a:solidFill>
              </a:rPr>
              <a:t>Keycloak</a:t>
            </a:r>
            <a:endParaRPr lang="en-US" sz="2400" b="1" spc="-100" dirty="0">
              <a:solidFill>
                <a:schemeClr val="bg1"/>
              </a:solidFill>
            </a:endParaRPr>
          </a:p>
        </p:txBody>
      </p:sp>
      <p:sp>
        <p:nvSpPr>
          <p:cNvPr id="29" name="Titel 1">
            <a:extLst>
              <a:ext uri="{FF2B5EF4-FFF2-40B4-BE49-F238E27FC236}">
                <a16:creationId xmlns:a16="http://schemas.microsoft.com/office/drawing/2014/main" id="{EB1B1D0A-FED2-9A4F-925A-F4AEB6214C65}"/>
              </a:ext>
            </a:extLst>
          </p:cNvPr>
          <p:cNvSpPr txBox="1">
            <a:spLocks/>
          </p:cNvSpPr>
          <p:nvPr/>
        </p:nvSpPr>
        <p:spPr>
          <a:xfrm>
            <a:off x="2900639" y="4781681"/>
            <a:ext cx="1958050" cy="941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-100" dirty="0">
                <a:solidFill>
                  <a:schemeClr val="bg1"/>
                </a:solidFill>
              </a:rPr>
              <a:t>Noah </a:t>
            </a:r>
            <a:r>
              <a:rPr lang="en-US" sz="2400" b="1" spc="-100" dirty="0" err="1">
                <a:solidFill>
                  <a:schemeClr val="bg1"/>
                </a:solidFill>
              </a:rPr>
              <a:t>Stallinger</a:t>
            </a:r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100" b="1" spc="-100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DF255AD6-85F1-4744-92B1-7D4BBD40452D}"/>
              </a:ext>
            </a:extLst>
          </p:cNvPr>
          <p:cNvSpPr txBox="1">
            <a:spLocks/>
          </p:cNvSpPr>
          <p:nvPr/>
        </p:nvSpPr>
        <p:spPr>
          <a:xfrm>
            <a:off x="5354261" y="4814289"/>
            <a:ext cx="1578908" cy="11059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100" b="1" spc="-100" dirty="0">
                <a:solidFill>
                  <a:schemeClr val="bg1"/>
                </a:solidFill>
              </a:rPr>
              <a:t>Julian Haas</a:t>
            </a:r>
            <a:br>
              <a:rPr lang="en-US" sz="3100" b="1" spc="-100" dirty="0">
                <a:solidFill>
                  <a:schemeClr val="bg1"/>
                </a:solidFill>
              </a:rPr>
            </a:br>
            <a:endParaRPr lang="en-US" sz="31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700" b="1" spc="-100" dirty="0">
                <a:solidFill>
                  <a:schemeClr val="bg1"/>
                </a:solidFill>
              </a:rPr>
              <a:t> </a:t>
            </a:r>
            <a:r>
              <a:rPr lang="en-US" sz="2700" b="1" spc="-100" dirty="0" err="1">
                <a:solidFill>
                  <a:schemeClr val="bg1"/>
                </a:solidFill>
              </a:rPr>
              <a:t>Animationen</a:t>
            </a:r>
            <a:r>
              <a:rPr lang="en-US" sz="2700" b="1" spc="-100" dirty="0">
                <a:solidFill>
                  <a:schemeClr val="bg1"/>
                </a:solidFill>
              </a:rPr>
              <a:t>  Backend</a:t>
            </a: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D84E3F59-DD13-AA40-8450-EB4EC53AA966}"/>
              </a:ext>
            </a:extLst>
          </p:cNvPr>
          <p:cNvSpPr txBox="1">
            <a:spLocks/>
          </p:cNvSpPr>
          <p:nvPr/>
        </p:nvSpPr>
        <p:spPr>
          <a:xfrm>
            <a:off x="7428741" y="4814290"/>
            <a:ext cx="1958050" cy="90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-100" dirty="0">
                <a:solidFill>
                  <a:schemeClr val="bg1"/>
                </a:solidFill>
              </a:rPr>
              <a:t>Stephan </a:t>
            </a:r>
            <a:r>
              <a:rPr lang="en-US" sz="2400" b="1" spc="-100" dirty="0" err="1">
                <a:solidFill>
                  <a:schemeClr val="bg1"/>
                </a:solidFill>
              </a:rPr>
              <a:t>Herbe</a:t>
            </a:r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100" b="1" spc="-100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32" name="Titel 1">
            <a:extLst>
              <a:ext uri="{FF2B5EF4-FFF2-40B4-BE49-F238E27FC236}">
                <a16:creationId xmlns:a16="http://schemas.microsoft.com/office/drawing/2014/main" id="{0A4473AB-DD8A-2246-9526-8BA8E275EF38}"/>
              </a:ext>
            </a:extLst>
          </p:cNvPr>
          <p:cNvSpPr txBox="1">
            <a:spLocks/>
          </p:cNvSpPr>
          <p:nvPr/>
        </p:nvSpPr>
        <p:spPr>
          <a:xfrm>
            <a:off x="9682900" y="4814290"/>
            <a:ext cx="1958050" cy="90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-100" dirty="0">
                <a:solidFill>
                  <a:schemeClr val="bg1"/>
                </a:solidFill>
              </a:rPr>
              <a:t>Moritz </a:t>
            </a:r>
            <a:r>
              <a:rPr lang="en-US" sz="2400" b="1" spc="-100" dirty="0" err="1">
                <a:solidFill>
                  <a:schemeClr val="bg1"/>
                </a:solidFill>
              </a:rPr>
              <a:t>Weibold</a:t>
            </a:r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100" b="1" spc="-100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37" name="Wolke 36">
            <a:extLst>
              <a:ext uri="{FF2B5EF4-FFF2-40B4-BE49-F238E27FC236}">
                <a16:creationId xmlns:a16="http://schemas.microsoft.com/office/drawing/2014/main" id="{24656458-3573-9941-A0B4-FA0C528F5F6A}"/>
              </a:ext>
            </a:extLst>
          </p:cNvPr>
          <p:cNvSpPr/>
          <p:nvPr/>
        </p:nvSpPr>
        <p:spPr>
          <a:xfrm>
            <a:off x="10557069" y="-1479881"/>
            <a:ext cx="3729497" cy="321103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Wolke 37">
            <a:extLst>
              <a:ext uri="{FF2B5EF4-FFF2-40B4-BE49-F238E27FC236}">
                <a16:creationId xmlns:a16="http://schemas.microsoft.com/office/drawing/2014/main" id="{710503B2-8E41-9E42-9E4D-F4BCAEA29B8E}"/>
              </a:ext>
            </a:extLst>
          </p:cNvPr>
          <p:cNvSpPr/>
          <p:nvPr/>
        </p:nvSpPr>
        <p:spPr>
          <a:xfrm>
            <a:off x="-2284608" y="5920280"/>
            <a:ext cx="3895038" cy="321103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77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1F23DF-5CED-3144-8A0D-7673299C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spc="-100"/>
              <a:t>Arbeitsverteilung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F8BC9F-B3FD-D94B-AD6E-E7FD19CE5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15" y="4670246"/>
            <a:ext cx="3228521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accent1">
                    <a:lumMod val="20000"/>
                    <a:lumOff val="80000"/>
                  </a:schemeClr>
                </a:solidFill>
              </a:rPr>
              <a:t>Grafik zu Arbeitsstunden und Commits</a:t>
            </a:r>
          </a:p>
        </p:txBody>
      </p:sp>
      <p:pic>
        <p:nvPicPr>
          <p:cNvPr id="5" name="Grafik 4" descr="Balkendiagramm">
            <a:extLst>
              <a:ext uri="{FF2B5EF4-FFF2-40B4-BE49-F238E27FC236}">
                <a16:creationId xmlns:a16="http://schemas.microsoft.com/office/drawing/2014/main" id="{82BD5DA6-0C8C-DA43-AAE6-9C72F5CC7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950" y="759599"/>
            <a:ext cx="5330650" cy="53306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726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3C525-72EB-0643-B6C5-0E34C054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4623BB-5451-6F44-BEEB-C85AE639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29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E5352-C72F-9340-9D67-A11FFB91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404466"/>
            <a:ext cx="2947482" cy="2114663"/>
          </a:xfrm>
        </p:spPr>
        <p:txBody>
          <a:bodyPr/>
          <a:lstStyle/>
          <a:p>
            <a:pPr algn="ctr"/>
            <a:r>
              <a:rPr lang="de-DE" dirty="0"/>
              <a:t>Hindernisse</a:t>
            </a:r>
          </a:p>
        </p:txBody>
      </p:sp>
      <p:pic>
        <p:nvPicPr>
          <p:cNvPr id="5" name="Inhaltsplatzhalter 4" descr="Hochspannung">
            <a:extLst>
              <a:ext uri="{FF2B5EF4-FFF2-40B4-BE49-F238E27FC236}">
                <a16:creationId xmlns:a16="http://schemas.microsoft.com/office/drawing/2014/main" id="{BC458074-C602-DE4E-B140-60E1B01FF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840" y="3306063"/>
            <a:ext cx="1435640" cy="1435640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05A4B9D-EDBD-EA4E-8E33-AE1C344A4C2C}"/>
              </a:ext>
            </a:extLst>
          </p:cNvPr>
          <p:cNvSpPr txBox="1"/>
          <p:nvPr/>
        </p:nvSpPr>
        <p:spPr>
          <a:xfrm>
            <a:off x="4612390" y="1934079"/>
            <a:ext cx="57531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AT" sz="2000" b="1" dirty="0" err="1"/>
              <a:t>KeyCloak</a:t>
            </a: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Export der Animationen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Drag &amp; Drop im Wohnzimmer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Customized</a:t>
            </a:r>
            <a:r>
              <a:rPr lang="de-AT" sz="2000" b="1" dirty="0"/>
              <a:t> Design in </a:t>
            </a:r>
            <a:r>
              <a:rPr lang="de-AT" sz="2000" b="1" dirty="0" err="1"/>
              <a:t>Flutter</a:t>
            </a:r>
            <a:endParaRPr lang="de-AT" sz="2000" b="1" dirty="0"/>
          </a:p>
        </p:txBody>
      </p:sp>
    </p:spTree>
    <p:extLst>
      <p:ext uri="{BB962C8B-B14F-4D97-AF65-F5344CB8AC3E}">
        <p14:creationId xmlns:p14="http://schemas.microsoft.com/office/powerpoint/2010/main" val="425513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A4DBD17-19AD-4376-A55A-C527EF944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B7C943-6BFC-4A35-8DFA-0B204CD18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10A982-B568-7442-B1D0-B4E7F9D8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52" y="3009900"/>
            <a:ext cx="6068070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Wie </a:t>
            </a:r>
            <a:r>
              <a:rPr lang="en-US" sz="5900" spc="-100" dirty="0" err="1"/>
              <a:t>geht’s</a:t>
            </a:r>
            <a:r>
              <a:rPr lang="en-US" sz="5900" spc="-100" dirty="0"/>
              <a:t> </a:t>
            </a:r>
            <a:r>
              <a:rPr lang="en-US" sz="5900" spc="-100" dirty="0" err="1"/>
              <a:t>weiter</a:t>
            </a:r>
            <a:r>
              <a:rPr lang="en-US" sz="5900" spc="-100" dirty="0"/>
              <a:t>?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6E6032-5EFE-2940-ADE1-C92021226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00" r="12699" b="3"/>
          <a:stretch/>
        </p:blipFill>
        <p:spPr>
          <a:xfrm>
            <a:off x="8037574" y="759599"/>
            <a:ext cx="3458249" cy="53306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9DF27D9-327F-4301-A56A-9A8EC61E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18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CC7BF-07C4-5F44-B0A3-93533E393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die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F4940B-D5E8-9F49-8140-D94FE1503F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067140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Benutzerdefiniert 2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54A8EB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Macintosh PowerPoint</Application>
  <PresentationFormat>Breitbild</PresentationFormat>
  <Paragraphs>36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Rahmen</vt:lpstr>
      <vt:lpstr>PowerPoint-Präsentation</vt:lpstr>
      <vt:lpstr>Um was geht’s?</vt:lpstr>
      <vt:lpstr>Das Team</vt:lpstr>
      <vt:lpstr>Arbeitsverteilung</vt:lpstr>
      <vt:lpstr>Ziele </vt:lpstr>
      <vt:lpstr>Hindernisse</vt:lpstr>
      <vt:lpstr>Wie geht’s weiter? </vt:lpstr>
      <vt:lpstr>Danke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Haas Julian</dc:creator>
  <cp:lastModifiedBy>Haas Julian</cp:lastModifiedBy>
  <cp:revision>4</cp:revision>
  <dcterms:created xsi:type="dcterms:W3CDTF">2021-06-04T12:03:53Z</dcterms:created>
  <dcterms:modified xsi:type="dcterms:W3CDTF">2021-06-04T12:05:09Z</dcterms:modified>
</cp:coreProperties>
</file>