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CF"/>
    <a:srgbClr val="5AB0EC"/>
    <a:srgbClr val="53A7EB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AD1D1A-6431-584E-B252-0128270E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3" y="2130759"/>
            <a:ext cx="5891474" cy="25964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BFA5A9E-07B8-7541-B2EA-28834675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Macintosh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Rahmen</vt:lpstr>
      <vt:lpstr>PowerPoint-Präsentation</vt:lpstr>
      <vt:lpstr>Das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4</cp:revision>
  <dcterms:created xsi:type="dcterms:W3CDTF">2021-06-04T11:17:02Z</dcterms:created>
  <dcterms:modified xsi:type="dcterms:W3CDTF">2021-06-04T11:38:57Z</dcterms:modified>
</cp:coreProperties>
</file>