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8CF"/>
    <a:srgbClr val="5AB0EC"/>
    <a:srgbClr val="53A7EB"/>
    <a:srgbClr val="499BEA"/>
    <a:srgbClr val="52A7EB"/>
    <a:srgbClr val="2AAFF1"/>
    <a:srgbClr val="00A3FF"/>
    <a:srgbClr val="76D6FF"/>
    <a:srgbClr val="15B4C6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32"/>
  </p:normalViewPr>
  <p:slideViewPr>
    <p:cSldViewPr snapToGrid="0" snapToObjects="1">
      <p:cViewPr>
        <p:scale>
          <a:sx n="77" d="100"/>
          <a:sy n="77" d="100"/>
        </p:scale>
        <p:origin x="71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739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603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3253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807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50886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8702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833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79805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129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1623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902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02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9BEA"/>
            </a:gs>
            <a:gs pos="48000">
              <a:srgbClr val="53A7EB"/>
            </a:gs>
            <a:gs pos="100000">
              <a:srgbClr val="5AB0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27C8B86-FEF9-7246-BA04-D2D95A7B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94" y="5153246"/>
            <a:ext cx="2308412" cy="60689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2020 / 2021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AD1D1A-6431-584E-B252-0128270E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63" y="2130759"/>
            <a:ext cx="5891474" cy="259648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BFA5A9E-07B8-7541-B2EA-28834675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8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9FEF3-EF06-284A-8F16-E5DDD0F3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6"/>
            <a:ext cx="12293174" cy="6862636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5079EB90-93AC-EC41-9A99-FD8758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8" y="680278"/>
            <a:ext cx="3548523" cy="10485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spc="-100" dirty="0">
                <a:solidFill>
                  <a:schemeClr val="bg1"/>
                </a:solidFill>
              </a:rPr>
              <a:t>Das 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2CD5F-4DC9-C144-8AA5-7229109DB33F}"/>
              </a:ext>
            </a:extLst>
          </p:cNvPr>
          <p:cNvSpPr/>
          <p:nvPr/>
        </p:nvSpPr>
        <p:spPr>
          <a:xfrm>
            <a:off x="768930" y="2750198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EC5B8-1CC6-5A40-B4AC-6A51155FB5A6}"/>
              </a:ext>
            </a:extLst>
          </p:cNvPr>
          <p:cNvSpPr/>
          <p:nvPr/>
        </p:nvSpPr>
        <p:spPr>
          <a:xfrm>
            <a:off x="3034609" y="2750196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3A2ABD-6A6B-4340-B348-B706E3104CAF}"/>
              </a:ext>
            </a:extLst>
          </p:cNvPr>
          <p:cNvSpPr/>
          <p:nvPr/>
        </p:nvSpPr>
        <p:spPr>
          <a:xfrm>
            <a:off x="5300288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2B8243-F9CD-5642-B1FF-D13D629E2261}"/>
              </a:ext>
            </a:extLst>
          </p:cNvPr>
          <p:cNvSpPr/>
          <p:nvPr/>
        </p:nvSpPr>
        <p:spPr>
          <a:xfrm>
            <a:off x="7565967" y="2750195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FD0DB1-BA8C-9840-8E16-8F57D5B0A163}"/>
              </a:ext>
            </a:extLst>
          </p:cNvPr>
          <p:cNvSpPr/>
          <p:nvPr/>
        </p:nvSpPr>
        <p:spPr>
          <a:xfrm>
            <a:off x="9816870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2BDF8157-FA38-0845-9ACE-42D28848285E}"/>
              </a:ext>
            </a:extLst>
          </p:cNvPr>
          <p:cNvSpPr txBox="1">
            <a:spLocks/>
          </p:cNvSpPr>
          <p:nvPr/>
        </p:nvSpPr>
        <p:spPr>
          <a:xfrm>
            <a:off x="631405" y="4745873"/>
            <a:ext cx="1958050" cy="1174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Markus Stadler</a:t>
            </a:r>
          </a:p>
          <a:p>
            <a:pPr algn="ctr"/>
            <a:endParaRPr lang="en-US" sz="20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000" b="1" spc="-100" dirty="0">
                <a:solidFill>
                  <a:schemeClr val="bg1"/>
                </a:solidFill>
              </a:rPr>
              <a:t>Backend </a:t>
            </a:r>
            <a:br>
              <a:rPr lang="en-US" sz="2000" b="1" spc="-100" dirty="0">
                <a:solidFill>
                  <a:schemeClr val="bg1"/>
                </a:solidFill>
              </a:rPr>
            </a:br>
            <a:r>
              <a:rPr lang="en-US" sz="2000" b="1" spc="-100" dirty="0" err="1">
                <a:solidFill>
                  <a:schemeClr val="bg1"/>
                </a:solidFill>
              </a:rPr>
              <a:t>Keycloak</a:t>
            </a:r>
            <a:endParaRPr lang="en-US" sz="2400" b="1" spc="-100" dirty="0">
              <a:solidFill>
                <a:schemeClr val="bg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EB1B1D0A-FED2-9A4F-925A-F4AEB6214C65}"/>
              </a:ext>
            </a:extLst>
          </p:cNvPr>
          <p:cNvSpPr txBox="1">
            <a:spLocks/>
          </p:cNvSpPr>
          <p:nvPr/>
        </p:nvSpPr>
        <p:spPr>
          <a:xfrm>
            <a:off x="2900639" y="4781681"/>
            <a:ext cx="1958050" cy="94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Noah </a:t>
            </a:r>
            <a:r>
              <a:rPr lang="en-US" sz="2400" b="1" spc="-100" dirty="0" err="1">
                <a:solidFill>
                  <a:schemeClr val="bg1"/>
                </a:solidFill>
              </a:rPr>
              <a:t>Stallinger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DF255AD6-85F1-4744-92B1-7D4BBD40452D}"/>
              </a:ext>
            </a:extLst>
          </p:cNvPr>
          <p:cNvSpPr txBox="1">
            <a:spLocks/>
          </p:cNvSpPr>
          <p:nvPr/>
        </p:nvSpPr>
        <p:spPr>
          <a:xfrm>
            <a:off x="5354261" y="4814289"/>
            <a:ext cx="1578908" cy="1105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spc="-100" dirty="0">
                <a:solidFill>
                  <a:schemeClr val="bg1"/>
                </a:solidFill>
              </a:rPr>
              <a:t>Julian Haas</a:t>
            </a:r>
            <a:br>
              <a:rPr lang="en-US" sz="3100" b="1" spc="-100" dirty="0">
                <a:solidFill>
                  <a:schemeClr val="bg1"/>
                </a:solidFill>
              </a:rPr>
            </a:br>
            <a:endParaRPr lang="en-US" sz="31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700" b="1" spc="-100" dirty="0">
                <a:solidFill>
                  <a:schemeClr val="bg1"/>
                </a:solidFill>
              </a:rPr>
              <a:t> </a:t>
            </a:r>
            <a:r>
              <a:rPr lang="en-US" sz="2700" b="1" spc="-100" dirty="0" err="1">
                <a:solidFill>
                  <a:schemeClr val="bg1"/>
                </a:solidFill>
              </a:rPr>
              <a:t>Animationen</a:t>
            </a:r>
            <a:r>
              <a:rPr lang="en-US" sz="2700" b="1" spc="-100" dirty="0">
                <a:solidFill>
                  <a:schemeClr val="bg1"/>
                </a:solidFill>
              </a:rPr>
              <a:t>  Backend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D84E3F59-DD13-AA40-8450-EB4EC53AA966}"/>
              </a:ext>
            </a:extLst>
          </p:cNvPr>
          <p:cNvSpPr txBox="1">
            <a:spLocks/>
          </p:cNvSpPr>
          <p:nvPr/>
        </p:nvSpPr>
        <p:spPr>
          <a:xfrm>
            <a:off x="7428741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Stephan </a:t>
            </a:r>
            <a:r>
              <a:rPr lang="en-US" sz="2400" b="1" spc="-100" dirty="0" err="1">
                <a:solidFill>
                  <a:schemeClr val="bg1"/>
                </a:solidFill>
              </a:rPr>
              <a:t>Herbe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0A4473AB-DD8A-2246-9526-8BA8E275EF38}"/>
              </a:ext>
            </a:extLst>
          </p:cNvPr>
          <p:cNvSpPr txBox="1">
            <a:spLocks/>
          </p:cNvSpPr>
          <p:nvPr/>
        </p:nvSpPr>
        <p:spPr>
          <a:xfrm>
            <a:off x="9682900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Moritz </a:t>
            </a:r>
            <a:r>
              <a:rPr lang="en-US" sz="2400" b="1" spc="-100" dirty="0" err="1">
                <a:solidFill>
                  <a:schemeClr val="bg1"/>
                </a:solidFill>
              </a:rPr>
              <a:t>Weibold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23277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F23DF-5CED-3144-8A0D-7673299C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8BC9F-B3FD-D94B-AD6E-E7FD19CE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 zu Arbeitsstunden und </a:t>
            </a:r>
            <a:r>
              <a:rPr lang="de-DE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1947262083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54A8EB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Macintosh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Rahmen</vt:lpstr>
      <vt:lpstr>PowerPoint-Präsentation</vt:lpstr>
      <vt:lpstr>Das Team</vt:lpstr>
      <vt:lpstr>Arbeitsverteilung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Haas Julian</dc:creator>
  <cp:lastModifiedBy>Haas Julian</cp:lastModifiedBy>
  <cp:revision>6</cp:revision>
  <dcterms:created xsi:type="dcterms:W3CDTF">2021-06-04T11:17:02Z</dcterms:created>
  <dcterms:modified xsi:type="dcterms:W3CDTF">2021-06-04T11:43:17Z</dcterms:modified>
</cp:coreProperties>
</file>