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381E"/>
    <a:srgbClr val="ECC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DB9C7-70E9-420A-A8D3-90F2EB35799A}" v="188" dt="2022-07-17T17:23:39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KYEONG" userId="785e0104bd1a8527" providerId="LiveId" clId="{89DDB9C7-70E9-420A-A8D3-90F2EB35799A}"/>
    <pc:docChg chg="undo custSel addSld modSld">
      <pc:chgData name="BOKYEONG" userId="785e0104bd1a8527" providerId="LiveId" clId="{89DDB9C7-70E9-420A-A8D3-90F2EB35799A}" dt="2022-07-17T17:23:50.326" v="2063" actId="207"/>
      <pc:docMkLst>
        <pc:docMk/>
      </pc:docMkLst>
      <pc:sldChg chg="addSp delSp modSp mod">
        <pc:chgData name="BOKYEONG" userId="785e0104bd1a8527" providerId="LiveId" clId="{89DDB9C7-70E9-420A-A8D3-90F2EB35799A}" dt="2022-07-17T17:03:21.523" v="660" actId="1076"/>
        <pc:sldMkLst>
          <pc:docMk/>
          <pc:sldMk cId="3667687934" sldId="256"/>
        </pc:sldMkLst>
        <pc:spChg chg="mod">
          <ac:chgData name="BOKYEONG" userId="785e0104bd1a8527" providerId="LiveId" clId="{89DDB9C7-70E9-420A-A8D3-90F2EB35799A}" dt="2022-07-17T17:01:03.332" v="608" actId="1076"/>
          <ac:spMkLst>
            <pc:docMk/>
            <pc:sldMk cId="3667687934" sldId="256"/>
            <ac:spMk id="4" creationId="{98F2DEC2-4B7C-587C-479C-274EAD253855}"/>
          </ac:spMkLst>
        </pc:spChg>
        <pc:spChg chg="mod">
          <ac:chgData name="BOKYEONG" userId="785e0104bd1a8527" providerId="LiveId" clId="{89DDB9C7-70E9-420A-A8D3-90F2EB35799A}" dt="2022-07-17T17:01:03.332" v="608" actId="1076"/>
          <ac:spMkLst>
            <pc:docMk/>
            <pc:sldMk cId="3667687934" sldId="256"/>
            <ac:spMk id="5" creationId="{D2EDA25C-1D38-5FEA-C967-4D85D87D2FB5}"/>
          </ac:spMkLst>
        </pc:spChg>
        <pc:spChg chg="mod">
          <ac:chgData name="BOKYEONG" userId="785e0104bd1a8527" providerId="LiveId" clId="{89DDB9C7-70E9-420A-A8D3-90F2EB35799A}" dt="2022-07-17T17:01:03.332" v="608" actId="1076"/>
          <ac:spMkLst>
            <pc:docMk/>
            <pc:sldMk cId="3667687934" sldId="256"/>
            <ac:spMk id="6" creationId="{7A39089E-44C2-B1A2-4319-334EA9B70BCA}"/>
          </ac:spMkLst>
        </pc:spChg>
        <pc:spChg chg="mod">
          <ac:chgData name="BOKYEONG" userId="785e0104bd1a8527" providerId="LiveId" clId="{89DDB9C7-70E9-420A-A8D3-90F2EB35799A}" dt="2022-07-17T17:01:03.332" v="608" actId="1076"/>
          <ac:spMkLst>
            <pc:docMk/>
            <pc:sldMk cId="3667687934" sldId="256"/>
            <ac:spMk id="7" creationId="{86453F5B-8C9E-6451-0B85-D670C02F1B1F}"/>
          </ac:spMkLst>
        </pc:spChg>
        <pc:spChg chg="add mod">
          <ac:chgData name="BOKYEONG" userId="785e0104bd1a8527" providerId="LiveId" clId="{89DDB9C7-70E9-420A-A8D3-90F2EB35799A}" dt="2022-07-17T17:01:03.332" v="608" actId="1076"/>
          <ac:spMkLst>
            <pc:docMk/>
            <pc:sldMk cId="3667687934" sldId="256"/>
            <ac:spMk id="8" creationId="{12262549-BBAC-5A68-7C22-0DA1E3BFFEA6}"/>
          </ac:spMkLst>
        </pc:spChg>
        <pc:spChg chg="add mod">
          <ac:chgData name="BOKYEONG" userId="785e0104bd1a8527" providerId="LiveId" clId="{89DDB9C7-70E9-420A-A8D3-90F2EB35799A}" dt="2022-07-17T17:01:03.332" v="608" actId="1076"/>
          <ac:spMkLst>
            <pc:docMk/>
            <pc:sldMk cId="3667687934" sldId="256"/>
            <ac:spMk id="14" creationId="{B4C17A63-7028-01E9-337B-A889C2718702}"/>
          </ac:spMkLst>
        </pc:spChg>
        <pc:spChg chg="add mod">
          <ac:chgData name="BOKYEONG" userId="785e0104bd1a8527" providerId="LiveId" clId="{89DDB9C7-70E9-420A-A8D3-90F2EB35799A}" dt="2022-07-17T17:01:03.332" v="608" actId="1076"/>
          <ac:spMkLst>
            <pc:docMk/>
            <pc:sldMk cId="3667687934" sldId="256"/>
            <ac:spMk id="21" creationId="{813A889C-B476-BA15-D994-DEC2487867C8}"/>
          </ac:spMkLst>
        </pc:spChg>
        <pc:spChg chg="mod">
          <ac:chgData name="BOKYEONG" userId="785e0104bd1a8527" providerId="LiveId" clId="{89DDB9C7-70E9-420A-A8D3-90F2EB35799A}" dt="2022-07-17T17:01:13.747" v="611" actId="14100"/>
          <ac:spMkLst>
            <pc:docMk/>
            <pc:sldMk cId="3667687934" sldId="256"/>
            <ac:spMk id="24" creationId="{1E55DB0D-525A-C860-91D3-C7673CC7A4A6}"/>
          </ac:spMkLst>
        </pc:spChg>
        <pc:spChg chg="add mod">
          <ac:chgData name="BOKYEONG" userId="785e0104bd1a8527" providerId="LiveId" clId="{89DDB9C7-70E9-420A-A8D3-90F2EB35799A}" dt="2022-07-17T17:01:07.154" v="609" actId="1076"/>
          <ac:spMkLst>
            <pc:docMk/>
            <pc:sldMk cId="3667687934" sldId="256"/>
            <ac:spMk id="29" creationId="{AA7D7FE8-A36D-F05A-3043-461956774479}"/>
          </ac:spMkLst>
        </pc:spChg>
        <pc:spChg chg="add mod">
          <ac:chgData name="BOKYEONG" userId="785e0104bd1a8527" providerId="LiveId" clId="{89DDB9C7-70E9-420A-A8D3-90F2EB35799A}" dt="2022-07-17T17:01:15.938" v="612" actId="1076"/>
          <ac:spMkLst>
            <pc:docMk/>
            <pc:sldMk cId="3667687934" sldId="256"/>
            <ac:spMk id="31" creationId="{51BB39F6-A21B-8DE9-0942-D06DE6C3AED1}"/>
          </ac:spMkLst>
        </pc:spChg>
        <pc:spChg chg="mod">
          <ac:chgData name="BOKYEONG" userId="785e0104bd1a8527" providerId="LiveId" clId="{89DDB9C7-70E9-420A-A8D3-90F2EB35799A}" dt="2022-07-17T17:01:08.987" v="610" actId="1076"/>
          <ac:spMkLst>
            <pc:docMk/>
            <pc:sldMk cId="3667687934" sldId="256"/>
            <ac:spMk id="34" creationId="{B672C81B-DCA6-F3E1-9310-00764F8E661E}"/>
          </ac:spMkLst>
        </pc:spChg>
        <pc:spChg chg="add mod">
          <ac:chgData name="BOKYEONG" userId="785e0104bd1a8527" providerId="LiveId" clId="{89DDB9C7-70E9-420A-A8D3-90F2EB35799A}" dt="2022-07-17T17:00:58.458" v="607" actId="1076"/>
          <ac:spMkLst>
            <pc:docMk/>
            <pc:sldMk cId="3667687934" sldId="256"/>
            <ac:spMk id="35" creationId="{3D18C4A7-2A65-5BE0-A352-EF9C0D4C076E}"/>
          </ac:spMkLst>
        </pc:spChg>
        <pc:spChg chg="add mod ord">
          <ac:chgData name="BOKYEONG" userId="785e0104bd1a8527" providerId="LiveId" clId="{89DDB9C7-70E9-420A-A8D3-90F2EB35799A}" dt="2022-07-17T17:02:42.275" v="638" actId="208"/>
          <ac:spMkLst>
            <pc:docMk/>
            <pc:sldMk cId="3667687934" sldId="256"/>
            <ac:spMk id="37" creationId="{5DFF78DA-47CD-3244-C95E-8AFBC0E9959D}"/>
          </ac:spMkLst>
        </pc:spChg>
        <pc:spChg chg="mod">
          <ac:chgData name="BOKYEONG" userId="785e0104bd1a8527" providerId="LiveId" clId="{89DDB9C7-70E9-420A-A8D3-90F2EB35799A}" dt="2022-07-17T17:01:03.332" v="608" actId="1076"/>
          <ac:spMkLst>
            <pc:docMk/>
            <pc:sldMk cId="3667687934" sldId="256"/>
            <ac:spMk id="45" creationId="{3E034A44-2CC5-4EAB-FD3D-B817054BD8A5}"/>
          </ac:spMkLst>
        </pc:spChg>
        <pc:spChg chg="add mod">
          <ac:chgData name="BOKYEONG" userId="785e0104bd1a8527" providerId="LiveId" clId="{89DDB9C7-70E9-420A-A8D3-90F2EB35799A}" dt="2022-07-17T17:02:55.974" v="656" actId="20577"/>
          <ac:spMkLst>
            <pc:docMk/>
            <pc:sldMk cId="3667687934" sldId="256"/>
            <ac:spMk id="57" creationId="{F24812D9-6D1D-A5F6-BB8E-B82E183EAEE1}"/>
          </ac:spMkLst>
        </pc:spChg>
        <pc:grpChg chg="mod">
          <ac:chgData name="BOKYEONG" userId="785e0104bd1a8527" providerId="LiveId" clId="{89DDB9C7-70E9-420A-A8D3-90F2EB35799A}" dt="2022-07-17T17:01:03.332" v="608" actId="1076"/>
          <ac:grpSpMkLst>
            <pc:docMk/>
            <pc:sldMk cId="3667687934" sldId="256"/>
            <ac:grpSpMk id="13" creationId="{E680F3F7-2C55-A7A7-F4E9-FAFB7CC6D4B2}"/>
          </ac:grpSpMkLst>
        </pc:grpChg>
        <pc:picChg chg="mod">
          <ac:chgData name="BOKYEONG" userId="785e0104bd1a8527" providerId="LiveId" clId="{89DDB9C7-70E9-420A-A8D3-90F2EB35799A}" dt="2022-07-17T17:01:03.332" v="608" actId="1076"/>
          <ac:picMkLst>
            <pc:docMk/>
            <pc:sldMk cId="3667687934" sldId="256"/>
            <ac:picMk id="15" creationId="{5AA243C3-18A7-2479-F6E9-775B2B8525C2}"/>
          </ac:picMkLst>
        </pc:picChg>
        <pc:picChg chg="del">
          <ac:chgData name="BOKYEONG" userId="785e0104bd1a8527" providerId="LiveId" clId="{89DDB9C7-70E9-420A-A8D3-90F2EB35799A}" dt="2022-07-17T16:42:40.668" v="5" actId="478"/>
          <ac:picMkLst>
            <pc:docMk/>
            <pc:sldMk cId="3667687934" sldId="256"/>
            <ac:picMk id="17" creationId="{A44A2942-A8C4-7762-2206-1E4B4E855480}"/>
          </ac:picMkLst>
        </pc:picChg>
        <pc:picChg chg="mod">
          <ac:chgData name="BOKYEONG" userId="785e0104bd1a8527" providerId="LiveId" clId="{89DDB9C7-70E9-420A-A8D3-90F2EB35799A}" dt="2022-07-17T17:01:03.332" v="608" actId="1076"/>
          <ac:picMkLst>
            <pc:docMk/>
            <pc:sldMk cId="3667687934" sldId="256"/>
            <ac:picMk id="26" creationId="{066052C8-A840-AC18-D4C8-34EDA3D75EA1}"/>
          </ac:picMkLst>
        </pc:picChg>
        <pc:picChg chg="add del mod">
          <ac:chgData name="BOKYEONG" userId="785e0104bd1a8527" providerId="LiveId" clId="{89DDB9C7-70E9-420A-A8D3-90F2EB35799A}" dt="2022-07-17T17:01:29.251" v="616" actId="478"/>
          <ac:picMkLst>
            <pc:docMk/>
            <pc:sldMk cId="3667687934" sldId="256"/>
            <ac:picMk id="39" creationId="{B5540F90-A214-AC52-E35B-4697C82E19FC}"/>
          </ac:picMkLst>
        </pc:picChg>
        <pc:picChg chg="add mod">
          <ac:chgData name="BOKYEONG" userId="785e0104bd1a8527" providerId="LiveId" clId="{89DDB9C7-70E9-420A-A8D3-90F2EB35799A}" dt="2022-07-17T17:02:02.450" v="627" actId="1076"/>
          <ac:picMkLst>
            <pc:docMk/>
            <pc:sldMk cId="3667687934" sldId="256"/>
            <ac:picMk id="40" creationId="{6BF240B9-F0D6-C133-71E5-C1623EA8E141}"/>
          </ac:picMkLst>
        </pc:picChg>
        <pc:picChg chg="add del mod">
          <ac:chgData name="BOKYEONG" userId="785e0104bd1a8527" providerId="LiveId" clId="{89DDB9C7-70E9-420A-A8D3-90F2EB35799A}" dt="2022-07-17T17:01:29.925" v="617" actId="478"/>
          <ac:picMkLst>
            <pc:docMk/>
            <pc:sldMk cId="3667687934" sldId="256"/>
            <ac:picMk id="41" creationId="{6FCCCA87-1408-5F50-A609-931EBCDED38E}"/>
          </ac:picMkLst>
        </pc:picChg>
        <pc:picChg chg="add del mod">
          <ac:chgData name="BOKYEONG" userId="785e0104bd1a8527" providerId="LiveId" clId="{89DDB9C7-70E9-420A-A8D3-90F2EB35799A}" dt="2022-07-17T17:01:30.315" v="618" actId="478"/>
          <ac:picMkLst>
            <pc:docMk/>
            <pc:sldMk cId="3667687934" sldId="256"/>
            <ac:picMk id="42" creationId="{6E9BB30E-2321-C63C-2E89-D97B70BDE254}"/>
          </ac:picMkLst>
        </pc:picChg>
        <pc:picChg chg="add del mod">
          <ac:chgData name="BOKYEONG" userId="785e0104bd1a8527" providerId="LiveId" clId="{89DDB9C7-70E9-420A-A8D3-90F2EB35799A}" dt="2022-07-17T17:02:10.665" v="629" actId="478"/>
          <ac:picMkLst>
            <pc:docMk/>
            <pc:sldMk cId="3667687934" sldId="256"/>
            <ac:picMk id="43" creationId="{E4FEEAE6-4A1C-33FB-D792-8BAC8D5C311D}"/>
          </ac:picMkLst>
        </pc:picChg>
        <pc:picChg chg="add del mod">
          <ac:chgData name="BOKYEONG" userId="785e0104bd1a8527" providerId="LiveId" clId="{89DDB9C7-70E9-420A-A8D3-90F2EB35799A}" dt="2022-07-17T17:02:10.246" v="628" actId="478"/>
          <ac:picMkLst>
            <pc:docMk/>
            <pc:sldMk cId="3667687934" sldId="256"/>
            <ac:picMk id="44" creationId="{E92DF354-C7C2-73AE-C8F8-223B350C1F91}"/>
          </ac:picMkLst>
        </pc:picChg>
        <pc:picChg chg="add del mod">
          <ac:chgData name="BOKYEONG" userId="785e0104bd1a8527" providerId="LiveId" clId="{89DDB9C7-70E9-420A-A8D3-90F2EB35799A}" dt="2022-07-17T17:02:10.246" v="628" actId="478"/>
          <ac:picMkLst>
            <pc:docMk/>
            <pc:sldMk cId="3667687934" sldId="256"/>
            <ac:picMk id="46" creationId="{C7DA63BC-FE7B-5268-6D68-F41245A00167}"/>
          </ac:picMkLst>
        </pc:picChg>
        <pc:picChg chg="add mod">
          <ac:chgData name="BOKYEONG" userId="785e0104bd1a8527" providerId="LiveId" clId="{89DDB9C7-70E9-420A-A8D3-90F2EB35799A}" dt="2022-07-17T17:02:02.450" v="627" actId="1076"/>
          <ac:picMkLst>
            <pc:docMk/>
            <pc:sldMk cId="3667687934" sldId="256"/>
            <ac:picMk id="47" creationId="{C4752B2A-D5ED-D72E-67B2-40F667B379B1}"/>
          </ac:picMkLst>
        </pc:picChg>
        <pc:picChg chg="add del mod">
          <ac:chgData name="BOKYEONG" userId="785e0104bd1a8527" providerId="LiveId" clId="{89DDB9C7-70E9-420A-A8D3-90F2EB35799A}" dt="2022-07-17T17:02:11.055" v="630" actId="478"/>
          <ac:picMkLst>
            <pc:docMk/>
            <pc:sldMk cId="3667687934" sldId="256"/>
            <ac:picMk id="48" creationId="{C2BB0A08-628C-D12F-88B4-F43514F10468}"/>
          </ac:picMkLst>
        </pc:picChg>
        <pc:picChg chg="add del mod">
          <ac:chgData name="BOKYEONG" userId="785e0104bd1a8527" providerId="LiveId" clId="{89DDB9C7-70E9-420A-A8D3-90F2EB35799A}" dt="2022-07-17T17:02:10.246" v="628" actId="478"/>
          <ac:picMkLst>
            <pc:docMk/>
            <pc:sldMk cId="3667687934" sldId="256"/>
            <ac:picMk id="49" creationId="{675C6F57-33CE-7FFC-E60E-E53329332467}"/>
          </ac:picMkLst>
        </pc:picChg>
        <pc:picChg chg="add del mod">
          <ac:chgData name="BOKYEONG" userId="785e0104bd1a8527" providerId="LiveId" clId="{89DDB9C7-70E9-420A-A8D3-90F2EB35799A}" dt="2022-07-17T17:02:10.246" v="628" actId="478"/>
          <ac:picMkLst>
            <pc:docMk/>
            <pc:sldMk cId="3667687934" sldId="256"/>
            <ac:picMk id="50" creationId="{96719C7A-254E-B0DD-BEBE-199BBA0076CE}"/>
          </ac:picMkLst>
        </pc:picChg>
        <pc:picChg chg="add mod">
          <ac:chgData name="BOKYEONG" userId="785e0104bd1a8527" providerId="LiveId" clId="{89DDB9C7-70E9-420A-A8D3-90F2EB35799A}" dt="2022-07-17T17:02:15.698" v="632" actId="1076"/>
          <ac:picMkLst>
            <pc:docMk/>
            <pc:sldMk cId="3667687934" sldId="256"/>
            <ac:picMk id="51" creationId="{B3A111BF-70FE-274A-8453-87363885C365}"/>
          </ac:picMkLst>
        </pc:picChg>
        <pc:picChg chg="add mod">
          <ac:chgData name="BOKYEONG" userId="785e0104bd1a8527" providerId="LiveId" clId="{89DDB9C7-70E9-420A-A8D3-90F2EB35799A}" dt="2022-07-17T17:02:15.698" v="632" actId="1076"/>
          <ac:picMkLst>
            <pc:docMk/>
            <pc:sldMk cId="3667687934" sldId="256"/>
            <ac:picMk id="52" creationId="{3BC15EDC-4CD2-D0AF-3BB6-87B3085C4604}"/>
          </ac:picMkLst>
        </pc:picChg>
        <pc:picChg chg="add mod">
          <ac:chgData name="BOKYEONG" userId="785e0104bd1a8527" providerId="LiveId" clId="{89DDB9C7-70E9-420A-A8D3-90F2EB35799A}" dt="2022-07-17T17:02:16.709" v="633"/>
          <ac:picMkLst>
            <pc:docMk/>
            <pc:sldMk cId="3667687934" sldId="256"/>
            <ac:picMk id="53" creationId="{588EC5EB-A230-D115-4EA7-743689F97109}"/>
          </ac:picMkLst>
        </pc:picChg>
        <pc:picChg chg="add mod">
          <ac:chgData name="BOKYEONG" userId="785e0104bd1a8527" providerId="LiveId" clId="{89DDB9C7-70E9-420A-A8D3-90F2EB35799A}" dt="2022-07-17T17:02:16.709" v="633"/>
          <ac:picMkLst>
            <pc:docMk/>
            <pc:sldMk cId="3667687934" sldId="256"/>
            <ac:picMk id="54" creationId="{BB127FA7-BBFC-9688-C872-2A3904420F9E}"/>
          </ac:picMkLst>
        </pc:picChg>
        <pc:picChg chg="add mod">
          <ac:chgData name="BOKYEONG" userId="785e0104bd1a8527" providerId="LiveId" clId="{89DDB9C7-70E9-420A-A8D3-90F2EB35799A}" dt="2022-07-17T17:02:17.010" v="634"/>
          <ac:picMkLst>
            <pc:docMk/>
            <pc:sldMk cId="3667687934" sldId="256"/>
            <ac:picMk id="55" creationId="{35DDC1E3-8086-A51D-0CCB-6F39CDDE676F}"/>
          </ac:picMkLst>
        </pc:picChg>
        <pc:picChg chg="add mod">
          <ac:chgData name="BOKYEONG" userId="785e0104bd1a8527" providerId="LiveId" clId="{89DDB9C7-70E9-420A-A8D3-90F2EB35799A}" dt="2022-07-17T17:02:17.010" v="634"/>
          <ac:picMkLst>
            <pc:docMk/>
            <pc:sldMk cId="3667687934" sldId="256"/>
            <ac:picMk id="56" creationId="{1B8234D2-4A94-AA27-470B-445BD142E182}"/>
          </ac:picMkLst>
        </pc:picChg>
        <pc:picChg chg="add mod">
          <ac:chgData name="BOKYEONG" userId="785e0104bd1a8527" providerId="LiveId" clId="{89DDB9C7-70E9-420A-A8D3-90F2EB35799A}" dt="2022-07-17T17:03:21.523" v="660" actId="1076"/>
          <ac:picMkLst>
            <pc:docMk/>
            <pc:sldMk cId="3667687934" sldId="256"/>
            <ac:picMk id="58" creationId="{57410C59-FC55-BA29-16F2-69C85EC7ACE3}"/>
          </ac:picMkLst>
        </pc:picChg>
        <pc:picChg chg="mod">
          <ac:chgData name="BOKYEONG" userId="785e0104bd1a8527" providerId="LiveId" clId="{89DDB9C7-70E9-420A-A8D3-90F2EB35799A}" dt="2022-07-17T17:00:56.873" v="606" actId="1076"/>
          <ac:picMkLst>
            <pc:docMk/>
            <pc:sldMk cId="3667687934" sldId="256"/>
            <ac:picMk id="1026" creationId="{E599F913-59B4-0B89-898B-09BD2158678C}"/>
          </ac:picMkLst>
        </pc:picChg>
        <pc:cxnChg chg="mod">
          <ac:chgData name="BOKYEONG" userId="785e0104bd1a8527" providerId="LiveId" clId="{89DDB9C7-70E9-420A-A8D3-90F2EB35799A}" dt="2022-07-17T17:01:13.747" v="611" actId="14100"/>
          <ac:cxnSpMkLst>
            <pc:docMk/>
            <pc:sldMk cId="3667687934" sldId="256"/>
            <ac:cxnSpMk id="19" creationId="{6505F7F3-50D0-A2E3-17FB-19F3BD8E085B}"/>
          </ac:cxnSpMkLst>
        </pc:cxnChg>
        <pc:cxnChg chg="mod">
          <ac:chgData name="BOKYEONG" userId="785e0104bd1a8527" providerId="LiveId" clId="{89DDB9C7-70E9-420A-A8D3-90F2EB35799A}" dt="2022-07-17T17:01:08.987" v="610" actId="1076"/>
          <ac:cxnSpMkLst>
            <pc:docMk/>
            <pc:sldMk cId="3667687934" sldId="256"/>
            <ac:cxnSpMk id="27" creationId="{9789805C-FBF8-6E89-431E-AFC5ABB6A552}"/>
          </ac:cxnSpMkLst>
        </pc:cxnChg>
        <pc:cxnChg chg="add mod">
          <ac:chgData name="BOKYEONG" userId="785e0104bd1a8527" providerId="LiveId" clId="{89DDB9C7-70E9-420A-A8D3-90F2EB35799A}" dt="2022-07-17T17:01:07.154" v="609" actId="1076"/>
          <ac:cxnSpMkLst>
            <pc:docMk/>
            <pc:sldMk cId="3667687934" sldId="256"/>
            <ac:cxnSpMk id="28" creationId="{D53A4CE2-8C65-9EB9-52B9-56C9CF1328DD}"/>
          </ac:cxnSpMkLst>
        </pc:cxnChg>
        <pc:cxnChg chg="add mod">
          <ac:chgData name="BOKYEONG" userId="785e0104bd1a8527" providerId="LiveId" clId="{89DDB9C7-70E9-420A-A8D3-90F2EB35799A}" dt="2022-07-17T17:01:15.938" v="612" actId="1076"/>
          <ac:cxnSpMkLst>
            <pc:docMk/>
            <pc:sldMk cId="3667687934" sldId="256"/>
            <ac:cxnSpMk id="30" creationId="{6F29D42E-970C-A26E-775A-A7F9287C4000}"/>
          </ac:cxnSpMkLst>
        </pc:cxnChg>
      </pc:sldChg>
      <pc:sldChg chg="addSp delSp modSp new mod modClrScheme chgLayout">
        <pc:chgData name="BOKYEONG" userId="785e0104bd1a8527" providerId="LiveId" clId="{89DDB9C7-70E9-420A-A8D3-90F2EB35799A}" dt="2022-07-17T17:23:50.326" v="2063" actId="207"/>
        <pc:sldMkLst>
          <pc:docMk/>
          <pc:sldMk cId="3517246875" sldId="257"/>
        </pc:sldMkLst>
        <pc:spChg chg="del">
          <ac:chgData name="BOKYEONG" userId="785e0104bd1a8527" providerId="LiveId" clId="{89DDB9C7-70E9-420A-A8D3-90F2EB35799A}" dt="2022-07-17T16:46:19.899" v="160" actId="700"/>
          <ac:spMkLst>
            <pc:docMk/>
            <pc:sldMk cId="3517246875" sldId="257"/>
            <ac:spMk id="2" creationId="{0D858EEB-DEDD-C041-9B8A-09249BE767C7}"/>
          </ac:spMkLst>
        </pc:spChg>
        <pc:spChg chg="del">
          <ac:chgData name="BOKYEONG" userId="785e0104bd1a8527" providerId="LiveId" clId="{89DDB9C7-70E9-420A-A8D3-90F2EB35799A}" dt="2022-07-17T16:46:19.899" v="160" actId="700"/>
          <ac:spMkLst>
            <pc:docMk/>
            <pc:sldMk cId="3517246875" sldId="257"/>
            <ac:spMk id="3" creationId="{5FA5CCEA-918D-ED86-833A-C4BC270213CF}"/>
          </ac:spMkLst>
        </pc:spChg>
        <pc:spChg chg="add mod topLvl">
          <ac:chgData name="BOKYEONG" userId="785e0104bd1a8527" providerId="LiveId" clId="{89DDB9C7-70E9-420A-A8D3-90F2EB35799A}" dt="2022-07-17T16:48:43.543" v="283" actId="165"/>
          <ac:spMkLst>
            <pc:docMk/>
            <pc:sldMk cId="3517246875" sldId="257"/>
            <ac:spMk id="4" creationId="{61F6E30D-9629-9D9E-C759-749D3E73CDF7}"/>
          </ac:spMkLst>
        </pc:spChg>
        <pc:spChg chg="add del">
          <ac:chgData name="BOKYEONG" userId="785e0104bd1a8527" providerId="LiveId" clId="{89DDB9C7-70E9-420A-A8D3-90F2EB35799A}" dt="2022-07-17T16:46:45.995" v="167" actId="478"/>
          <ac:spMkLst>
            <pc:docMk/>
            <pc:sldMk cId="3517246875" sldId="257"/>
            <ac:spMk id="5" creationId="{A2017C8B-CA1B-41FC-293F-F3B7D9B450B8}"/>
          </ac:spMkLst>
        </pc:spChg>
        <pc:spChg chg="add mod topLvl">
          <ac:chgData name="BOKYEONG" userId="785e0104bd1a8527" providerId="LiveId" clId="{89DDB9C7-70E9-420A-A8D3-90F2EB35799A}" dt="2022-07-17T16:48:43.543" v="283" actId="165"/>
          <ac:spMkLst>
            <pc:docMk/>
            <pc:sldMk cId="3517246875" sldId="257"/>
            <ac:spMk id="6" creationId="{D59AF6AA-FED3-8B40-550D-AE2A978C7CC2}"/>
          </ac:spMkLst>
        </pc:spChg>
        <pc:spChg chg="add del mod topLvl">
          <ac:chgData name="BOKYEONG" userId="785e0104bd1a8527" providerId="LiveId" clId="{89DDB9C7-70E9-420A-A8D3-90F2EB35799A}" dt="2022-07-17T16:48:50.846" v="286" actId="20577"/>
          <ac:spMkLst>
            <pc:docMk/>
            <pc:sldMk cId="3517246875" sldId="257"/>
            <ac:spMk id="9" creationId="{1F51650E-C885-17FE-951F-2C250671F0FB}"/>
          </ac:spMkLst>
        </pc:spChg>
        <pc:spChg chg="add del mod">
          <ac:chgData name="BOKYEONG" userId="785e0104bd1a8527" providerId="LiveId" clId="{89DDB9C7-70E9-420A-A8D3-90F2EB35799A}" dt="2022-07-17T16:48:05.034" v="256" actId="478"/>
          <ac:spMkLst>
            <pc:docMk/>
            <pc:sldMk cId="3517246875" sldId="257"/>
            <ac:spMk id="10" creationId="{A64A3D6B-71D1-4C71-0C70-0AB158025498}"/>
          </ac:spMkLst>
        </pc:spChg>
        <pc:spChg chg="add del mod topLvl">
          <ac:chgData name="BOKYEONG" userId="785e0104bd1a8527" providerId="LiveId" clId="{89DDB9C7-70E9-420A-A8D3-90F2EB35799A}" dt="2022-07-17T16:49:40.611" v="326" actId="478"/>
          <ac:spMkLst>
            <pc:docMk/>
            <pc:sldMk cId="3517246875" sldId="257"/>
            <ac:spMk id="12" creationId="{78D9103F-1295-6C97-A2B4-2B898E4AEE48}"/>
          </ac:spMkLst>
        </pc:spChg>
        <pc:spChg chg="add mod">
          <ac:chgData name="BOKYEONG" userId="785e0104bd1a8527" providerId="LiveId" clId="{89DDB9C7-70E9-420A-A8D3-90F2EB35799A}" dt="2022-07-17T16:48:47.908" v="285" actId="1076"/>
          <ac:spMkLst>
            <pc:docMk/>
            <pc:sldMk cId="3517246875" sldId="257"/>
            <ac:spMk id="14" creationId="{8DD85598-9A32-362D-CB01-86D5F408A9BC}"/>
          </ac:spMkLst>
        </pc:spChg>
        <pc:spChg chg="add del mod">
          <ac:chgData name="BOKYEONG" userId="785e0104bd1a8527" providerId="LiveId" clId="{89DDB9C7-70E9-420A-A8D3-90F2EB35799A}" dt="2022-07-17T16:50:54.562" v="360" actId="478"/>
          <ac:spMkLst>
            <pc:docMk/>
            <pc:sldMk cId="3517246875" sldId="257"/>
            <ac:spMk id="15" creationId="{EEBADB4E-3595-C5DF-EC29-D0D7DFD15D7F}"/>
          </ac:spMkLst>
        </pc:spChg>
        <pc:spChg chg="add mod">
          <ac:chgData name="BOKYEONG" userId="785e0104bd1a8527" providerId="LiveId" clId="{89DDB9C7-70E9-420A-A8D3-90F2EB35799A}" dt="2022-07-17T16:58:45.162" v="524" actId="20577"/>
          <ac:spMkLst>
            <pc:docMk/>
            <pc:sldMk cId="3517246875" sldId="257"/>
            <ac:spMk id="17" creationId="{DB0703F3-F6C6-A660-20F6-25C1E579AD08}"/>
          </ac:spMkLst>
        </pc:spChg>
        <pc:spChg chg="add mod">
          <ac:chgData name="BOKYEONG" userId="785e0104bd1a8527" providerId="LiveId" clId="{89DDB9C7-70E9-420A-A8D3-90F2EB35799A}" dt="2022-07-17T17:00:03.319" v="597" actId="404"/>
          <ac:spMkLst>
            <pc:docMk/>
            <pc:sldMk cId="3517246875" sldId="257"/>
            <ac:spMk id="18" creationId="{9D031CAB-2321-6D7E-A8D6-2D20FDEA6865}"/>
          </ac:spMkLst>
        </pc:spChg>
        <pc:spChg chg="add mod">
          <ac:chgData name="BOKYEONG" userId="785e0104bd1a8527" providerId="LiveId" clId="{89DDB9C7-70E9-420A-A8D3-90F2EB35799A}" dt="2022-07-17T16:49:29.812" v="324" actId="122"/>
          <ac:spMkLst>
            <pc:docMk/>
            <pc:sldMk cId="3517246875" sldId="257"/>
            <ac:spMk id="20" creationId="{0C8DAA1C-577F-155C-3D26-9423F7DD84E0}"/>
          </ac:spMkLst>
        </pc:spChg>
        <pc:spChg chg="add mod">
          <ac:chgData name="BOKYEONG" userId="785e0104bd1a8527" providerId="LiveId" clId="{89DDB9C7-70E9-420A-A8D3-90F2EB35799A}" dt="2022-07-17T16:50:22.115" v="332" actId="20577"/>
          <ac:spMkLst>
            <pc:docMk/>
            <pc:sldMk cId="3517246875" sldId="257"/>
            <ac:spMk id="21" creationId="{B8DDD913-B951-9B02-4E66-B8C5510162CB}"/>
          </ac:spMkLst>
        </pc:spChg>
        <pc:spChg chg="add mod">
          <ac:chgData name="BOKYEONG" userId="785e0104bd1a8527" providerId="LiveId" clId="{89DDB9C7-70E9-420A-A8D3-90F2EB35799A}" dt="2022-07-17T16:49:58.529" v="329" actId="207"/>
          <ac:spMkLst>
            <pc:docMk/>
            <pc:sldMk cId="3517246875" sldId="257"/>
            <ac:spMk id="23" creationId="{974A78C5-9809-AB02-1F5E-66F3614D2F87}"/>
          </ac:spMkLst>
        </pc:spChg>
        <pc:spChg chg="add mod">
          <ac:chgData name="BOKYEONG" userId="785e0104bd1a8527" providerId="LiveId" clId="{89DDB9C7-70E9-420A-A8D3-90F2EB35799A}" dt="2022-07-17T16:50:45.971" v="358" actId="1076"/>
          <ac:spMkLst>
            <pc:docMk/>
            <pc:sldMk cId="3517246875" sldId="257"/>
            <ac:spMk id="24" creationId="{DFFFEE80-01F6-0925-1CEC-7A075DB25AC0}"/>
          </ac:spMkLst>
        </pc:spChg>
        <pc:spChg chg="add del mod">
          <ac:chgData name="BOKYEONG" userId="785e0104bd1a8527" providerId="LiveId" clId="{89DDB9C7-70E9-420A-A8D3-90F2EB35799A}" dt="2022-07-17T16:51:04.377" v="363" actId="478"/>
          <ac:spMkLst>
            <pc:docMk/>
            <pc:sldMk cId="3517246875" sldId="257"/>
            <ac:spMk id="25" creationId="{3AADA2E4-97C0-8480-71D1-D68CF60A3847}"/>
          </ac:spMkLst>
        </pc:spChg>
        <pc:spChg chg="add mod">
          <ac:chgData name="BOKYEONG" userId="785e0104bd1a8527" providerId="LiveId" clId="{89DDB9C7-70E9-420A-A8D3-90F2EB35799A}" dt="2022-07-17T16:54:50.650" v="475" actId="1076"/>
          <ac:spMkLst>
            <pc:docMk/>
            <pc:sldMk cId="3517246875" sldId="257"/>
            <ac:spMk id="36" creationId="{325FA904-6315-443A-5BEF-52786048BEAA}"/>
          </ac:spMkLst>
        </pc:spChg>
        <pc:spChg chg="add mod">
          <ac:chgData name="BOKYEONG" userId="785e0104bd1a8527" providerId="LiveId" clId="{89DDB9C7-70E9-420A-A8D3-90F2EB35799A}" dt="2022-07-17T16:55:09.017" v="491" actId="1037"/>
          <ac:spMkLst>
            <pc:docMk/>
            <pc:sldMk cId="3517246875" sldId="257"/>
            <ac:spMk id="37" creationId="{7FA9CCE7-34EF-1948-36C1-39D2F917C521}"/>
          </ac:spMkLst>
        </pc:spChg>
        <pc:spChg chg="add mod">
          <ac:chgData name="BOKYEONG" userId="785e0104bd1a8527" providerId="LiveId" clId="{89DDB9C7-70E9-420A-A8D3-90F2EB35799A}" dt="2022-07-17T16:55:34.343" v="498" actId="208"/>
          <ac:spMkLst>
            <pc:docMk/>
            <pc:sldMk cId="3517246875" sldId="257"/>
            <ac:spMk id="38" creationId="{B31EE4E7-6F3B-B21F-E1A3-DE49240AF4C3}"/>
          </ac:spMkLst>
        </pc:spChg>
        <pc:spChg chg="add mod">
          <ac:chgData name="BOKYEONG" userId="785e0104bd1a8527" providerId="LiveId" clId="{89DDB9C7-70E9-420A-A8D3-90F2EB35799A}" dt="2022-07-17T16:57:34.402" v="509" actId="1076"/>
          <ac:spMkLst>
            <pc:docMk/>
            <pc:sldMk cId="3517246875" sldId="257"/>
            <ac:spMk id="39" creationId="{6E82F95B-C60E-6BEA-06B0-7F0F11B7C111}"/>
          </ac:spMkLst>
        </pc:spChg>
        <pc:spChg chg="add mod">
          <ac:chgData name="BOKYEONG" userId="785e0104bd1a8527" providerId="LiveId" clId="{89DDB9C7-70E9-420A-A8D3-90F2EB35799A}" dt="2022-07-17T16:58:01.614" v="519" actId="113"/>
          <ac:spMkLst>
            <pc:docMk/>
            <pc:sldMk cId="3517246875" sldId="257"/>
            <ac:spMk id="40" creationId="{19FE989B-184F-5B9D-3F74-1F1D00B87BA0}"/>
          </ac:spMkLst>
        </pc:spChg>
        <pc:spChg chg="add mod">
          <ac:chgData name="BOKYEONG" userId="785e0104bd1a8527" providerId="LiveId" clId="{89DDB9C7-70E9-420A-A8D3-90F2EB35799A}" dt="2022-07-17T16:59:30.649" v="563" actId="1076"/>
          <ac:spMkLst>
            <pc:docMk/>
            <pc:sldMk cId="3517246875" sldId="257"/>
            <ac:spMk id="47" creationId="{88C59B5D-3255-72D4-91FD-1FAB511E1B74}"/>
          </ac:spMkLst>
        </pc:spChg>
        <pc:spChg chg="add del mod">
          <ac:chgData name="BOKYEONG" userId="785e0104bd1a8527" providerId="LiveId" clId="{89DDB9C7-70E9-420A-A8D3-90F2EB35799A}" dt="2022-07-17T17:00:07.652" v="599"/>
          <ac:spMkLst>
            <pc:docMk/>
            <pc:sldMk cId="3517246875" sldId="257"/>
            <ac:spMk id="48" creationId="{773E86BA-E718-209D-6781-25D57073141A}"/>
          </ac:spMkLst>
        </pc:spChg>
        <pc:spChg chg="add mod">
          <ac:chgData name="BOKYEONG" userId="785e0104bd1a8527" providerId="LiveId" clId="{89DDB9C7-70E9-420A-A8D3-90F2EB35799A}" dt="2022-07-17T17:00:19.978" v="602" actId="1076"/>
          <ac:spMkLst>
            <pc:docMk/>
            <pc:sldMk cId="3517246875" sldId="257"/>
            <ac:spMk id="49" creationId="{B09DF3ED-89F4-17C3-F0AD-F8250B97159B}"/>
          </ac:spMkLst>
        </pc:spChg>
        <pc:spChg chg="add mod">
          <ac:chgData name="BOKYEONG" userId="785e0104bd1a8527" providerId="LiveId" clId="{89DDB9C7-70E9-420A-A8D3-90F2EB35799A}" dt="2022-07-17T17:00:19.978" v="602" actId="1076"/>
          <ac:spMkLst>
            <pc:docMk/>
            <pc:sldMk cId="3517246875" sldId="257"/>
            <ac:spMk id="50" creationId="{E1FB57D7-5DF8-69FA-E997-FF8548532B94}"/>
          </ac:spMkLst>
        </pc:spChg>
        <pc:spChg chg="add del mod">
          <ac:chgData name="BOKYEONG" userId="785e0104bd1a8527" providerId="LiveId" clId="{89DDB9C7-70E9-420A-A8D3-90F2EB35799A}" dt="2022-07-17T17:06:27.340" v="752"/>
          <ac:spMkLst>
            <pc:docMk/>
            <pc:sldMk cId="3517246875" sldId="257"/>
            <ac:spMk id="51" creationId="{750B309B-5A78-598B-5EC2-F5C95BCCB749}"/>
          </ac:spMkLst>
        </pc:spChg>
        <pc:spChg chg="add mod">
          <ac:chgData name="BOKYEONG" userId="785e0104bd1a8527" providerId="LiveId" clId="{89DDB9C7-70E9-420A-A8D3-90F2EB35799A}" dt="2022-07-17T17:23:12.152" v="2056" actId="1076"/>
          <ac:spMkLst>
            <pc:docMk/>
            <pc:sldMk cId="3517246875" sldId="257"/>
            <ac:spMk id="61" creationId="{242195B8-16A4-E47E-A94D-566771F2E8CD}"/>
          </ac:spMkLst>
        </pc:spChg>
        <pc:grpChg chg="add del mod">
          <ac:chgData name="BOKYEONG" userId="785e0104bd1a8527" providerId="LiveId" clId="{89DDB9C7-70E9-420A-A8D3-90F2EB35799A}" dt="2022-07-17T16:48:43.543" v="283" actId="165"/>
          <ac:grpSpMkLst>
            <pc:docMk/>
            <pc:sldMk cId="3517246875" sldId="257"/>
            <ac:grpSpMk id="13" creationId="{D6D7C8F6-1D58-1125-E4E5-167761DB7116}"/>
          </ac:grpSpMkLst>
        </pc:grpChg>
        <pc:picChg chg="add mod topLvl">
          <ac:chgData name="BOKYEONG" userId="785e0104bd1a8527" providerId="LiveId" clId="{89DDB9C7-70E9-420A-A8D3-90F2EB35799A}" dt="2022-07-17T16:48:43.543" v="283" actId="165"/>
          <ac:picMkLst>
            <pc:docMk/>
            <pc:sldMk cId="3517246875" sldId="257"/>
            <ac:picMk id="8" creationId="{113243DE-F820-AFF0-4E6E-92F619CF932A}"/>
          </ac:picMkLst>
        </pc:picChg>
        <pc:picChg chg="add del mod">
          <ac:chgData name="BOKYEONG" userId="785e0104bd1a8527" providerId="LiveId" clId="{89DDB9C7-70E9-420A-A8D3-90F2EB35799A}" dt="2022-07-17T16:47:59.588" v="252" actId="478"/>
          <ac:picMkLst>
            <pc:docMk/>
            <pc:sldMk cId="3517246875" sldId="257"/>
            <ac:picMk id="11" creationId="{055432D7-69D3-0300-8908-08B42EEE479A}"/>
          </ac:picMkLst>
        </pc:picChg>
        <pc:picChg chg="add del mod">
          <ac:chgData name="BOKYEONG" userId="785e0104bd1a8527" providerId="LiveId" clId="{89DDB9C7-70E9-420A-A8D3-90F2EB35799A}" dt="2022-07-17T16:50:52.163" v="359" actId="478"/>
          <ac:picMkLst>
            <pc:docMk/>
            <pc:sldMk cId="3517246875" sldId="257"/>
            <ac:picMk id="16" creationId="{2C60E0B7-6216-EE40-23D0-4B6B743DAD7D}"/>
          </ac:picMkLst>
        </pc:picChg>
        <pc:picChg chg="add mod">
          <ac:chgData name="BOKYEONG" userId="785e0104bd1a8527" providerId="LiveId" clId="{89DDB9C7-70E9-420A-A8D3-90F2EB35799A}" dt="2022-07-17T16:49:10.154" v="289" actId="1076"/>
          <ac:picMkLst>
            <pc:docMk/>
            <pc:sldMk cId="3517246875" sldId="257"/>
            <ac:picMk id="19" creationId="{A0818042-336D-4620-20F4-8B9F178A4371}"/>
          </ac:picMkLst>
        </pc:picChg>
        <pc:picChg chg="add mod">
          <ac:chgData name="BOKYEONG" userId="785e0104bd1a8527" providerId="LiveId" clId="{89DDB9C7-70E9-420A-A8D3-90F2EB35799A}" dt="2022-07-17T16:50:11.018" v="330" actId="207"/>
          <ac:picMkLst>
            <pc:docMk/>
            <pc:sldMk cId="3517246875" sldId="257"/>
            <ac:picMk id="22" creationId="{FB7FF1EA-22D9-BA8A-6E30-09D8ECDB3454}"/>
          </ac:picMkLst>
        </pc:picChg>
        <pc:picChg chg="add mod">
          <ac:chgData name="BOKYEONG" userId="785e0104bd1a8527" providerId="LiveId" clId="{89DDB9C7-70E9-420A-A8D3-90F2EB35799A}" dt="2022-07-17T16:59:01.335" v="526" actId="1076"/>
          <ac:picMkLst>
            <pc:docMk/>
            <pc:sldMk cId="3517246875" sldId="257"/>
            <ac:picMk id="27" creationId="{27D26119-205C-E88C-2C6D-25789E4742EA}"/>
          </ac:picMkLst>
        </pc:picChg>
        <pc:picChg chg="add del mod">
          <ac:chgData name="BOKYEONG" userId="785e0104bd1a8527" providerId="LiveId" clId="{89DDB9C7-70E9-420A-A8D3-90F2EB35799A}" dt="2022-07-17T16:51:36.163" v="374"/>
          <ac:picMkLst>
            <pc:docMk/>
            <pc:sldMk cId="3517246875" sldId="257"/>
            <ac:picMk id="28" creationId="{EC7D497E-9520-6F2C-79A1-BABD1DBD91D2}"/>
          </ac:picMkLst>
        </pc:picChg>
        <pc:picChg chg="add del mod">
          <ac:chgData name="BOKYEONG" userId="785e0104bd1a8527" providerId="LiveId" clId="{89DDB9C7-70E9-420A-A8D3-90F2EB35799A}" dt="2022-07-17T16:51:35.249" v="372"/>
          <ac:picMkLst>
            <pc:docMk/>
            <pc:sldMk cId="3517246875" sldId="257"/>
            <ac:picMk id="29" creationId="{141DCD83-555C-11F2-5C0A-0C1F3810A811}"/>
          </ac:picMkLst>
        </pc:picChg>
        <pc:picChg chg="add mod">
          <ac:chgData name="BOKYEONG" userId="785e0104bd1a8527" providerId="LiveId" clId="{89DDB9C7-70E9-420A-A8D3-90F2EB35799A}" dt="2022-07-17T16:59:01.335" v="526" actId="1076"/>
          <ac:picMkLst>
            <pc:docMk/>
            <pc:sldMk cId="3517246875" sldId="257"/>
            <ac:picMk id="30" creationId="{20B9095D-2A4E-A732-9715-93241CFFA0BE}"/>
          </ac:picMkLst>
        </pc:picChg>
        <pc:picChg chg="add mod">
          <ac:chgData name="BOKYEONG" userId="785e0104bd1a8527" providerId="LiveId" clId="{89DDB9C7-70E9-420A-A8D3-90F2EB35799A}" dt="2022-07-17T16:59:01.335" v="526" actId="1076"/>
          <ac:picMkLst>
            <pc:docMk/>
            <pc:sldMk cId="3517246875" sldId="257"/>
            <ac:picMk id="31" creationId="{977E748F-14DB-D007-E316-CBC1F66D3493}"/>
          </ac:picMkLst>
        </pc:picChg>
        <pc:picChg chg="add mod">
          <ac:chgData name="BOKYEONG" userId="785e0104bd1a8527" providerId="LiveId" clId="{89DDB9C7-70E9-420A-A8D3-90F2EB35799A}" dt="2022-07-17T16:59:01.335" v="526" actId="1076"/>
          <ac:picMkLst>
            <pc:docMk/>
            <pc:sldMk cId="3517246875" sldId="257"/>
            <ac:picMk id="32" creationId="{7485BD7D-EBD5-FF12-6601-F4915AF6D8CE}"/>
          </ac:picMkLst>
        </pc:picChg>
        <pc:picChg chg="add mod">
          <ac:chgData name="BOKYEONG" userId="785e0104bd1a8527" providerId="LiveId" clId="{89DDB9C7-70E9-420A-A8D3-90F2EB35799A}" dt="2022-07-17T16:52:28.138" v="388" actId="1076"/>
          <ac:picMkLst>
            <pc:docMk/>
            <pc:sldMk cId="3517246875" sldId="257"/>
            <ac:picMk id="33" creationId="{7AC122D6-D65E-BC46-1E54-26851616C6E5}"/>
          </ac:picMkLst>
        </pc:picChg>
        <pc:picChg chg="add mod">
          <ac:chgData name="BOKYEONG" userId="785e0104bd1a8527" providerId="LiveId" clId="{89DDB9C7-70E9-420A-A8D3-90F2EB35799A}" dt="2022-07-17T17:21:13.361" v="2032" actId="1076"/>
          <ac:picMkLst>
            <pc:docMk/>
            <pc:sldMk cId="3517246875" sldId="257"/>
            <ac:picMk id="35" creationId="{0AD02D0B-25B1-E657-3EED-2A3213CD3959}"/>
          </ac:picMkLst>
        </pc:picChg>
        <pc:picChg chg="add del mod">
          <ac:chgData name="BOKYEONG" userId="785e0104bd1a8527" providerId="LiveId" clId="{89DDB9C7-70E9-420A-A8D3-90F2EB35799A}" dt="2022-07-17T16:58:41.883" v="523" actId="478"/>
          <ac:picMkLst>
            <pc:docMk/>
            <pc:sldMk cId="3517246875" sldId="257"/>
            <ac:picMk id="42" creationId="{D95ED890-5074-85C8-0988-1379AEEB33BA}"/>
          </ac:picMkLst>
        </pc:picChg>
        <pc:picChg chg="add mod">
          <ac:chgData name="BOKYEONG" userId="785e0104bd1a8527" providerId="LiveId" clId="{89DDB9C7-70E9-420A-A8D3-90F2EB35799A}" dt="2022-07-17T16:59:46.946" v="568" actId="1076"/>
          <ac:picMkLst>
            <pc:docMk/>
            <pc:sldMk cId="3517246875" sldId="257"/>
            <ac:picMk id="43" creationId="{1537EB7E-68F5-5B87-EC4E-FB5FDBE20BA3}"/>
          </ac:picMkLst>
        </pc:picChg>
        <pc:picChg chg="add mod">
          <ac:chgData name="BOKYEONG" userId="785e0104bd1a8527" providerId="LiveId" clId="{89DDB9C7-70E9-420A-A8D3-90F2EB35799A}" dt="2022-07-17T16:59:11.042" v="528" actId="1076"/>
          <ac:picMkLst>
            <pc:docMk/>
            <pc:sldMk cId="3517246875" sldId="257"/>
            <ac:picMk id="44" creationId="{4B2ACE79-288E-D17D-5721-7B390CD6F08B}"/>
          </ac:picMkLst>
        </pc:picChg>
        <pc:picChg chg="add mod">
          <ac:chgData name="BOKYEONG" userId="785e0104bd1a8527" providerId="LiveId" clId="{89DDB9C7-70E9-420A-A8D3-90F2EB35799A}" dt="2022-07-17T16:59:11.042" v="528" actId="1076"/>
          <ac:picMkLst>
            <pc:docMk/>
            <pc:sldMk cId="3517246875" sldId="257"/>
            <ac:picMk id="45" creationId="{35115222-32B8-992B-A3D4-F28F360BA2A0}"/>
          </ac:picMkLst>
        </pc:picChg>
        <pc:picChg chg="add mod">
          <ac:chgData name="BOKYEONG" userId="785e0104bd1a8527" providerId="LiveId" clId="{89DDB9C7-70E9-420A-A8D3-90F2EB35799A}" dt="2022-07-17T16:59:11.042" v="528" actId="1076"/>
          <ac:picMkLst>
            <pc:docMk/>
            <pc:sldMk cId="3517246875" sldId="257"/>
            <ac:picMk id="46" creationId="{B10A5C12-D657-69F7-A735-9E6242134BA6}"/>
          </ac:picMkLst>
        </pc:picChg>
        <pc:picChg chg="add mod">
          <ac:chgData name="BOKYEONG" userId="785e0104bd1a8527" providerId="LiveId" clId="{89DDB9C7-70E9-420A-A8D3-90F2EB35799A}" dt="2022-07-17T17:21:20.042" v="2036" actId="1076"/>
          <ac:picMkLst>
            <pc:docMk/>
            <pc:sldMk cId="3517246875" sldId="257"/>
            <ac:picMk id="52" creationId="{0D5ABA0F-7D48-49E5-899F-6928481A4A4D}"/>
          </ac:picMkLst>
        </pc:picChg>
        <pc:picChg chg="add mod">
          <ac:chgData name="BOKYEONG" userId="785e0104bd1a8527" providerId="LiveId" clId="{89DDB9C7-70E9-420A-A8D3-90F2EB35799A}" dt="2022-07-17T17:23:17.882" v="2059" actId="1076"/>
          <ac:picMkLst>
            <pc:docMk/>
            <pc:sldMk cId="3517246875" sldId="257"/>
            <ac:picMk id="54" creationId="{0BA54BBF-8E12-5707-C78B-A57B34C83951}"/>
          </ac:picMkLst>
        </pc:picChg>
        <pc:picChg chg="add mod">
          <ac:chgData name="BOKYEONG" userId="785e0104bd1a8527" providerId="LiveId" clId="{89DDB9C7-70E9-420A-A8D3-90F2EB35799A}" dt="2022-07-17T17:23:19.520" v="2060" actId="1076"/>
          <ac:picMkLst>
            <pc:docMk/>
            <pc:sldMk cId="3517246875" sldId="257"/>
            <ac:picMk id="56" creationId="{64D9C382-F520-9A14-386E-C60469AD9C5C}"/>
          </ac:picMkLst>
        </pc:picChg>
        <pc:picChg chg="add mod">
          <ac:chgData name="BOKYEONG" userId="785e0104bd1a8527" providerId="LiveId" clId="{89DDB9C7-70E9-420A-A8D3-90F2EB35799A}" dt="2022-07-17T17:23:14.835" v="2057" actId="1076"/>
          <ac:picMkLst>
            <pc:docMk/>
            <pc:sldMk cId="3517246875" sldId="257"/>
            <ac:picMk id="58" creationId="{4C2CF45B-D7C0-DF78-FBEE-5545B81D4C11}"/>
          </ac:picMkLst>
        </pc:picChg>
        <pc:picChg chg="add mod">
          <ac:chgData name="BOKYEONG" userId="785e0104bd1a8527" providerId="LiveId" clId="{89DDB9C7-70E9-420A-A8D3-90F2EB35799A}" dt="2022-07-17T17:23:16.376" v="2058" actId="1076"/>
          <ac:picMkLst>
            <pc:docMk/>
            <pc:sldMk cId="3517246875" sldId="257"/>
            <ac:picMk id="60" creationId="{74497932-3253-B474-1E31-0C09B35CA07F}"/>
          </ac:picMkLst>
        </pc:picChg>
        <pc:picChg chg="add mod">
          <ac:chgData name="BOKYEONG" userId="785e0104bd1a8527" providerId="LiveId" clId="{89DDB9C7-70E9-420A-A8D3-90F2EB35799A}" dt="2022-07-17T17:23:50.326" v="2063" actId="207"/>
          <ac:picMkLst>
            <pc:docMk/>
            <pc:sldMk cId="3517246875" sldId="257"/>
            <ac:picMk id="63" creationId="{20C89E3F-0B74-8DF9-478E-B56A128F6815}"/>
          </ac:picMkLst>
        </pc:picChg>
      </pc:sldChg>
      <pc:sldChg chg="addSp delSp modSp add mod">
        <pc:chgData name="BOKYEONG" userId="785e0104bd1a8527" providerId="LiveId" clId="{89DDB9C7-70E9-420A-A8D3-90F2EB35799A}" dt="2022-07-17T17:20:50.557" v="2031" actId="403"/>
        <pc:sldMkLst>
          <pc:docMk/>
          <pc:sldMk cId="3890459638" sldId="258"/>
        </pc:sldMkLst>
        <pc:spChg chg="add del">
          <ac:chgData name="BOKYEONG" userId="785e0104bd1a8527" providerId="LiveId" clId="{89DDB9C7-70E9-420A-A8D3-90F2EB35799A}" dt="2022-07-17T17:05:47.948" v="737" actId="478"/>
          <ac:spMkLst>
            <pc:docMk/>
            <pc:sldMk cId="3890459638" sldId="258"/>
            <ac:spMk id="5" creationId="{CE3D63FE-B346-8EC3-5859-2138453F3726}"/>
          </ac:spMkLst>
        </pc:spChg>
        <pc:spChg chg="del">
          <ac:chgData name="BOKYEONG" userId="785e0104bd1a8527" providerId="LiveId" clId="{89DDB9C7-70E9-420A-A8D3-90F2EB35799A}" dt="2022-07-17T17:04:09.606" v="733" actId="478"/>
          <ac:spMkLst>
            <pc:docMk/>
            <pc:sldMk cId="3890459638" sldId="258"/>
            <ac:spMk id="6" creationId="{D59AF6AA-FED3-8B40-550D-AE2A978C7CC2}"/>
          </ac:spMkLst>
        </pc:spChg>
        <pc:spChg chg="add mod">
          <ac:chgData name="BOKYEONG" userId="785e0104bd1a8527" providerId="LiveId" clId="{89DDB9C7-70E9-420A-A8D3-90F2EB35799A}" dt="2022-07-17T17:14:16.820" v="1516" actId="1076"/>
          <ac:spMkLst>
            <pc:docMk/>
            <pc:sldMk cId="3890459638" sldId="258"/>
            <ac:spMk id="7" creationId="{360571AF-1F4D-C8D1-408A-4A41A6ECDE97}"/>
          </ac:spMkLst>
        </pc:spChg>
        <pc:spChg chg="add del">
          <ac:chgData name="BOKYEONG" userId="785e0104bd1a8527" providerId="LiveId" clId="{89DDB9C7-70E9-420A-A8D3-90F2EB35799A}" dt="2022-07-17T17:07:17.891" v="811" actId="478"/>
          <ac:spMkLst>
            <pc:docMk/>
            <pc:sldMk cId="3890459638" sldId="258"/>
            <ac:spMk id="10" creationId="{DF9A7DCC-3147-AB89-5C7C-C41E05EB9A5E}"/>
          </ac:spMkLst>
        </pc:spChg>
        <pc:spChg chg="add del">
          <ac:chgData name="BOKYEONG" userId="785e0104bd1a8527" providerId="LiveId" clId="{89DDB9C7-70E9-420A-A8D3-90F2EB35799A}" dt="2022-07-17T17:07:24.359" v="813" actId="11529"/>
          <ac:spMkLst>
            <pc:docMk/>
            <pc:sldMk cId="3890459638" sldId="258"/>
            <ac:spMk id="11" creationId="{9A4ACC66-75ED-1099-E036-81CFAF82450F}"/>
          </ac:spMkLst>
        </pc:spChg>
        <pc:spChg chg="add mod">
          <ac:chgData name="BOKYEONG" userId="785e0104bd1a8527" providerId="LiveId" clId="{89DDB9C7-70E9-420A-A8D3-90F2EB35799A}" dt="2022-07-17T17:09:54.798" v="1358" actId="404"/>
          <ac:spMkLst>
            <pc:docMk/>
            <pc:sldMk cId="3890459638" sldId="258"/>
            <ac:spMk id="12" creationId="{54AC43A3-9DCD-6B6E-4FC2-F0DB9BDF2063}"/>
          </ac:spMkLst>
        </pc:spChg>
        <pc:spChg chg="add mod ord">
          <ac:chgData name="BOKYEONG" userId="785e0104bd1a8527" providerId="LiveId" clId="{89DDB9C7-70E9-420A-A8D3-90F2EB35799A}" dt="2022-07-17T17:12:43.814" v="1429" actId="208"/>
          <ac:spMkLst>
            <pc:docMk/>
            <pc:sldMk cId="3890459638" sldId="258"/>
            <ac:spMk id="13" creationId="{233271C3-B7BF-C738-D692-619DBA8ED5F2}"/>
          </ac:spMkLst>
        </pc:spChg>
        <pc:spChg chg="add del mod">
          <ac:chgData name="BOKYEONG" userId="785e0104bd1a8527" providerId="LiveId" clId="{89DDB9C7-70E9-420A-A8D3-90F2EB35799A}" dt="2022-07-17T17:18:55.358" v="1936" actId="478"/>
          <ac:spMkLst>
            <pc:docMk/>
            <pc:sldMk cId="3890459638" sldId="258"/>
            <ac:spMk id="18" creationId="{9D031CAB-2321-6D7E-A8D6-2D20FDEA6865}"/>
          </ac:spMkLst>
        </pc:spChg>
        <pc:spChg chg="del">
          <ac:chgData name="BOKYEONG" userId="785e0104bd1a8527" providerId="LiveId" clId="{89DDB9C7-70E9-420A-A8D3-90F2EB35799A}" dt="2022-07-17T17:07:10.583" v="809" actId="478"/>
          <ac:spMkLst>
            <pc:docMk/>
            <pc:sldMk cId="3890459638" sldId="258"/>
            <ac:spMk id="20" creationId="{0C8DAA1C-577F-155C-3D26-9423F7DD84E0}"/>
          </ac:spMkLst>
        </pc:spChg>
        <pc:spChg chg="add del ord">
          <ac:chgData name="BOKYEONG" userId="785e0104bd1a8527" providerId="LiveId" clId="{89DDB9C7-70E9-420A-A8D3-90F2EB35799A}" dt="2022-07-17T17:12:38.959" v="1427" actId="167"/>
          <ac:spMkLst>
            <pc:docMk/>
            <pc:sldMk cId="3890459638" sldId="258"/>
            <ac:spMk id="21" creationId="{B8DDD913-B951-9B02-4E66-B8C5510162CB}"/>
          </ac:spMkLst>
        </pc:spChg>
        <pc:spChg chg="del">
          <ac:chgData name="BOKYEONG" userId="785e0104bd1a8527" providerId="LiveId" clId="{89DDB9C7-70E9-420A-A8D3-90F2EB35799A}" dt="2022-07-17T17:10:43.319" v="1397" actId="478"/>
          <ac:spMkLst>
            <pc:docMk/>
            <pc:sldMk cId="3890459638" sldId="258"/>
            <ac:spMk id="23" creationId="{974A78C5-9809-AB02-1F5E-66F3614D2F87}"/>
          </ac:spMkLst>
        </pc:spChg>
        <pc:spChg chg="del mod">
          <ac:chgData name="BOKYEONG" userId="785e0104bd1a8527" providerId="LiveId" clId="{89DDB9C7-70E9-420A-A8D3-90F2EB35799A}" dt="2022-07-17T17:10:39.705" v="1396"/>
          <ac:spMkLst>
            <pc:docMk/>
            <pc:sldMk cId="3890459638" sldId="258"/>
            <ac:spMk id="24" creationId="{DFFFEE80-01F6-0925-1CEC-7A075DB25AC0}"/>
          </ac:spMkLst>
        </pc:spChg>
        <pc:spChg chg="add mod">
          <ac:chgData name="BOKYEONG" userId="785e0104bd1a8527" providerId="LiveId" clId="{89DDB9C7-70E9-420A-A8D3-90F2EB35799A}" dt="2022-07-17T17:19:25.670" v="1942" actId="208"/>
          <ac:spMkLst>
            <pc:docMk/>
            <pc:sldMk cId="3890459638" sldId="258"/>
            <ac:spMk id="25" creationId="{C9612D4E-3E9F-8560-CA87-B414A089525A}"/>
          </ac:spMkLst>
        </pc:spChg>
        <pc:spChg chg="add mod">
          <ac:chgData name="BOKYEONG" userId="785e0104bd1a8527" providerId="LiveId" clId="{89DDB9C7-70E9-420A-A8D3-90F2EB35799A}" dt="2022-07-17T17:03:55.113" v="731" actId="1076"/>
          <ac:spMkLst>
            <pc:docMk/>
            <pc:sldMk cId="3890459638" sldId="258"/>
            <ac:spMk id="34" creationId="{9290AD5C-4E76-8967-10C1-6A5FBBE7CC90}"/>
          </ac:spMkLst>
        </pc:spChg>
        <pc:spChg chg="del">
          <ac:chgData name="BOKYEONG" userId="785e0104bd1a8527" providerId="LiveId" clId="{89DDB9C7-70E9-420A-A8D3-90F2EB35799A}" dt="2022-07-17T17:14:11.977" v="1515" actId="478"/>
          <ac:spMkLst>
            <pc:docMk/>
            <pc:sldMk cId="3890459638" sldId="258"/>
            <ac:spMk id="36" creationId="{325FA904-6315-443A-5BEF-52786048BEAA}"/>
          </ac:spMkLst>
        </pc:spChg>
        <pc:spChg chg="del">
          <ac:chgData name="BOKYEONG" userId="785e0104bd1a8527" providerId="LiveId" clId="{89DDB9C7-70E9-420A-A8D3-90F2EB35799A}" dt="2022-07-17T17:14:09.002" v="1514" actId="478"/>
          <ac:spMkLst>
            <pc:docMk/>
            <pc:sldMk cId="3890459638" sldId="258"/>
            <ac:spMk id="37" creationId="{7FA9CCE7-34EF-1948-36C1-39D2F917C521}"/>
          </ac:spMkLst>
        </pc:spChg>
        <pc:spChg chg="del">
          <ac:chgData name="BOKYEONG" userId="785e0104bd1a8527" providerId="LiveId" clId="{89DDB9C7-70E9-420A-A8D3-90F2EB35799A}" dt="2022-07-17T17:14:09.002" v="1514" actId="478"/>
          <ac:spMkLst>
            <pc:docMk/>
            <pc:sldMk cId="3890459638" sldId="258"/>
            <ac:spMk id="38" creationId="{B31EE4E7-6F3B-B21F-E1A3-DE49240AF4C3}"/>
          </ac:spMkLst>
        </pc:spChg>
        <pc:spChg chg="del">
          <ac:chgData name="BOKYEONG" userId="785e0104bd1a8527" providerId="LiveId" clId="{89DDB9C7-70E9-420A-A8D3-90F2EB35799A}" dt="2022-07-17T17:14:09.002" v="1514" actId="478"/>
          <ac:spMkLst>
            <pc:docMk/>
            <pc:sldMk cId="3890459638" sldId="258"/>
            <ac:spMk id="39" creationId="{6E82F95B-C60E-6BEA-06B0-7F0F11B7C111}"/>
          </ac:spMkLst>
        </pc:spChg>
        <pc:spChg chg="del">
          <ac:chgData name="BOKYEONG" userId="785e0104bd1a8527" providerId="LiveId" clId="{89DDB9C7-70E9-420A-A8D3-90F2EB35799A}" dt="2022-07-17T17:14:09.002" v="1514" actId="478"/>
          <ac:spMkLst>
            <pc:docMk/>
            <pc:sldMk cId="3890459638" sldId="258"/>
            <ac:spMk id="40" creationId="{19FE989B-184F-5B9D-3F74-1F1D00B87BA0}"/>
          </ac:spMkLst>
        </pc:spChg>
        <pc:spChg chg="del">
          <ac:chgData name="BOKYEONG" userId="785e0104bd1a8527" providerId="LiveId" clId="{89DDB9C7-70E9-420A-A8D3-90F2EB35799A}" dt="2022-07-17T17:16:42.036" v="1672" actId="478"/>
          <ac:spMkLst>
            <pc:docMk/>
            <pc:sldMk cId="3890459638" sldId="258"/>
            <ac:spMk id="47" creationId="{88C59B5D-3255-72D4-91FD-1FAB511E1B74}"/>
          </ac:spMkLst>
        </pc:spChg>
        <pc:spChg chg="del">
          <ac:chgData name="BOKYEONG" userId="785e0104bd1a8527" providerId="LiveId" clId="{89DDB9C7-70E9-420A-A8D3-90F2EB35799A}" dt="2022-07-17T17:18:56.358" v="1937" actId="478"/>
          <ac:spMkLst>
            <pc:docMk/>
            <pc:sldMk cId="3890459638" sldId="258"/>
            <ac:spMk id="49" creationId="{B09DF3ED-89F4-17C3-F0AD-F8250B97159B}"/>
          </ac:spMkLst>
        </pc:spChg>
        <pc:spChg chg="del">
          <ac:chgData name="BOKYEONG" userId="785e0104bd1a8527" providerId="LiveId" clId="{89DDB9C7-70E9-420A-A8D3-90F2EB35799A}" dt="2022-07-17T17:18:53.685" v="1934" actId="478"/>
          <ac:spMkLst>
            <pc:docMk/>
            <pc:sldMk cId="3890459638" sldId="258"/>
            <ac:spMk id="50" creationId="{E1FB57D7-5DF8-69FA-E997-FF8548532B94}"/>
          </ac:spMkLst>
        </pc:spChg>
        <pc:spChg chg="add mod">
          <ac:chgData name="BOKYEONG" userId="785e0104bd1a8527" providerId="LiveId" clId="{89DDB9C7-70E9-420A-A8D3-90F2EB35799A}" dt="2022-07-17T17:06:44.911" v="793" actId="1076"/>
          <ac:spMkLst>
            <pc:docMk/>
            <pc:sldMk cId="3890459638" sldId="258"/>
            <ac:spMk id="52" creationId="{6A0B94DD-F7A1-97F6-EEC3-0AAAE69B791A}"/>
          </ac:spMkLst>
        </pc:spChg>
        <pc:spChg chg="add mod">
          <ac:chgData name="BOKYEONG" userId="785e0104bd1a8527" providerId="LiveId" clId="{89DDB9C7-70E9-420A-A8D3-90F2EB35799A}" dt="2022-07-17T17:06:54.978" v="807"/>
          <ac:spMkLst>
            <pc:docMk/>
            <pc:sldMk cId="3890459638" sldId="258"/>
            <ac:spMk id="53" creationId="{5677C9F2-D9D2-044D-6A3D-DCFBD779D610}"/>
          </ac:spMkLst>
        </pc:spChg>
        <pc:spChg chg="add mod">
          <ac:chgData name="BOKYEONG" userId="785e0104bd1a8527" providerId="LiveId" clId="{89DDB9C7-70E9-420A-A8D3-90F2EB35799A}" dt="2022-07-17T17:10:21.227" v="1390"/>
          <ac:spMkLst>
            <pc:docMk/>
            <pc:sldMk cId="3890459638" sldId="258"/>
            <ac:spMk id="54" creationId="{F4B09FBF-986B-BE29-7EE0-FD6FAF7C17C6}"/>
          </ac:spMkLst>
        </pc:spChg>
        <pc:spChg chg="add mod">
          <ac:chgData name="BOKYEONG" userId="785e0104bd1a8527" providerId="LiveId" clId="{89DDB9C7-70E9-420A-A8D3-90F2EB35799A}" dt="2022-07-17T17:11:26.177" v="1411" actId="14100"/>
          <ac:spMkLst>
            <pc:docMk/>
            <pc:sldMk cId="3890459638" sldId="258"/>
            <ac:spMk id="58" creationId="{9F724901-6CDB-667F-F34D-E3116E5E5D8A}"/>
          </ac:spMkLst>
        </pc:spChg>
        <pc:spChg chg="add mod">
          <ac:chgData name="BOKYEONG" userId="785e0104bd1a8527" providerId="LiveId" clId="{89DDB9C7-70E9-420A-A8D3-90F2EB35799A}" dt="2022-07-17T17:11:32.745" v="1414" actId="1076"/>
          <ac:spMkLst>
            <pc:docMk/>
            <pc:sldMk cId="3890459638" sldId="258"/>
            <ac:spMk id="59" creationId="{DC293235-9113-432D-FA09-40FD7F393E91}"/>
          </ac:spMkLst>
        </pc:spChg>
        <pc:spChg chg="add mod">
          <ac:chgData name="BOKYEONG" userId="785e0104bd1a8527" providerId="LiveId" clId="{89DDB9C7-70E9-420A-A8D3-90F2EB35799A}" dt="2022-07-17T17:12:02.793" v="1423" actId="1076"/>
          <ac:spMkLst>
            <pc:docMk/>
            <pc:sldMk cId="3890459638" sldId="258"/>
            <ac:spMk id="60" creationId="{95F52093-EAA0-18F2-2C23-732C9728E74A}"/>
          </ac:spMkLst>
        </pc:spChg>
        <pc:spChg chg="add mod">
          <ac:chgData name="BOKYEONG" userId="785e0104bd1a8527" providerId="LiveId" clId="{89DDB9C7-70E9-420A-A8D3-90F2EB35799A}" dt="2022-07-17T17:13:33.233" v="1461" actId="1076"/>
          <ac:spMkLst>
            <pc:docMk/>
            <pc:sldMk cId="3890459638" sldId="258"/>
            <ac:spMk id="61" creationId="{93392C61-56F3-F6D7-C2A9-8A5DBD7719B6}"/>
          </ac:spMkLst>
        </pc:spChg>
        <pc:spChg chg="add mod">
          <ac:chgData name="BOKYEONG" userId="785e0104bd1a8527" providerId="LiveId" clId="{89DDB9C7-70E9-420A-A8D3-90F2EB35799A}" dt="2022-07-17T17:14:00.593" v="1513" actId="1076"/>
          <ac:spMkLst>
            <pc:docMk/>
            <pc:sldMk cId="3890459638" sldId="258"/>
            <ac:spMk id="62" creationId="{E95BBF3D-B28E-0C42-8BF9-52A37F007AB6}"/>
          </ac:spMkLst>
        </pc:spChg>
        <pc:spChg chg="add mod">
          <ac:chgData name="BOKYEONG" userId="785e0104bd1a8527" providerId="LiveId" clId="{89DDB9C7-70E9-420A-A8D3-90F2EB35799A}" dt="2022-07-17T17:16:32.942" v="1668" actId="1076"/>
          <ac:spMkLst>
            <pc:docMk/>
            <pc:sldMk cId="3890459638" sldId="258"/>
            <ac:spMk id="63" creationId="{0DD92276-ABD3-B00C-5AAB-331A173FDE69}"/>
          </ac:spMkLst>
        </pc:spChg>
        <pc:spChg chg="add mod">
          <ac:chgData name="BOKYEONG" userId="785e0104bd1a8527" providerId="LiveId" clId="{89DDB9C7-70E9-420A-A8D3-90F2EB35799A}" dt="2022-07-17T17:15:21.072" v="1652"/>
          <ac:spMkLst>
            <pc:docMk/>
            <pc:sldMk cId="3890459638" sldId="258"/>
            <ac:spMk id="67" creationId="{1E879F40-69FA-7D08-47CF-D0084BF505A9}"/>
          </ac:spMkLst>
        </pc:spChg>
        <pc:spChg chg="add mod">
          <ac:chgData name="BOKYEONG" userId="785e0104bd1a8527" providerId="LiveId" clId="{89DDB9C7-70E9-420A-A8D3-90F2EB35799A}" dt="2022-07-17T17:15:25.442" v="1654" actId="1076"/>
          <ac:spMkLst>
            <pc:docMk/>
            <pc:sldMk cId="3890459638" sldId="258"/>
            <ac:spMk id="68" creationId="{544FF2C4-9AA4-49B0-9B3E-FDC2F9BE7DFF}"/>
          </ac:spMkLst>
        </pc:spChg>
        <pc:spChg chg="add mod">
          <ac:chgData name="BOKYEONG" userId="785e0104bd1a8527" providerId="LiveId" clId="{89DDB9C7-70E9-420A-A8D3-90F2EB35799A}" dt="2022-07-17T17:18:45.738" v="1932" actId="20577"/>
          <ac:spMkLst>
            <pc:docMk/>
            <pc:sldMk cId="3890459638" sldId="258"/>
            <ac:spMk id="69" creationId="{C888007B-C032-8827-2B0E-ABB5084C4923}"/>
          </ac:spMkLst>
        </pc:spChg>
        <pc:spChg chg="add mod">
          <ac:chgData name="BOKYEONG" userId="785e0104bd1a8527" providerId="LiveId" clId="{89DDB9C7-70E9-420A-A8D3-90F2EB35799A}" dt="2022-07-17T17:19:05.130" v="1938" actId="1076"/>
          <ac:spMkLst>
            <pc:docMk/>
            <pc:sldMk cId="3890459638" sldId="258"/>
            <ac:spMk id="70" creationId="{151F0E2F-60BC-0F08-5294-62BDD6649478}"/>
          </ac:spMkLst>
        </pc:spChg>
        <pc:spChg chg="add mod">
          <ac:chgData name="BOKYEONG" userId="785e0104bd1a8527" providerId="LiveId" clId="{89DDB9C7-70E9-420A-A8D3-90F2EB35799A}" dt="2022-07-17T17:19:05.130" v="1938" actId="1076"/>
          <ac:spMkLst>
            <pc:docMk/>
            <pc:sldMk cId="3890459638" sldId="258"/>
            <ac:spMk id="74" creationId="{E53BD10B-9F31-ED63-B33E-EA697964EA50}"/>
          </ac:spMkLst>
        </pc:spChg>
        <pc:spChg chg="add mod">
          <ac:chgData name="BOKYEONG" userId="785e0104bd1a8527" providerId="LiveId" clId="{89DDB9C7-70E9-420A-A8D3-90F2EB35799A}" dt="2022-07-17T17:19:05.130" v="1938" actId="1076"/>
          <ac:spMkLst>
            <pc:docMk/>
            <pc:sldMk cId="3890459638" sldId="258"/>
            <ac:spMk id="75" creationId="{74B4DEBD-4FB3-3A83-5B47-C624D53CEFE7}"/>
          </ac:spMkLst>
        </pc:spChg>
        <pc:spChg chg="add mod">
          <ac:chgData name="BOKYEONG" userId="785e0104bd1a8527" providerId="LiveId" clId="{89DDB9C7-70E9-420A-A8D3-90F2EB35799A}" dt="2022-07-17T17:19:05.130" v="1938" actId="1076"/>
          <ac:spMkLst>
            <pc:docMk/>
            <pc:sldMk cId="3890459638" sldId="258"/>
            <ac:spMk id="76" creationId="{7AD0C060-4F3D-D974-05E9-611123A2F0B4}"/>
          </ac:spMkLst>
        </pc:spChg>
        <pc:spChg chg="add mod">
          <ac:chgData name="BOKYEONG" userId="785e0104bd1a8527" providerId="LiveId" clId="{89DDB9C7-70E9-420A-A8D3-90F2EB35799A}" dt="2022-07-17T17:19:59.425" v="1996" actId="1076"/>
          <ac:spMkLst>
            <pc:docMk/>
            <pc:sldMk cId="3890459638" sldId="258"/>
            <ac:spMk id="77" creationId="{0E1E8C3C-AFA5-3AB5-CB22-6A7B51614912}"/>
          </ac:spMkLst>
        </pc:spChg>
        <pc:spChg chg="add mod">
          <ac:chgData name="BOKYEONG" userId="785e0104bd1a8527" providerId="LiveId" clId="{89DDB9C7-70E9-420A-A8D3-90F2EB35799A}" dt="2022-07-17T17:20:50.557" v="2031" actId="403"/>
          <ac:spMkLst>
            <pc:docMk/>
            <pc:sldMk cId="3890459638" sldId="258"/>
            <ac:spMk id="78" creationId="{14E999E5-3C9A-BEF3-2E42-52D2AC1E6FAF}"/>
          </ac:spMkLst>
        </pc:spChg>
        <pc:spChg chg="add del mod">
          <ac:chgData name="BOKYEONG" userId="785e0104bd1a8527" providerId="LiveId" clId="{89DDB9C7-70E9-420A-A8D3-90F2EB35799A}" dt="2022-07-17T17:20:21.907" v="2010"/>
          <ac:spMkLst>
            <pc:docMk/>
            <pc:sldMk cId="3890459638" sldId="258"/>
            <ac:spMk id="79" creationId="{60BB1933-5273-E745-AA0F-F41BA5EE6E29}"/>
          </ac:spMkLst>
        </pc:spChg>
        <pc:spChg chg="add mod">
          <ac:chgData name="BOKYEONG" userId="785e0104bd1a8527" providerId="LiveId" clId="{89DDB9C7-70E9-420A-A8D3-90F2EB35799A}" dt="2022-07-17T17:20:46.435" v="2028" actId="404"/>
          <ac:spMkLst>
            <pc:docMk/>
            <pc:sldMk cId="3890459638" sldId="258"/>
            <ac:spMk id="80" creationId="{F92A1EDF-876D-7063-6201-B439F32E7CA7}"/>
          </ac:spMkLst>
        </pc:spChg>
        <pc:picChg chg="del">
          <ac:chgData name="BOKYEONG" userId="785e0104bd1a8527" providerId="LiveId" clId="{89DDB9C7-70E9-420A-A8D3-90F2EB35799A}" dt="2022-07-17T17:04:06.797" v="732" actId="478"/>
          <ac:picMkLst>
            <pc:docMk/>
            <pc:sldMk cId="3890459638" sldId="258"/>
            <ac:picMk id="8" creationId="{113243DE-F820-AFF0-4E6E-92F619CF932A}"/>
          </ac:picMkLst>
        </pc:picChg>
        <pc:picChg chg="add del mod">
          <ac:chgData name="BOKYEONG" userId="785e0104bd1a8527" providerId="LiveId" clId="{89DDB9C7-70E9-420A-A8D3-90F2EB35799A}" dt="2022-07-17T17:17:01.846" v="1733" actId="478"/>
          <ac:picMkLst>
            <pc:docMk/>
            <pc:sldMk cId="3890459638" sldId="258"/>
            <ac:picMk id="16" creationId="{F7B87EA6-3160-DDBB-74B5-B815B7E3F903}"/>
          </ac:picMkLst>
        </pc:picChg>
        <pc:picChg chg="del">
          <ac:chgData name="BOKYEONG" userId="785e0104bd1a8527" providerId="LiveId" clId="{89DDB9C7-70E9-420A-A8D3-90F2EB35799A}" dt="2022-07-17T17:07:08.831" v="808" actId="478"/>
          <ac:picMkLst>
            <pc:docMk/>
            <pc:sldMk cId="3890459638" sldId="258"/>
            <ac:picMk id="19" creationId="{A0818042-336D-4620-20F4-8B9F178A4371}"/>
          </ac:picMkLst>
        </pc:picChg>
        <pc:picChg chg="del">
          <ac:chgData name="BOKYEONG" userId="785e0104bd1a8527" providerId="LiveId" clId="{89DDB9C7-70E9-420A-A8D3-90F2EB35799A}" dt="2022-07-17T17:10:39.705" v="1394" actId="478"/>
          <ac:picMkLst>
            <pc:docMk/>
            <pc:sldMk cId="3890459638" sldId="258"/>
            <ac:picMk id="22" creationId="{FB7FF1EA-22D9-BA8A-6E30-09D8ECDB3454}"/>
          </ac:picMkLst>
        </pc:picChg>
        <pc:picChg chg="del">
          <ac:chgData name="BOKYEONG" userId="785e0104bd1a8527" providerId="LiveId" clId="{89DDB9C7-70E9-420A-A8D3-90F2EB35799A}" dt="2022-07-17T17:14:09.002" v="1514" actId="478"/>
          <ac:picMkLst>
            <pc:docMk/>
            <pc:sldMk cId="3890459638" sldId="258"/>
            <ac:picMk id="27" creationId="{27D26119-205C-E88C-2C6D-25789E4742EA}"/>
          </ac:picMkLst>
        </pc:picChg>
        <pc:picChg chg="del">
          <ac:chgData name="BOKYEONG" userId="785e0104bd1a8527" providerId="LiveId" clId="{89DDB9C7-70E9-420A-A8D3-90F2EB35799A}" dt="2022-07-17T17:14:09.002" v="1514" actId="478"/>
          <ac:picMkLst>
            <pc:docMk/>
            <pc:sldMk cId="3890459638" sldId="258"/>
            <ac:picMk id="30" creationId="{20B9095D-2A4E-A732-9715-93241CFFA0BE}"/>
          </ac:picMkLst>
        </pc:picChg>
        <pc:picChg chg="del">
          <ac:chgData name="BOKYEONG" userId="785e0104bd1a8527" providerId="LiveId" clId="{89DDB9C7-70E9-420A-A8D3-90F2EB35799A}" dt="2022-07-17T17:14:09.002" v="1514" actId="478"/>
          <ac:picMkLst>
            <pc:docMk/>
            <pc:sldMk cId="3890459638" sldId="258"/>
            <ac:picMk id="31" creationId="{977E748F-14DB-D007-E316-CBC1F66D3493}"/>
          </ac:picMkLst>
        </pc:picChg>
        <pc:picChg chg="del">
          <ac:chgData name="BOKYEONG" userId="785e0104bd1a8527" providerId="LiveId" clId="{89DDB9C7-70E9-420A-A8D3-90F2EB35799A}" dt="2022-07-17T17:14:09.002" v="1514" actId="478"/>
          <ac:picMkLst>
            <pc:docMk/>
            <pc:sldMk cId="3890459638" sldId="258"/>
            <ac:picMk id="32" creationId="{7485BD7D-EBD5-FF12-6601-F4915AF6D8CE}"/>
          </ac:picMkLst>
        </pc:picChg>
        <pc:picChg chg="del">
          <ac:chgData name="BOKYEONG" userId="785e0104bd1a8527" providerId="LiveId" clId="{89DDB9C7-70E9-420A-A8D3-90F2EB35799A}" dt="2022-07-17T17:14:09.002" v="1514" actId="478"/>
          <ac:picMkLst>
            <pc:docMk/>
            <pc:sldMk cId="3890459638" sldId="258"/>
            <ac:picMk id="33" creationId="{7AC122D6-D65E-BC46-1E54-26851616C6E5}"/>
          </ac:picMkLst>
        </pc:picChg>
        <pc:picChg chg="del">
          <ac:chgData name="BOKYEONG" userId="785e0104bd1a8527" providerId="LiveId" clId="{89DDB9C7-70E9-420A-A8D3-90F2EB35799A}" dt="2022-07-17T17:14:09.002" v="1514" actId="478"/>
          <ac:picMkLst>
            <pc:docMk/>
            <pc:sldMk cId="3890459638" sldId="258"/>
            <ac:picMk id="35" creationId="{0AD02D0B-25B1-E657-3EED-2A3213CD3959}"/>
          </ac:picMkLst>
        </pc:picChg>
        <pc:picChg chg="add mod">
          <ac:chgData name="BOKYEONG" userId="785e0104bd1a8527" providerId="LiveId" clId="{89DDB9C7-70E9-420A-A8D3-90F2EB35799A}" dt="2022-07-17T17:03:33.681" v="664" actId="1076"/>
          <ac:picMkLst>
            <pc:docMk/>
            <pc:sldMk cId="3890459638" sldId="258"/>
            <ac:picMk id="41" creationId="{40C73B15-C745-51B7-7D5B-CC8487764CB5}"/>
          </ac:picMkLst>
        </pc:picChg>
        <pc:picChg chg="add mod">
          <ac:chgData name="BOKYEONG" userId="785e0104bd1a8527" providerId="LiveId" clId="{89DDB9C7-70E9-420A-A8D3-90F2EB35799A}" dt="2022-07-17T17:14:16.820" v="1516" actId="1076"/>
          <ac:picMkLst>
            <pc:docMk/>
            <pc:sldMk cId="3890459638" sldId="258"/>
            <ac:picMk id="42" creationId="{04F0148C-ECBF-5179-7409-7A57FC5C3B7F}"/>
          </ac:picMkLst>
        </pc:picChg>
        <pc:picChg chg="del mod">
          <ac:chgData name="BOKYEONG" userId="785e0104bd1a8527" providerId="LiveId" clId="{89DDB9C7-70E9-420A-A8D3-90F2EB35799A}" dt="2022-07-17T17:16:42.036" v="1672" actId="478"/>
          <ac:picMkLst>
            <pc:docMk/>
            <pc:sldMk cId="3890459638" sldId="258"/>
            <ac:picMk id="43" creationId="{1537EB7E-68F5-5B87-EC4E-FB5FDBE20BA3}"/>
          </ac:picMkLst>
        </pc:picChg>
        <pc:picChg chg="del mod">
          <ac:chgData name="BOKYEONG" userId="785e0104bd1a8527" providerId="LiveId" clId="{89DDB9C7-70E9-420A-A8D3-90F2EB35799A}" dt="2022-07-17T17:16:42.036" v="1672" actId="478"/>
          <ac:picMkLst>
            <pc:docMk/>
            <pc:sldMk cId="3890459638" sldId="258"/>
            <ac:picMk id="44" creationId="{4B2ACE79-288E-D17D-5721-7B390CD6F08B}"/>
          </ac:picMkLst>
        </pc:picChg>
        <pc:picChg chg="del mod">
          <ac:chgData name="BOKYEONG" userId="785e0104bd1a8527" providerId="LiveId" clId="{89DDB9C7-70E9-420A-A8D3-90F2EB35799A}" dt="2022-07-17T17:16:42.036" v="1672" actId="478"/>
          <ac:picMkLst>
            <pc:docMk/>
            <pc:sldMk cId="3890459638" sldId="258"/>
            <ac:picMk id="45" creationId="{35115222-32B8-992B-A3D4-F28F360BA2A0}"/>
          </ac:picMkLst>
        </pc:picChg>
        <pc:picChg chg="del mod">
          <ac:chgData name="BOKYEONG" userId="785e0104bd1a8527" providerId="LiveId" clId="{89DDB9C7-70E9-420A-A8D3-90F2EB35799A}" dt="2022-07-17T17:16:42.036" v="1672" actId="478"/>
          <ac:picMkLst>
            <pc:docMk/>
            <pc:sldMk cId="3890459638" sldId="258"/>
            <ac:picMk id="46" creationId="{B10A5C12-D657-69F7-A735-9E6242134BA6}"/>
          </ac:picMkLst>
        </pc:picChg>
        <pc:picChg chg="add mod">
          <ac:chgData name="BOKYEONG" userId="785e0104bd1a8527" providerId="LiveId" clId="{89DDB9C7-70E9-420A-A8D3-90F2EB35799A}" dt="2022-07-17T17:14:16.820" v="1516" actId="1076"/>
          <ac:picMkLst>
            <pc:docMk/>
            <pc:sldMk cId="3890459638" sldId="258"/>
            <ac:picMk id="48" creationId="{B8B96015-0586-B587-7497-18962C7C7628}"/>
          </ac:picMkLst>
        </pc:picChg>
        <pc:picChg chg="add mod">
          <ac:chgData name="BOKYEONG" userId="785e0104bd1a8527" providerId="LiveId" clId="{89DDB9C7-70E9-420A-A8D3-90F2EB35799A}" dt="2022-07-17T17:14:16.820" v="1516" actId="1076"/>
          <ac:picMkLst>
            <pc:docMk/>
            <pc:sldMk cId="3890459638" sldId="258"/>
            <ac:picMk id="51" creationId="{CA845AE1-51C8-7E7A-D4B4-8363BC163078}"/>
          </ac:picMkLst>
        </pc:picChg>
        <pc:picChg chg="add del mod">
          <ac:chgData name="BOKYEONG" userId="785e0104bd1a8527" providerId="LiveId" clId="{89DDB9C7-70E9-420A-A8D3-90F2EB35799A}" dt="2022-07-17T17:10:47.138" v="1399" actId="478"/>
          <ac:picMkLst>
            <pc:docMk/>
            <pc:sldMk cId="3890459638" sldId="258"/>
            <ac:picMk id="55" creationId="{D600F97C-82D8-2ABD-C984-5B22C9076F0C}"/>
          </ac:picMkLst>
        </pc:picChg>
        <pc:picChg chg="add mod">
          <ac:chgData name="BOKYEONG" userId="785e0104bd1a8527" providerId="LiveId" clId="{89DDB9C7-70E9-420A-A8D3-90F2EB35799A}" dt="2022-07-17T17:11:29.098" v="1413" actId="1076"/>
          <ac:picMkLst>
            <pc:docMk/>
            <pc:sldMk cId="3890459638" sldId="258"/>
            <ac:picMk id="56" creationId="{3C080F9F-C9E7-0486-ECC8-F40EC87754DE}"/>
          </ac:picMkLst>
        </pc:picChg>
        <pc:picChg chg="add mod">
          <ac:chgData name="BOKYEONG" userId="785e0104bd1a8527" providerId="LiveId" clId="{89DDB9C7-70E9-420A-A8D3-90F2EB35799A}" dt="2022-07-17T17:11:35.714" v="1415" actId="1076"/>
          <ac:picMkLst>
            <pc:docMk/>
            <pc:sldMk cId="3890459638" sldId="258"/>
            <ac:picMk id="57" creationId="{3CBE183D-557B-5EA6-CA90-954F437FCD23}"/>
          </ac:picMkLst>
        </pc:picChg>
        <pc:picChg chg="add mod">
          <ac:chgData name="BOKYEONG" userId="785e0104bd1a8527" providerId="LiveId" clId="{89DDB9C7-70E9-420A-A8D3-90F2EB35799A}" dt="2022-07-17T17:16:32.942" v="1668" actId="1076"/>
          <ac:picMkLst>
            <pc:docMk/>
            <pc:sldMk cId="3890459638" sldId="258"/>
            <ac:picMk id="64" creationId="{FFF518F9-1699-2A17-73EC-61C5FE6B2A3B}"/>
          </ac:picMkLst>
        </pc:picChg>
        <pc:picChg chg="add mod">
          <ac:chgData name="BOKYEONG" userId="785e0104bd1a8527" providerId="LiveId" clId="{89DDB9C7-70E9-420A-A8D3-90F2EB35799A}" dt="2022-07-17T17:16:32.942" v="1668" actId="1076"/>
          <ac:picMkLst>
            <pc:docMk/>
            <pc:sldMk cId="3890459638" sldId="258"/>
            <ac:picMk id="65" creationId="{9A985C63-E965-DDF3-A0C6-5A450CAC081B}"/>
          </ac:picMkLst>
        </pc:picChg>
        <pc:picChg chg="add mod">
          <ac:chgData name="BOKYEONG" userId="785e0104bd1a8527" providerId="LiveId" clId="{89DDB9C7-70E9-420A-A8D3-90F2EB35799A}" dt="2022-07-17T17:16:32.942" v="1668" actId="1076"/>
          <ac:picMkLst>
            <pc:docMk/>
            <pc:sldMk cId="3890459638" sldId="258"/>
            <ac:picMk id="66" creationId="{119CCDDA-F3A1-3229-7F02-AF067097257C}"/>
          </ac:picMkLst>
        </pc:picChg>
        <pc:picChg chg="add mod">
          <ac:chgData name="BOKYEONG" userId="785e0104bd1a8527" providerId="LiveId" clId="{89DDB9C7-70E9-420A-A8D3-90F2EB35799A}" dt="2022-07-17T17:19:05.130" v="1938" actId="1076"/>
          <ac:picMkLst>
            <pc:docMk/>
            <pc:sldMk cId="3890459638" sldId="258"/>
            <ac:picMk id="71" creationId="{8C0C3520-7C8A-17B6-2481-8CFE5CE9AD7E}"/>
          </ac:picMkLst>
        </pc:picChg>
        <pc:picChg chg="add mod">
          <ac:chgData name="BOKYEONG" userId="785e0104bd1a8527" providerId="LiveId" clId="{89DDB9C7-70E9-420A-A8D3-90F2EB35799A}" dt="2022-07-17T17:19:05.130" v="1938" actId="1076"/>
          <ac:picMkLst>
            <pc:docMk/>
            <pc:sldMk cId="3890459638" sldId="258"/>
            <ac:picMk id="72" creationId="{75165E33-5307-57CA-FFD8-49D0A26DCADF}"/>
          </ac:picMkLst>
        </pc:picChg>
        <pc:picChg chg="add mod">
          <ac:chgData name="BOKYEONG" userId="785e0104bd1a8527" providerId="LiveId" clId="{89DDB9C7-70E9-420A-A8D3-90F2EB35799A}" dt="2022-07-17T17:19:05.130" v="1938" actId="1076"/>
          <ac:picMkLst>
            <pc:docMk/>
            <pc:sldMk cId="3890459638" sldId="258"/>
            <ac:picMk id="73" creationId="{1ECF8259-7A0A-15B1-877F-538399E6923C}"/>
          </ac:picMkLst>
        </pc:picChg>
        <pc:cxnChg chg="add del">
          <ac:chgData name="BOKYEONG" userId="785e0104bd1a8527" providerId="LiveId" clId="{89DDB9C7-70E9-420A-A8D3-90F2EB35799A}" dt="2022-07-17T17:05:32.137" v="735" actId="478"/>
          <ac:cxnSpMkLst>
            <pc:docMk/>
            <pc:sldMk cId="3890459638" sldId="258"/>
            <ac:cxnSpMk id="3" creationId="{0B59788F-580D-22DB-45C5-F47997E51E4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69F44-CD6F-BB07-45FE-322D942B6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B30F92-4F08-EEF6-544C-CFA3AECCB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BD692-195D-DF38-C2B9-E7E09F61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237B-8472-4377-A490-30301A79E55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5ADD9-AB77-8C51-F9CC-758CA99D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56E51-3AAB-EA08-E56D-26B3913D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4EB8-8DC2-420D-8A6F-0F002D52C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E0516-7EF2-DD53-B050-6E23E758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7CE505-08BC-8EB9-501F-1036B3E54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3D51C-7D44-B337-258B-7C459C40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237B-8472-4377-A490-30301A79E55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9ECC8-8D77-0DF3-CD98-B7053015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7EE42-85EB-38A0-D9DA-86727CB5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4EB8-8DC2-420D-8A6F-0F002D52C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77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734F0D-75A1-34CB-1FD8-80460F883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02B530-7D2C-C3E1-6D75-29DC0010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D9A9B-D858-77F5-35FD-01F94EA8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237B-8472-4377-A490-30301A79E55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ECD-5ED7-38BE-45EA-2F868579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CCE2F-4045-0DC5-EE0C-4111625F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4EB8-8DC2-420D-8A6F-0F002D52C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5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EDAF1-5F73-3251-8CCF-C79D0B9A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A891D-735B-B764-2D9E-2677219F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B75EA-88B9-8EC5-AEE7-F1479C2A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237B-8472-4377-A490-30301A79E55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3BCA8-0B66-52EC-E274-2E9E348D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77A47-B7E7-EF63-7ABD-2776EE14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4EB8-8DC2-420D-8A6F-0F002D52C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6192-CEC7-538F-B593-60C8EA0C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91CCB6-7DBE-8449-1FA8-F171C19A5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2066A-EAF3-5920-7954-17B4ADF9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237B-8472-4377-A490-30301A79E55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9E895-A35D-AA34-77B5-040A990B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E58BD-7654-786C-D9D5-6EF1EABA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4EB8-8DC2-420D-8A6F-0F002D52C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56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37216-9AF5-CA1E-35A3-8D890BD8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4F6AB-DB7E-3497-11E1-E6318762F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F4B165-BC06-33C7-5FC6-55300D718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19607-C537-E86E-9565-B5EC0518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237B-8472-4377-A490-30301A79E55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F7A1C-27FE-ACE9-D425-4EB21CBF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1B1A4-814C-83FB-8083-6CB5FF2C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4EB8-8DC2-420D-8A6F-0F002D52C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63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3130A-C4B7-C229-129C-B8507EE2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5E630-7478-4CD0-9BE6-58206FDA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340B3A-338A-5709-6CCB-A3D36DD1E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7667B2-AC1B-10DE-456A-50102A523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1C2B90-2F98-2C8D-781E-072B92294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0BAC10-D3AE-A7CE-B1A9-C7BDF22D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237B-8472-4377-A490-30301A79E55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7D583-434D-7F4E-47BA-BCE8FB13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B0EBF2-28A7-E452-B19D-84FCEE67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4EB8-8DC2-420D-8A6F-0F002D52C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83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C223-3964-6FB3-9F31-3517B1D6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437CA5-06E4-7AAD-6E46-3162286E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237B-8472-4377-A490-30301A79E55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113D28-9CCF-7859-761B-626F93F6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F80766-A706-A71F-044F-5904DF67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4EB8-8DC2-420D-8A6F-0F002D52C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2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238236-3934-982E-CF31-E792BE31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237B-8472-4377-A490-30301A79E55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22FCB8-3904-875D-856F-B6060138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CC21B9-BA34-A512-0699-6604AA24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4EB8-8DC2-420D-8A6F-0F002D52C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57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E86AC-35F4-0C54-6CA4-6470ECA2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EFDE6-098E-5C55-207F-96E19B4C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19079-24F3-1B18-E558-653193519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E67DAA-F48D-B693-337C-DC117206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237B-8472-4377-A490-30301A79E55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5EB1E2-3DA7-EA5A-F8EB-58BE58A0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71D064-B12F-493C-C541-6164C810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4EB8-8DC2-420D-8A6F-0F002D52C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08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E591E-93B3-0322-1AF7-5735390A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914B7D-C4B0-1701-DBF2-A89CCE42B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4B32CE-77FF-7F3E-E895-20CF7E53B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77A6F-CEB3-E0D2-72FD-5ADE5D88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237B-8472-4377-A490-30301A79E55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204D85-FA76-1807-B03D-62D2647A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BD3B1-1B3D-6A28-5CBF-233AEC9D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4EB8-8DC2-420D-8A6F-0F002D52C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9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B05933-2229-FB99-571E-4AC39682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D5A566-CD75-8DD9-9DA1-D8DDC2BC5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40EA0-AFB9-5A1A-932C-987FA4F16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2237B-8472-4377-A490-30301A79E55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26E23-8858-5583-B78C-BA2A213E1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CE299-7C72-679D-F6CE-8C0305F8B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F4EB8-8DC2-420D-8A6F-0F002D52C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5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11.svg"/><Relationship Id="rId21" Type="http://schemas.openxmlformats.org/officeDocument/2006/relationships/image" Target="../media/image25.svg"/><Relationship Id="rId7" Type="http://schemas.openxmlformats.org/officeDocument/2006/relationships/image" Target="../media/image13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2" Type="http://schemas.openxmlformats.org/officeDocument/2006/relationships/image" Target="../media/image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2.svg"/><Relationship Id="rId24" Type="http://schemas.openxmlformats.org/officeDocument/2006/relationships/image" Target="../media/image28.png"/><Relationship Id="rId5" Type="http://schemas.openxmlformats.org/officeDocument/2006/relationships/image" Target="../media/image4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.png"/><Relationship Id="rId19" Type="http://schemas.openxmlformats.org/officeDocument/2006/relationships/image" Target="../media/image23.svg"/><Relationship Id="rId4" Type="http://schemas.openxmlformats.org/officeDocument/2006/relationships/image" Target="../media/image3.png"/><Relationship Id="rId9" Type="http://schemas.openxmlformats.org/officeDocument/2006/relationships/image" Target="../media/image15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FF78DA-47CD-3244-C95E-8AFBC0E9959D}"/>
              </a:ext>
            </a:extLst>
          </p:cNvPr>
          <p:cNvSpPr/>
          <p:nvPr/>
        </p:nvSpPr>
        <p:spPr>
          <a:xfrm>
            <a:off x="9131968" y="1088858"/>
            <a:ext cx="2761248" cy="4604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E034A44-2CC5-4EAB-FD3D-B817054BD8A5}"/>
              </a:ext>
            </a:extLst>
          </p:cNvPr>
          <p:cNvSpPr/>
          <p:nvPr/>
        </p:nvSpPr>
        <p:spPr>
          <a:xfrm>
            <a:off x="3394452" y="352513"/>
            <a:ext cx="2109651" cy="1575193"/>
          </a:xfrm>
          <a:prstGeom prst="roundRect">
            <a:avLst>
              <a:gd name="adj" fmla="val 5839"/>
            </a:avLst>
          </a:prstGeom>
          <a:solidFill>
            <a:srgbClr val="57381E"/>
          </a:solidFill>
          <a:ln>
            <a:solidFill>
              <a:srgbClr val="5738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55DB0D-525A-C860-91D3-C7673CC7A4A6}"/>
              </a:ext>
            </a:extLst>
          </p:cNvPr>
          <p:cNvSpPr txBox="1"/>
          <p:nvPr/>
        </p:nvSpPr>
        <p:spPr>
          <a:xfrm>
            <a:off x="6034038" y="716582"/>
            <a:ext cx="2333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사진을 찍거나 이미지를 꾸미고 출력예상 결과를 볼 수 있는 화면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8F2DEC2-4B7C-587C-479C-274EAD253855}"/>
              </a:ext>
            </a:extLst>
          </p:cNvPr>
          <p:cNvSpPr/>
          <p:nvPr/>
        </p:nvSpPr>
        <p:spPr>
          <a:xfrm>
            <a:off x="3125575" y="1993930"/>
            <a:ext cx="2632166" cy="4173583"/>
          </a:xfrm>
          <a:prstGeom prst="roundRect">
            <a:avLst>
              <a:gd name="adj" fmla="val 5839"/>
            </a:avLst>
          </a:prstGeom>
          <a:solidFill>
            <a:srgbClr val="57381E"/>
          </a:solidFill>
          <a:ln>
            <a:solidFill>
              <a:srgbClr val="5738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80F3F7-2C55-A7A7-F4E9-FAFB7CC6D4B2}"/>
              </a:ext>
            </a:extLst>
          </p:cNvPr>
          <p:cNvGrpSpPr/>
          <p:nvPr/>
        </p:nvGrpSpPr>
        <p:grpSpPr>
          <a:xfrm>
            <a:off x="3849871" y="5575726"/>
            <a:ext cx="1183574" cy="1183574"/>
            <a:chOff x="1549631" y="3222368"/>
            <a:chExt cx="1183574" cy="118357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73BE74B-62B6-B1BC-F845-06ACF05CE8F7}"/>
                </a:ext>
              </a:extLst>
            </p:cNvPr>
            <p:cNvSpPr/>
            <p:nvPr/>
          </p:nvSpPr>
          <p:spPr>
            <a:xfrm>
              <a:off x="1745673" y="3347950"/>
              <a:ext cx="718457" cy="927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래픽 8" descr="이미지 단색으로 채워진">
              <a:extLst>
                <a:ext uri="{FF2B5EF4-FFF2-40B4-BE49-F238E27FC236}">
                  <a16:creationId xmlns:a16="http://schemas.microsoft.com/office/drawing/2014/main" id="{8CA98016-D21E-A304-2E80-9D131D862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549631" y="3222368"/>
              <a:ext cx="1183574" cy="1183574"/>
            </a:xfrm>
            <a:prstGeom prst="rect">
              <a:avLst/>
            </a:prstGeom>
          </p:spPr>
        </p:pic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2EDA25C-1D38-5FEA-C967-4D85D87D2FB5}"/>
              </a:ext>
            </a:extLst>
          </p:cNvPr>
          <p:cNvSpPr/>
          <p:nvPr/>
        </p:nvSpPr>
        <p:spPr>
          <a:xfrm>
            <a:off x="3542102" y="587909"/>
            <a:ext cx="1799112" cy="110440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A39089E-44C2-B1A2-4319-334EA9B70BCA}"/>
              </a:ext>
            </a:extLst>
          </p:cNvPr>
          <p:cNvSpPr/>
          <p:nvPr/>
        </p:nvSpPr>
        <p:spPr>
          <a:xfrm>
            <a:off x="3611930" y="659160"/>
            <a:ext cx="1659456" cy="961901"/>
          </a:xfrm>
          <a:prstGeom prst="roundRect">
            <a:avLst>
              <a:gd name="adj" fmla="val 1234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453F5B-8C9E-6451-0B85-D670C02F1B1F}"/>
              </a:ext>
            </a:extLst>
          </p:cNvPr>
          <p:cNvSpPr/>
          <p:nvPr/>
        </p:nvSpPr>
        <p:spPr>
          <a:xfrm>
            <a:off x="3770702" y="5670729"/>
            <a:ext cx="134191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여성 집단 단색으로 채워진">
            <a:extLst>
              <a:ext uri="{FF2B5EF4-FFF2-40B4-BE49-F238E27FC236}">
                <a16:creationId xmlns:a16="http://schemas.microsoft.com/office/drawing/2014/main" id="{5AA243C3-18A7-2479-F6E9-775B2B8525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5636"/>
          <a:stretch/>
        </p:blipFill>
        <p:spPr>
          <a:xfrm>
            <a:off x="3611930" y="716582"/>
            <a:ext cx="1729284" cy="940106"/>
          </a:xfrm>
          <a:prstGeom prst="rect">
            <a:avLst/>
          </a:prstGeom>
        </p:spPr>
      </p:pic>
      <p:pic>
        <p:nvPicPr>
          <p:cNvPr id="26" name="그래픽 25" descr="웹 캠 단색으로 채워진">
            <a:extLst>
              <a:ext uri="{FF2B5EF4-FFF2-40B4-BE49-F238E27FC236}">
                <a16:creationId xmlns:a16="http://schemas.microsoft.com/office/drawing/2014/main" id="{066052C8-A840-AC18-D4C8-34EDA3D75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2669" y="2385627"/>
            <a:ext cx="1399201" cy="1399201"/>
          </a:xfrm>
          <a:prstGeom prst="rect">
            <a:avLst/>
          </a:prstGeom>
        </p:spPr>
      </p:pic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789805C-FBF8-6E89-431E-AFC5ABB6A552}"/>
              </a:ext>
            </a:extLst>
          </p:cNvPr>
          <p:cNvCxnSpPr>
            <a:cxnSpLocks/>
            <a:stCxn id="26" idx="3"/>
            <a:endCxn id="34" idx="1"/>
          </p:cNvCxnSpPr>
          <p:nvPr/>
        </p:nvCxnSpPr>
        <p:spPr>
          <a:xfrm flipV="1">
            <a:off x="5101870" y="2812937"/>
            <a:ext cx="1062321" cy="272291"/>
          </a:xfrm>
          <a:prstGeom prst="curvedConnector3">
            <a:avLst>
              <a:gd name="adj1" fmla="val 50000"/>
            </a:avLst>
          </a:prstGeom>
          <a:ln>
            <a:miter lim="800000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72C81B-DCA6-F3E1-9310-00764F8E661E}"/>
              </a:ext>
            </a:extLst>
          </p:cNvPr>
          <p:cNvSpPr txBox="1"/>
          <p:nvPr/>
        </p:nvSpPr>
        <p:spPr>
          <a:xfrm>
            <a:off x="6164191" y="26282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카메라</a:t>
            </a:r>
          </a:p>
        </p:txBody>
      </p:sp>
      <p:pic>
        <p:nvPicPr>
          <p:cNvPr id="1026" name="Picture 2" descr="공간정보와 인터넷지도 :: 카메라(Camera)의 개요">
            <a:extLst>
              <a:ext uri="{FF2B5EF4-FFF2-40B4-BE49-F238E27FC236}">
                <a16:creationId xmlns:a16="http://schemas.microsoft.com/office/drawing/2014/main" id="{E599F913-59B4-0B89-898B-09BD21586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16" y="179036"/>
            <a:ext cx="2844008" cy="213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6505F7F3-50D0-A2E3-17FB-19F3BD8E085B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>
            <a:off x="5341214" y="1186635"/>
            <a:ext cx="692824" cy="130112"/>
          </a:xfrm>
          <a:prstGeom prst="curvedConnector3">
            <a:avLst>
              <a:gd name="adj1" fmla="val 50000"/>
            </a:avLst>
          </a:prstGeom>
          <a:ln>
            <a:miter lim="800000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12262549-BBAC-5A68-7C22-0DA1E3BFFEA6}"/>
              </a:ext>
            </a:extLst>
          </p:cNvPr>
          <p:cNvSpPr/>
          <p:nvPr/>
        </p:nvSpPr>
        <p:spPr>
          <a:xfrm>
            <a:off x="3633146" y="3879831"/>
            <a:ext cx="1617024" cy="1617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13A889C-B476-BA15-D994-DEC2487867C8}"/>
              </a:ext>
            </a:extLst>
          </p:cNvPr>
          <p:cNvSpPr/>
          <p:nvPr/>
        </p:nvSpPr>
        <p:spPr>
          <a:xfrm>
            <a:off x="3696830" y="3945423"/>
            <a:ext cx="1485840" cy="14858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대각선 방향 모서리 13">
            <a:extLst>
              <a:ext uri="{FF2B5EF4-FFF2-40B4-BE49-F238E27FC236}">
                <a16:creationId xmlns:a16="http://schemas.microsoft.com/office/drawing/2014/main" id="{B4C17A63-7028-01E9-337B-A889C2718702}"/>
              </a:ext>
            </a:extLst>
          </p:cNvPr>
          <p:cNvSpPr/>
          <p:nvPr/>
        </p:nvSpPr>
        <p:spPr>
          <a:xfrm>
            <a:off x="3125575" y="1803664"/>
            <a:ext cx="2632166" cy="451138"/>
          </a:xfrm>
          <a:prstGeom prst="round2DiagRect">
            <a:avLst/>
          </a:prstGeom>
          <a:solidFill>
            <a:srgbClr val="5738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Jang-</a:t>
            </a:r>
            <a:r>
              <a:rPr lang="en-US" altLang="ko-KR" dirty="0" err="1"/>
              <a:t>Gwan</a:t>
            </a:r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-ne</a:t>
            </a:r>
            <a:endParaRPr lang="ko-KR" altLang="en-US" dirty="0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D53A4CE2-8C65-9EB9-52B9-56C9CF1328DD}"/>
              </a:ext>
            </a:extLst>
          </p:cNvPr>
          <p:cNvCxnSpPr>
            <a:cxnSpLocks/>
            <a:stCxn id="8" idx="6"/>
            <a:endCxn id="29" idx="1"/>
          </p:cNvCxnSpPr>
          <p:nvPr/>
        </p:nvCxnSpPr>
        <p:spPr>
          <a:xfrm flipV="1">
            <a:off x="5250170" y="4311562"/>
            <a:ext cx="763586" cy="376781"/>
          </a:xfrm>
          <a:prstGeom prst="curvedConnector3">
            <a:avLst>
              <a:gd name="adj1" fmla="val 50000"/>
            </a:avLst>
          </a:prstGeom>
          <a:ln>
            <a:miter lim="800000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A7D7FE8-A36D-F05A-3043-461956774479}"/>
              </a:ext>
            </a:extLst>
          </p:cNvPr>
          <p:cNvSpPr txBox="1"/>
          <p:nvPr/>
        </p:nvSpPr>
        <p:spPr>
          <a:xfrm>
            <a:off x="6013756" y="412689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카메라 기능 없는 장식용</a:t>
            </a: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F29D42E-970C-A26E-775A-A7F9287C4000}"/>
              </a:ext>
            </a:extLst>
          </p:cNvPr>
          <p:cNvCxnSpPr>
            <a:cxnSpLocks/>
            <a:stCxn id="7" idx="3"/>
            <a:endCxn id="31" idx="1"/>
          </p:cNvCxnSpPr>
          <p:nvPr/>
        </p:nvCxnSpPr>
        <p:spPr>
          <a:xfrm>
            <a:off x="5112614" y="5693589"/>
            <a:ext cx="1129804" cy="103026"/>
          </a:xfrm>
          <a:prstGeom prst="curvedConnector3">
            <a:avLst>
              <a:gd name="adj1" fmla="val 50000"/>
            </a:avLst>
          </a:prstGeom>
          <a:ln>
            <a:miter lim="800000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1BB39F6-A21B-8DE9-0942-D06DE6C3AED1}"/>
              </a:ext>
            </a:extLst>
          </p:cNvPr>
          <p:cNvSpPr txBox="1"/>
          <p:nvPr/>
        </p:nvSpPr>
        <p:spPr>
          <a:xfrm>
            <a:off x="6242418" y="5611949"/>
            <a:ext cx="159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</a:t>
            </a:r>
            <a:r>
              <a:rPr lang="ko-KR" altLang="en-US" dirty="0" err="1"/>
              <a:t>출력부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18C4A7-2A65-5BE0-A352-EF9C0D4C076E}"/>
              </a:ext>
            </a:extLst>
          </p:cNvPr>
          <p:cNvSpPr txBox="1"/>
          <p:nvPr/>
        </p:nvSpPr>
        <p:spPr>
          <a:xfrm>
            <a:off x="597030" y="2517975"/>
            <a:ext cx="195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참고한 디자인</a:t>
            </a:r>
          </a:p>
        </p:txBody>
      </p:sp>
      <p:pic>
        <p:nvPicPr>
          <p:cNvPr id="40" name="그래픽 39" descr="이미지 단색으로 채워진">
            <a:extLst>
              <a:ext uri="{FF2B5EF4-FFF2-40B4-BE49-F238E27FC236}">
                <a16:creationId xmlns:a16="http://schemas.microsoft.com/office/drawing/2014/main" id="{6BF240B9-F0D6-C133-71E5-C1623EA8E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9968" y="876863"/>
            <a:ext cx="1519797" cy="1519797"/>
          </a:xfrm>
          <a:prstGeom prst="rect">
            <a:avLst/>
          </a:prstGeom>
        </p:spPr>
      </p:pic>
      <p:pic>
        <p:nvPicPr>
          <p:cNvPr id="47" name="그래픽 46" descr="이미지 단색으로 채워진">
            <a:extLst>
              <a:ext uri="{FF2B5EF4-FFF2-40B4-BE49-F238E27FC236}">
                <a16:creationId xmlns:a16="http://schemas.microsoft.com/office/drawing/2014/main" id="{C4752B2A-D5ED-D72E-67B2-40F667B37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5425" y="876704"/>
            <a:ext cx="1519797" cy="1519797"/>
          </a:xfrm>
          <a:prstGeom prst="rect">
            <a:avLst/>
          </a:prstGeom>
        </p:spPr>
      </p:pic>
      <p:pic>
        <p:nvPicPr>
          <p:cNvPr id="51" name="그래픽 50" descr="이미지 단색으로 채워진">
            <a:extLst>
              <a:ext uri="{FF2B5EF4-FFF2-40B4-BE49-F238E27FC236}">
                <a16:creationId xmlns:a16="http://schemas.microsoft.com/office/drawing/2014/main" id="{B3A111BF-70FE-274A-8453-87363885C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9968" y="1917070"/>
            <a:ext cx="1519797" cy="1519797"/>
          </a:xfrm>
          <a:prstGeom prst="rect">
            <a:avLst/>
          </a:prstGeom>
        </p:spPr>
      </p:pic>
      <p:pic>
        <p:nvPicPr>
          <p:cNvPr id="52" name="그래픽 51" descr="이미지 단색으로 채워진">
            <a:extLst>
              <a:ext uri="{FF2B5EF4-FFF2-40B4-BE49-F238E27FC236}">
                <a16:creationId xmlns:a16="http://schemas.microsoft.com/office/drawing/2014/main" id="{3BC15EDC-4CD2-D0AF-3BB6-87B3085C4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5425" y="1916911"/>
            <a:ext cx="1519797" cy="1519797"/>
          </a:xfrm>
          <a:prstGeom prst="rect">
            <a:avLst/>
          </a:prstGeom>
        </p:spPr>
      </p:pic>
      <p:pic>
        <p:nvPicPr>
          <p:cNvPr id="53" name="그래픽 52" descr="이미지 단색으로 채워진">
            <a:extLst>
              <a:ext uri="{FF2B5EF4-FFF2-40B4-BE49-F238E27FC236}">
                <a16:creationId xmlns:a16="http://schemas.microsoft.com/office/drawing/2014/main" id="{588EC5EB-A230-D115-4EA7-743689F97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9968" y="2957277"/>
            <a:ext cx="1519797" cy="1519797"/>
          </a:xfrm>
          <a:prstGeom prst="rect">
            <a:avLst/>
          </a:prstGeom>
        </p:spPr>
      </p:pic>
      <p:pic>
        <p:nvPicPr>
          <p:cNvPr id="54" name="그래픽 53" descr="이미지 단색으로 채워진">
            <a:extLst>
              <a:ext uri="{FF2B5EF4-FFF2-40B4-BE49-F238E27FC236}">
                <a16:creationId xmlns:a16="http://schemas.microsoft.com/office/drawing/2014/main" id="{BB127FA7-BBFC-9688-C872-2A3904420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5425" y="2957118"/>
            <a:ext cx="1519797" cy="1519797"/>
          </a:xfrm>
          <a:prstGeom prst="rect">
            <a:avLst/>
          </a:prstGeom>
        </p:spPr>
      </p:pic>
      <p:pic>
        <p:nvPicPr>
          <p:cNvPr id="55" name="그래픽 54" descr="이미지 단색으로 채워진">
            <a:extLst>
              <a:ext uri="{FF2B5EF4-FFF2-40B4-BE49-F238E27FC236}">
                <a16:creationId xmlns:a16="http://schemas.microsoft.com/office/drawing/2014/main" id="{35DDC1E3-8086-A51D-0CCB-6F39CDDE6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9968" y="3997484"/>
            <a:ext cx="1519797" cy="1519797"/>
          </a:xfrm>
          <a:prstGeom prst="rect">
            <a:avLst/>
          </a:prstGeom>
        </p:spPr>
      </p:pic>
      <p:pic>
        <p:nvPicPr>
          <p:cNvPr id="56" name="그래픽 55" descr="이미지 단색으로 채워진">
            <a:extLst>
              <a:ext uri="{FF2B5EF4-FFF2-40B4-BE49-F238E27FC236}">
                <a16:creationId xmlns:a16="http://schemas.microsoft.com/office/drawing/2014/main" id="{1B8234D2-4A94-AA27-470B-445BD142E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5425" y="3997325"/>
            <a:ext cx="1519797" cy="151979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24812D9-6D1D-A5F6-BB8E-B82E183EAEE1}"/>
              </a:ext>
            </a:extLst>
          </p:cNvPr>
          <p:cNvSpPr txBox="1"/>
          <p:nvPr/>
        </p:nvSpPr>
        <p:spPr>
          <a:xfrm>
            <a:off x="9131968" y="5301397"/>
            <a:ext cx="195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장관이네</a:t>
            </a:r>
            <a:r>
              <a:rPr lang="en-US" altLang="ko-KR" dirty="0"/>
              <a:t>.co</a:t>
            </a:r>
            <a:endParaRPr lang="ko-KR" altLang="en-US" dirty="0"/>
          </a:p>
        </p:txBody>
      </p:sp>
      <p:pic>
        <p:nvPicPr>
          <p:cNvPr id="58" name="그래픽 57" descr="QR 코드 단색으로 채워진">
            <a:extLst>
              <a:ext uri="{FF2B5EF4-FFF2-40B4-BE49-F238E27FC236}">
                <a16:creationId xmlns:a16="http://schemas.microsoft.com/office/drawing/2014/main" id="{57410C59-FC55-BA29-16F2-69C85EC7AC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50246" y="5262471"/>
            <a:ext cx="431197" cy="43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8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F6E30D-9629-9D9E-C759-749D3E73CDF7}"/>
              </a:ext>
            </a:extLst>
          </p:cNvPr>
          <p:cNvSpPr/>
          <p:nvPr/>
        </p:nvSpPr>
        <p:spPr>
          <a:xfrm>
            <a:off x="255319" y="492826"/>
            <a:ext cx="3716977" cy="229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9AF6AA-FED3-8B40-550D-AE2A978C7CC2}"/>
              </a:ext>
            </a:extLst>
          </p:cNvPr>
          <p:cNvSpPr/>
          <p:nvPr/>
        </p:nvSpPr>
        <p:spPr>
          <a:xfrm>
            <a:off x="893617" y="1971303"/>
            <a:ext cx="2440380" cy="451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오늘의 우리</a:t>
            </a:r>
            <a:r>
              <a:rPr lang="en-US" altLang="ko-KR" dirty="0"/>
              <a:t>, </a:t>
            </a:r>
            <a:r>
              <a:rPr lang="ko-KR" altLang="en-US" dirty="0"/>
              <a:t>남기기</a:t>
            </a:r>
          </a:p>
        </p:txBody>
      </p:sp>
      <p:pic>
        <p:nvPicPr>
          <p:cNvPr id="8" name="그래픽 7" descr="폴라로이드 사진 단색으로 채워진">
            <a:extLst>
              <a:ext uri="{FF2B5EF4-FFF2-40B4-BE49-F238E27FC236}">
                <a16:creationId xmlns:a16="http://schemas.microsoft.com/office/drawing/2014/main" id="{113243DE-F820-AFF0-4E6E-92F619CF9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607" y="828303"/>
            <a:ext cx="914400" cy="914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F51650E-C885-17FE-951F-2C250671F0FB}"/>
              </a:ext>
            </a:extLst>
          </p:cNvPr>
          <p:cNvSpPr/>
          <p:nvPr/>
        </p:nvSpPr>
        <p:spPr>
          <a:xfrm>
            <a:off x="4237511" y="492826"/>
            <a:ext cx="3716977" cy="229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D85598-9A32-362D-CB01-86D5F408A9BC}"/>
              </a:ext>
            </a:extLst>
          </p:cNvPr>
          <p:cNvSpPr/>
          <p:nvPr/>
        </p:nvSpPr>
        <p:spPr>
          <a:xfrm>
            <a:off x="255319" y="3719945"/>
            <a:ext cx="3716977" cy="229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0703F3-F6C6-A660-20F6-25C1E579AD08}"/>
              </a:ext>
            </a:extLst>
          </p:cNvPr>
          <p:cNvSpPr/>
          <p:nvPr/>
        </p:nvSpPr>
        <p:spPr>
          <a:xfrm>
            <a:off x="4237511" y="3719945"/>
            <a:ext cx="3716977" cy="229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031CAB-2321-6D7E-A8D6-2D20FDEA6865}"/>
              </a:ext>
            </a:extLst>
          </p:cNvPr>
          <p:cNvSpPr/>
          <p:nvPr/>
        </p:nvSpPr>
        <p:spPr>
          <a:xfrm>
            <a:off x="8219703" y="3719944"/>
            <a:ext cx="3716977" cy="229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tx1"/>
                </a:solidFill>
              </a:rPr>
              <a:t>출력중입니다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19" name="그래픽 18" descr="여성 집단 단색으로 채워진">
            <a:extLst>
              <a:ext uri="{FF2B5EF4-FFF2-40B4-BE49-F238E27FC236}">
                <a16:creationId xmlns:a16="http://schemas.microsoft.com/office/drawing/2014/main" id="{A0818042-336D-4620-20F4-8B9F178A43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5636"/>
          <a:stretch/>
        </p:blipFill>
        <p:spPr>
          <a:xfrm>
            <a:off x="4697831" y="676737"/>
            <a:ext cx="2796336" cy="15201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8DAA1C-577F-155C-3D26-9423F7DD84E0}"/>
              </a:ext>
            </a:extLst>
          </p:cNvPr>
          <p:cNvSpPr txBox="1"/>
          <p:nvPr/>
        </p:nvSpPr>
        <p:spPr>
          <a:xfrm>
            <a:off x="5005797" y="2295193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포즈를 취해보세요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DDD913-B951-9B02-4E66-B8C5510162CB}"/>
              </a:ext>
            </a:extLst>
          </p:cNvPr>
          <p:cNvSpPr/>
          <p:nvPr/>
        </p:nvSpPr>
        <p:spPr>
          <a:xfrm>
            <a:off x="8219703" y="492826"/>
            <a:ext cx="3716977" cy="229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>
              <a:solidFill>
                <a:schemeClr val="tx1"/>
              </a:solidFill>
            </a:endParaRPr>
          </a:p>
        </p:txBody>
      </p:sp>
      <p:pic>
        <p:nvPicPr>
          <p:cNvPr id="22" name="그래픽 21" descr="여성 집단 단색으로 채워진">
            <a:extLst>
              <a:ext uri="{FF2B5EF4-FFF2-40B4-BE49-F238E27FC236}">
                <a16:creationId xmlns:a16="http://schemas.microsoft.com/office/drawing/2014/main" id="{FB7FF1EA-22D9-BA8A-6E30-09D8ECDB34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b="45636"/>
          <a:stretch/>
        </p:blipFill>
        <p:spPr>
          <a:xfrm>
            <a:off x="8680023" y="676737"/>
            <a:ext cx="2796336" cy="15201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4A78C5-9809-AB02-1F5E-66F3614D2F87}"/>
              </a:ext>
            </a:extLst>
          </p:cNvPr>
          <p:cNvSpPr txBox="1"/>
          <p:nvPr/>
        </p:nvSpPr>
        <p:spPr>
          <a:xfrm>
            <a:off x="8987989" y="2295193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포즈를 취해보세요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FFEE80-01F6-0925-1CEC-7A075DB25AC0}"/>
              </a:ext>
            </a:extLst>
          </p:cNvPr>
          <p:cNvSpPr txBox="1"/>
          <p:nvPr/>
        </p:nvSpPr>
        <p:spPr>
          <a:xfrm>
            <a:off x="9472897" y="448534"/>
            <a:ext cx="12105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b="1" dirty="0"/>
              <a:t>3</a:t>
            </a:r>
            <a:endParaRPr lang="ko-KR" altLang="en-US" sz="13800" b="1" dirty="0"/>
          </a:p>
        </p:txBody>
      </p:sp>
      <p:pic>
        <p:nvPicPr>
          <p:cNvPr id="27" name="그래픽 26" descr="이미지 단색으로 채워진">
            <a:extLst>
              <a:ext uri="{FF2B5EF4-FFF2-40B4-BE49-F238E27FC236}">
                <a16:creationId xmlns:a16="http://schemas.microsoft.com/office/drawing/2014/main" id="{27D26119-205C-E88C-2C6D-25789E474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9857" y="3737759"/>
            <a:ext cx="712518" cy="712518"/>
          </a:xfrm>
          <a:prstGeom prst="rect">
            <a:avLst/>
          </a:prstGeom>
        </p:spPr>
      </p:pic>
      <p:pic>
        <p:nvPicPr>
          <p:cNvPr id="30" name="그래픽 29" descr="이미지 단색으로 채워진">
            <a:extLst>
              <a:ext uri="{FF2B5EF4-FFF2-40B4-BE49-F238E27FC236}">
                <a16:creationId xmlns:a16="http://schemas.microsoft.com/office/drawing/2014/main" id="{20B9095D-2A4E-A732-9715-93241CFFA0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857" y="4263240"/>
            <a:ext cx="712518" cy="712518"/>
          </a:xfrm>
          <a:prstGeom prst="rect">
            <a:avLst/>
          </a:prstGeom>
        </p:spPr>
      </p:pic>
      <p:pic>
        <p:nvPicPr>
          <p:cNvPr id="31" name="그래픽 30" descr="이미지 단색으로 채워진">
            <a:extLst>
              <a:ext uri="{FF2B5EF4-FFF2-40B4-BE49-F238E27FC236}">
                <a16:creationId xmlns:a16="http://schemas.microsoft.com/office/drawing/2014/main" id="{977E748F-14DB-D007-E316-CBC1F66D34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857" y="4788721"/>
            <a:ext cx="712518" cy="712518"/>
          </a:xfrm>
          <a:prstGeom prst="rect">
            <a:avLst/>
          </a:prstGeom>
        </p:spPr>
      </p:pic>
      <p:pic>
        <p:nvPicPr>
          <p:cNvPr id="32" name="그래픽 31" descr="이미지 단색으로 채워진">
            <a:extLst>
              <a:ext uri="{FF2B5EF4-FFF2-40B4-BE49-F238E27FC236}">
                <a16:creationId xmlns:a16="http://schemas.microsoft.com/office/drawing/2014/main" id="{7485BD7D-EBD5-FF12-6601-F4915AF6D8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857" y="5314202"/>
            <a:ext cx="712518" cy="712518"/>
          </a:xfrm>
          <a:prstGeom prst="rect">
            <a:avLst/>
          </a:prstGeom>
        </p:spPr>
      </p:pic>
      <p:pic>
        <p:nvPicPr>
          <p:cNvPr id="33" name="그래픽 32" descr="여성 집단 단색으로 채워진">
            <a:extLst>
              <a:ext uri="{FF2B5EF4-FFF2-40B4-BE49-F238E27FC236}">
                <a16:creationId xmlns:a16="http://schemas.microsoft.com/office/drawing/2014/main" id="{7AC122D6-D65E-BC46-1E54-26851616C6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5636"/>
          <a:stretch/>
        </p:blipFill>
        <p:spPr>
          <a:xfrm>
            <a:off x="1467590" y="4221673"/>
            <a:ext cx="2086120" cy="1134096"/>
          </a:xfrm>
          <a:prstGeom prst="rect">
            <a:avLst/>
          </a:prstGeom>
        </p:spPr>
      </p:pic>
      <p:pic>
        <p:nvPicPr>
          <p:cNvPr id="35" name="그래픽 34" descr="장식 리본 단색으로 채워진">
            <a:extLst>
              <a:ext uri="{FF2B5EF4-FFF2-40B4-BE49-F238E27FC236}">
                <a16:creationId xmlns:a16="http://schemas.microsoft.com/office/drawing/2014/main" id="{0AD02D0B-25B1-E657-3EED-2A3213CD39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398715">
            <a:off x="3084493" y="4195240"/>
            <a:ext cx="587829" cy="587829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325FA904-6315-443A-5BEF-52786048BEAA}"/>
              </a:ext>
            </a:extLst>
          </p:cNvPr>
          <p:cNvSpPr/>
          <p:nvPr/>
        </p:nvSpPr>
        <p:spPr>
          <a:xfrm>
            <a:off x="255319" y="4013101"/>
            <a:ext cx="33522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>
                <a:ln w="12700">
                  <a:solidFill>
                    <a:schemeClr val="accent4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lackadder ITC" panose="020B0604020202020204" pitchFamily="82" charset="0"/>
              </a:rPr>
              <a:t>2022.7.16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FA9CCE7-34EF-1948-36C1-39D2F917C521}"/>
              </a:ext>
            </a:extLst>
          </p:cNvPr>
          <p:cNvSpPr/>
          <p:nvPr/>
        </p:nvSpPr>
        <p:spPr>
          <a:xfrm>
            <a:off x="1347848" y="4102922"/>
            <a:ext cx="2385465" cy="1350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31EE4E7-6F3B-B21F-E1A3-DE49240AF4C3}"/>
              </a:ext>
            </a:extLst>
          </p:cNvPr>
          <p:cNvSpPr/>
          <p:nvPr/>
        </p:nvSpPr>
        <p:spPr>
          <a:xfrm>
            <a:off x="1347848" y="5543556"/>
            <a:ext cx="2385465" cy="34438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E82F95B-C60E-6BEA-06B0-7F0F11B7C111}"/>
              </a:ext>
            </a:extLst>
          </p:cNvPr>
          <p:cNvSpPr/>
          <p:nvPr/>
        </p:nvSpPr>
        <p:spPr>
          <a:xfrm>
            <a:off x="1398066" y="5601124"/>
            <a:ext cx="1935931" cy="23252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FE989B-184F-5B9D-3F74-1F1D00B87BA0}"/>
              </a:ext>
            </a:extLst>
          </p:cNvPr>
          <p:cNvSpPr txBox="1"/>
          <p:nvPr/>
        </p:nvSpPr>
        <p:spPr>
          <a:xfrm>
            <a:off x="2253950" y="55576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7</a:t>
            </a:r>
            <a:r>
              <a:rPr lang="ko-KR" altLang="en-US" sz="1400" b="1" dirty="0"/>
              <a:t>초</a:t>
            </a:r>
          </a:p>
        </p:txBody>
      </p:sp>
      <p:pic>
        <p:nvPicPr>
          <p:cNvPr id="43" name="그래픽 42" descr="이미지 단색으로 채워진">
            <a:extLst>
              <a:ext uri="{FF2B5EF4-FFF2-40B4-BE49-F238E27FC236}">
                <a16:creationId xmlns:a16="http://schemas.microsoft.com/office/drawing/2014/main" id="{1537EB7E-68F5-5B87-EC4E-FB5FDBE20B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39400" y="3589689"/>
            <a:ext cx="873201" cy="873201"/>
          </a:xfrm>
          <a:prstGeom prst="rect">
            <a:avLst/>
          </a:prstGeom>
        </p:spPr>
      </p:pic>
      <p:pic>
        <p:nvPicPr>
          <p:cNvPr id="44" name="그래픽 43" descr="이미지 단색으로 채워진">
            <a:extLst>
              <a:ext uri="{FF2B5EF4-FFF2-40B4-BE49-F238E27FC236}">
                <a16:creationId xmlns:a16="http://schemas.microsoft.com/office/drawing/2014/main" id="{4B2ACE79-288E-D17D-5721-7B390CD6F0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2898" y="4245425"/>
            <a:ext cx="712518" cy="712518"/>
          </a:xfrm>
          <a:prstGeom prst="rect">
            <a:avLst/>
          </a:prstGeom>
        </p:spPr>
      </p:pic>
      <p:pic>
        <p:nvPicPr>
          <p:cNvPr id="45" name="그래픽 44" descr="이미지 단색으로 채워진">
            <a:extLst>
              <a:ext uri="{FF2B5EF4-FFF2-40B4-BE49-F238E27FC236}">
                <a16:creationId xmlns:a16="http://schemas.microsoft.com/office/drawing/2014/main" id="{35115222-32B8-992B-A3D4-F28F360BA2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2898" y="4770906"/>
            <a:ext cx="712518" cy="712518"/>
          </a:xfrm>
          <a:prstGeom prst="rect">
            <a:avLst/>
          </a:prstGeom>
        </p:spPr>
      </p:pic>
      <p:pic>
        <p:nvPicPr>
          <p:cNvPr id="46" name="그래픽 45" descr="이미지 단색으로 채워진">
            <a:extLst>
              <a:ext uri="{FF2B5EF4-FFF2-40B4-BE49-F238E27FC236}">
                <a16:creationId xmlns:a16="http://schemas.microsoft.com/office/drawing/2014/main" id="{B10A5C12-D657-69F7-A735-9E6242134B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2898" y="5296387"/>
            <a:ext cx="712518" cy="71251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8C59B5D-3255-72D4-91FD-1FAB511E1B74}"/>
              </a:ext>
            </a:extLst>
          </p:cNvPr>
          <p:cNvSpPr txBox="1"/>
          <p:nvPr/>
        </p:nvSpPr>
        <p:spPr>
          <a:xfrm>
            <a:off x="6037997" y="4542746"/>
            <a:ext cx="151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순서를 </a:t>
            </a:r>
            <a:endParaRPr lang="en-US" altLang="ko-KR" dirty="0"/>
          </a:p>
          <a:p>
            <a:pPr algn="ctr"/>
            <a:r>
              <a:rPr lang="ko-KR" altLang="en-US" dirty="0"/>
              <a:t>정해주세요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09DF3ED-89F4-17C3-F0AD-F8250B97159B}"/>
              </a:ext>
            </a:extLst>
          </p:cNvPr>
          <p:cNvSpPr/>
          <p:nvPr/>
        </p:nvSpPr>
        <p:spPr>
          <a:xfrm>
            <a:off x="8858003" y="5181938"/>
            <a:ext cx="2385465" cy="34438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1FB57D7-5DF8-69FA-E997-FF8548532B94}"/>
              </a:ext>
            </a:extLst>
          </p:cNvPr>
          <p:cNvSpPr/>
          <p:nvPr/>
        </p:nvSpPr>
        <p:spPr>
          <a:xfrm>
            <a:off x="8908221" y="5239506"/>
            <a:ext cx="1935931" cy="23252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래픽 51" descr="장식 리본 단색으로 채워진">
            <a:extLst>
              <a:ext uri="{FF2B5EF4-FFF2-40B4-BE49-F238E27FC236}">
                <a16:creationId xmlns:a16="http://schemas.microsoft.com/office/drawing/2014/main" id="{0D5ABA0F-7D48-49E5-899F-6928481A4A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398715">
            <a:off x="1377355" y="3805627"/>
            <a:ext cx="241348" cy="241348"/>
          </a:xfrm>
          <a:prstGeom prst="rect">
            <a:avLst/>
          </a:prstGeom>
        </p:spPr>
      </p:pic>
      <p:pic>
        <p:nvPicPr>
          <p:cNvPr id="54" name="그래픽 53" descr="동물 풍선 윤곽선">
            <a:extLst>
              <a:ext uri="{FF2B5EF4-FFF2-40B4-BE49-F238E27FC236}">
                <a16:creationId xmlns:a16="http://schemas.microsoft.com/office/drawing/2014/main" id="{0BA54BBF-8E12-5707-C78B-A57B34C8395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73701" y="3755924"/>
            <a:ext cx="305806" cy="305806"/>
          </a:xfrm>
          <a:prstGeom prst="rect">
            <a:avLst/>
          </a:prstGeom>
        </p:spPr>
      </p:pic>
      <p:pic>
        <p:nvPicPr>
          <p:cNvPr id="56" name="그래픽 55" descr="케이크 윤곽선">
            <a:extLst>
              <a:ext uri="{FF2B5EF4-FFF2-40B4-BE49-F238E27FC236}">
                <a16:creationId xmlns:a16="http://schemas.microsoft.com/office/drawing/2014/main" id="{64D9C382-F520-9A14-386E-C60469AD9C5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53661" y="3748139"/>
            <a:ext cx="305805" cy="305805"/>
          </a:xfrm>
          <a:prstGeom prst="rect">
            <a:avLst/>
          </a:prstGeom>
        </p:spPr>
      </p:pic>
      <p:pic>
        <p:nvPicPr>
          <p:cNvPr id="58" name="그래픽 57" descr="별똥별 윤곽선">
            <a:extLst>
              <a:ext uri="{FF2B5EF4-FFF2-40B4-BE49-F238E27FC236}">
                <a16:creationId xmlns:a16="http://schemas.microsoft.com/office/drawing/2014/main" id="{4C2CF45B-D7C0-DF78-FBEE-5545B81D4C1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192866" y="3766512"/>
            <a:ext cx="318367" cy="318367"/>
          </a:xfrm>
          <a:prstGeom prst="rect">
            <a:avLst/>
          </a:prstGeom>
        </p:spPr>
      </p:pic>
      <p:pic>
        <p:nvPicPr>
          <p:cNvPr id="60" name="그래픽 59" descr="별 윤곽선">
            <a:extLst>
              <a:ext uri="{FF2B5EF4-FFF2-40B4-BE49-F238E27FC236}">
                <a16:creationId xmlns:a16="http://schemas.microsoft.com/office/drawing/2014/main" id="{74497932-3253-B474-1E31-0C09B35CA0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828916" y="3737759"/>
            <a:ext cx="293196" cy="293196"/>
          </a:xfrm>
          <a:prstGeom prst="rect">
            <a:avLst/>
          </a:prstGeom>
        </p:spPr>
      </p:pic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42195B8-16A4-E47E-A94D-566771F2E8CD}"/>
              </a:ext>
            </a:extLst>
          </p:cNvPr>
          <p:cNvSpPr/>
          <p:nvPr/>
        </p:nvSpPr>
        <p:spPr>
          <a:xfrm rot="5400000">
            <a:off x="3722981" y="3850992"/>
            <a:ext cx="153556" cy="13237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래픽 62" descr="연필 단색으로 채워진">
            <a:extLst>
              <a:ext uri="{FF2B5EF4-FFF2-40B4-BE49-F238E27FC236}">
                <a16:creationId xmlns:a16="http://schemas.microsoft.com/office/drawing/2014/main" id="{20C89E3F-0B74-8DF9-478E-B56A128F68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389501" y="33523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4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DDD913-B951-9B02-4E66-B8C5510162CB}"/>
              </a:ext>
            </a:extLst>
          </p:cNvPr>
          <p:cNvSpPr/>
          <p:nvPr/>
        </p:nvSpPr>
        <p:spPr>
          <a:xfrm>
            <a:off x="8219703" y="492826"/>
            <a:ext cx="3716977" cy="229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>
              <a:solidFill>
                <a:schemeClr val="tx1"/>
              </a:solidFill>
            </a:endParaRPr>
          </a:p>
        </p:txBody>
      </p:sp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233271C3-B7BF-C738-D692-619DBA8ED5F2}"/>
              </a:ext>
            </a:extLst>
          </p:cNvPr>
          <p:cNvSpPr/>
          <p:nvPr/>
        </p:nvSpPr>
        <p:spPr>
          <a:xfrm>
            <a:off x="8264019" y="797768"/>
            <a:ext cx="3628505" cy="1349869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F6E30D-9629-9D9E-C759-749D3E73CDF7}"/>
              </a:ext>
            </a:extLst>
          </p:cNvPr>
          <p:cNvSpPr/>
          <p:nvPr/>
        </p:nvSpPr>
        <p:spPr>
          <a:xfrm>
            <a:off x="255319" y="492826"/>
            <a:ext cx="3716977" cy="229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51650E-C885-17FE-951F-2C250671F0FB}"/>
              </a:ext>
            </a:extLst>
          </p:cNvPr>
          <p:cNvSpPr/>
          <p:nvPr/>
        </p:nvSpPr>
        <p:spPr>
          <a:xfrm>
            <a:off x="4237511" y="492826"/>
            <a:ext cx="3716977" cy="229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D85598-9A32-362D-CB01-86D5F408A9BC}"/>
              </a:ext>
            </a:extLst>
          </p:cNvPr>
          <p:cNvSpPr/>
          <p:nvPr/>
        </p:nvSpPr>
        <p:spPr>
          <a:xfrm>
            <a:off x="255319" y="3719945"/>
            <a:ext cx="3716977" cy="229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0703F3-F6C6-A660-20F6-25C1E579AD08}"/>
              </a:ext>
            </a:extLst>
          </p:cNvPr>
          <p:cNvSpPr/>
          <p:nvPr/>
        </p:nvSpPr>
        <p:spPr>
          <a:xfrm>
            <a:off x="4237511" y="3719945"/>
            <a:ext cx="3716977" cy="229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031CAB-2321-6D7E-A8D6-2D20FDEA6865}"/>
              </a:ext>
            </a:extLst>
          </p:cNvPr>
          <p:cNvSpPr/>
          <p:nvPr/>
        </p:nvSpPr>
        <p:spPr>
          <a:xfrm>
            <a:off x="8219703" y="3719944"/>
            <a:ext cx="3716977" cy="229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90AD5C-4E76-8967-10C1-6A5FBBE7CC90}"/>
              </a:ext>
            </a:extLst>
          </p:cNvPr>
          <p:cNvSpPr txBox="1"/>
          <p:nvPr/>
        </p:nvSpPr>
        <p:spPr>
          <a:xfrm>
            <a:off x="629017" y="32460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Qr</a:t>
            </a:r>
            <a:r>
              <a:rPr lang="en-US" altLang="ko-KR" dirty="0"/>
              <a:t> </a:t>
            </a:r>
            <a:r>
              <a:rPr lang="ko-KR" altLang="en-US" dirty="0"/>
              <a:t>로 들어오면 볼 수 있는 화면</a:t>
            </a:r>
          </a:p>
        </p:txBody>
      </p:sp>
      <p:pic>
        <p:nvPicPr>
          <p:cNvPr id="41" name="그래픽 40" descr="QR 코드 단색으로 채워진">
            <a:extLst>
              <a:ext uri="{FF2B5EF4-FFF2-40B4-BE49-F238E27FC236}">
                <a16:creationId xmlns:a16="http://schemas.microsoft.com/office/drawing/2014/main" id="{40C73B15-C745-51B7-7D5B-CC8487764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868" y="18308"/>
            <a:ext cx="431197" cy="431197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60571AF-1F4D-C8D1-408A-4A41A6ECDE97}"/>
              </a:ext>
            </a:extLst>
          </p:cNvPr>
          <p:cNvSpPr/>
          <p:nvPr/>
        </p:nvSpPr>
        <p:spPr>
          <a:xfrm>
            <a:off x="501827" y="689469"/>
            <a:ext cx="3224463" cy="216597"/>
          </a:xfrm>
          <a:custGeom>
            <a:avLst/>
            <a:gdLst>
              <a:gd name="connsiteX0" fmla="*/ 0 w 3224463"/>
              <a:gd name="connsiteY0" fmla="*/ 0 h 216597"/>
              <a:gd name="connsiteX1" fmla="*/ 1738563 w 3224463"/>
              <a:gd name="connsiteY1" fmla="*/ 216569 h 216597"/>
              <a:gd name="connsiteX2" fmla="*/ 3224463 w 3224463"/>
              <a:gd name="connsiteY2" fmla="*/ 12032 h 21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216597">
                <a:moveTo>
                  <a:pt x="0" y="0"/>
                </a:moveTo>
                <a:cubicBezTo>
                  <a:pt x="600576" y="107282"/>
                  <a:pt x="1201153" y="214564"/>
                  <a:pt x="1738563" y="216569"/>
                </a:cubicBezTo>
                <a:cubicBezTo>
                  <a:pt x="2275973" y="218574"/>
                  <a:pt x="2750218" y="115303"/>
                  <a:pt x="3224463" y="1203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래픽 41" descr="이미지 단색으로 채워진">
            <a:extLst>
              <a:ext uri="{FF2B5EF4-FFF2-40B4-BE49-F238E27FC236}">
                <a16:creationId xmlns:a16="http://schemas.microsoft.com/office/drawing/2014/main" id="{04F0148C-ECBF-5179-7409-7A57FC5C3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79956">
            <a:off x="497735" y="799946"/>
            <a:ext cx="712518" cy="712518"/>
          </a:xfrm>
          <a:prstGeom prst="rect">
            <a:avLst/>
          </a:prstGeom>
        </p:spPr>
      </p:pic>
      <p:pic>
        <p:nvPicPr>
          <p:cNvPr id="48" name="그래픽 47" descr="이미지 단색으로 채워진">
            <a:extLst>
              <a:ext uri="{FF2B5EF4-FFF2-40B4-BE49-F238E27FC236}">
                <a16:creationId xmlns:a16="http://schemas.microsoft.com/office/drawing/2014/main" id="{B8B96015-0586-B587-7497-18962C7C7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7249">
            <a:off x="1542620" y="909177"/>
            <a:ext cx="712518" cy="712518"/>
          </a:xfrm>
          <a:prstGeom prst="rect">
            <a:avLst/>
          </a:prstGeom>
        </p:spPr>
      </p:pic>
      <p:pic>
        <p:nvPicPr>
          <p:cNvPr id="51" name="그래픽 50" descr="이미지 단색으로 채워진">
            <a:extLst>
              <a:ext uri="{FF2B5EF4-FFF2-40B4-BE49-F238E27FC236}">
                <a16:creationId xmlns:a16="http://schemas.microsoft.com/office/drawing/2014/main" id="{CA845AE1-51C8-7E7A-D4B4-8363BC163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288105">
            <a:off x="2879552" y="806105"/>
            <a:ext cx="712518" cy="712518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A0B94DD-F7A1-97F6-EEC3-0AAAE69B791A}"/>
              </a:ext>
            </a:extLst>
          </p:cNvPr>
          <p:cNvSpPr/>
          <p:nvPr/>
        </p:nvSpPr>
        <p:spPr>
          <a:xfrm>
            <a:off x="611543" y="1913970"/>
            <a:ext cx="3011340" cy="32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미래의 우리에게 편지쓰기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677C9F2-D9D2-044D-6A3D-DCFBD779D610}"/>
              </a:ext>
            </a:extLst>
          </p:cNvPr>
          <p:cNvSpPr/>
          <p:nvPr/>
        </p:nvSpPr>
        <p:spPr>
          <a:xfrm>
            <a:off x="612950" y="2340635"/>
            <a:ext cx="3011340" cy="32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공유하기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AC43A3-9DCD-6B6E-4FC2-F0DB9BDF2063}"/>
              </a:ext>
            </a:extLst>
          </p:cNvPr>
          <p:cNvSpPr/>
          <p:nvPr/>
        </p:nvSpPr>
        <p:spPr>
          <a:xfrm>
            <a:off x="4499811" y="736886"/>
            <a:ext cx="3170321" cy="1303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희선이 덕에 </a:t>
            </a:r>
            <a:r>
              <a:rPr lang="ko-KR" altLang="en-US" sz="1200" dirty="0" err="1">
                <a:solidFill>
                  <a:schemeClr val="tx1"/>
                </a:solidFill>
              </a:rPr>
              <a:t>취업턱</a:t>
            </a:r>
            <a:r>
              <a:rPr lang="ko-KR" altLang="en-US" sz="1200" dirty="0">
                <a:solidFill>
                  <a:schemeClr val="tx1"/>
                </a:solidFill>
              </a:rPr>
              <a:t> 거나하게 잘 얻어먹었어</a:t>
            </a:r>
            <a:r>
              <a:rPr lang="en-US" altLang="ko-KR" sz="1200" dirty="0">
                <a:solidFill>
                  <a:schemeClr val="tx1"/>
                </a:solidFill>
              </a:rPr>
              <a:t>~ </a:t>
            </a:r>
            <a:r>
              <a:rPr lang="ko-KR" altLang="en-US" sz="1200" dirty="0">
                <a:solidFill>
                  <a:schemeClr val="tx1"/>
                </a:solidFill>
              </a:rPr>
              <a:t>내 친구가 카카오에 붙다니</a:t>
            </a:r>
            <a:r>
              <a:rPr lang="en-US" altLang="ko-KR" sz="1200" dirty="0">
                <a:solidFill>
                  <a:schemeClr val="tx1"/>
                </a:solidFill>
              </a:rPr>
              <a:t>…!! </a:t>
            </a:r>
            <a:r>
              <a:rPr lang="ko-KR" altLang="en-US" sz="1200" dirty="0">
                <a:solidFill>
                  <a:schemeClr val="tx1"/>
                </a:solidFill>
              </a:rPr>
              <a:t>덕분에 </a:t>
            </a:r>
            <a:r>
              <a:rPr lang="ko-KR" altLang="en-US" sz="1200" dirty="0" err="1">
                <a:solidFill>
                  <a:schemeClr val="tx1"/>
                </a:solidFill>
              </a:rPr>
              <a:t>소주말고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청하로만</a:t>
            </a:r>
            <a:r>
              <a:rPr lang="ko-KR" altLang="en-US" sz="1200" dirty="0">
                <a:solidFill>
                  <a:schemeClr val="tx1"/>
                </a:solidFill>
              </a:rPr>
              <a:t> 시켜보는 사치를 다 누려보네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희선이 최고다</a:t>
            </a:r>
            <a:r>
              <a:rPr lang="en-US" altLang="ko-KR" sz="1200" dirty="0">
                <a:solidFill>
                  <a:schemeClr val="tx1"/>
                </a:solidFill>
              </a:rPr>
              <a:t>!! </a:t>
            </a:r>
            <a:r>
              <a:rPr lang="ko-KR" altLang="en-US" sz="1200" dirty="0">
                <a:solidFill>
                  <a:schemeClr val="tx1"/>
                </a:solidFill>
              </a:rPr>
              <a:t>거기서도 </a:t>
            </a:r>
            <a:r>
              <a:rPr lang="ko-KR" altLang="en-US" sz="1200" dirty="0" err="1">
                <a:solidFill>
                  <a:schemeClr val="tx1"/>
                </a:solidFill>
              </a:rPr>
              <a:t>파이팅이야</a:t>
            </a:r>
            <a:r>
              <a:rPr lang="en-US" altLang="ko-KR" sz="1200" dirty="0">
                <a:solidFill>
                  <a:schemeClr val="tx1"/>
                </a:solidFill>
              </a:rPr>
              <a:t>!!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4B09FBF-986B-BE29-7EE0-FD6FAF7C17C6}"/>
              </a:ext>
            </a:extLst>
          </p:cNvPr>
          <p:cNvSpPr/>
          <p:nvPr/>
        </p:nvSpPr>
        <p:spPr>
          <a:xfrm>
            <a:off x="4593470" y="2250785"/>
            <a:ext cx="3011340" cy="32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편지 예약하기</a:t>
            </a:r>
          </a:p>
        </p:txBody>
      </p:sp>
      <p:pic>
        <p:nvPicPr>
          <p:cNvPr id="56" name="그래픽 55" descr="여성 집단 단색으로 채워진">
            <a:extLst>
              <a:ext uri="{FF2B5EF4-FFF2-40B4-BE49-F238E27FC236}">
                <a16:creationId xmlns:a16="http://schemas.microsoft.com/office/drawing/2014/main" id="{3C080F9F-C9E7-0486-ECC8-F40EC87754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b="45636"/>
          <a:stretch/>
        </p:blipFill>
        <p:spPr>
          <a:xfrm>
            <a:off x="8393590" y="1018583"/>
            <a:ext cx="1540608" cy="837534"/>
          </a:xfrm>
          <a:prstGeom prst="rect">
            <a:avLst/>
          </a:prstGeom>
        </p:spPr>
      </p:pic>
      <p:pic>
        <p:nvPicPr>
          <p:cNvPr id="57" name="그래픽 56" descr="장식 리본 단색으로 채워진">
            <a:extLst>
              <a:ext uri="{FF2B5EF4-FFF2-40B4-BE49-F238E27FC236}">
                <a16:creationId xmlns:a16="http://schemas.microsoft.com/office/drawing/2014/main" id="{3CBE183D-557B-5EA6-CA90-954F437FCD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398715">
            <a:off x="9626797" y="1048622"/>
            <a:ext cx="360738" cy="360738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9F724901-6CDB-667F-F34D-E3116E5E5D8A}"/>
              </a:ext>
            </a:extLst>
          </p:cNvPr>
          <p:cNvSpPr/>
          <p:nvPr/>
        </p:nvSpPr>
        <p:spPr>
          <a:xfrm>
            <a:off x="8370280" y="957685"/>
            <a:ext cx="1658042" cy="956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C293235-9113-432D-FA09-40FD7F393E91}"/>
              </a:ext>
            </a:extLst>
          </p:cNvPr>
          <p:cNvSpPr/>
          <p:nvPr/>
        </p:nvSpPr>
        <p:spPr>
          <a:xfrm>
            <a:off x="7181903" y="837110"/>
            <a:ext cx="33522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>
                <a:ln w="12700">
                  <a:solidFill>
                    <a:schemeClr val="accent4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lackadder ITC" panose="020B0604020202020204" pitchFamily="82" charset="0"/>
              </a:rPr>
              <a:t>2022.7.16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5F52093-EAA0-18F2-2C23-732C9728E74A}"/>
              </a:ext>
            </a:extLst>
          </p:cNvPr>
          <p:cNvSpPr/>
          <p:nvPr/>
        </p:nvSpPr>
        <p:spPr>
          <a:xfrm>
            <a:off x="10078272" y="846119"/>
            <a:ext cx="1725106" cy="122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희선이 덕에 </a:t>
            </a:r>
            <a:r>
              <a:rPr lang="ko-KR" altLang="en-US" sz="900" dirty="0" err="1">
                <a:solidFill>
                  <a:schemeClr val="tx1"/>
                </a:solidFill>
              </a:rPr>
              <a:t>취업턱</a:t>
            </a:r>
            <a:r>
              <a:rPr lang="ko-KR" altLang="en-US" sz="900" dirty="0">
                <a:solidFill>
                  <a:schemeClr val="tx1"/>
                </a:solidFill>
              </a:rPr>
              <a:t> 거나하게 잘 얻어먹었어</a:t>
            </a:r>
            <a:r>
              <a:rPr lang="en-US" altLang="ko-KR" sz="900" dirty="0">
                <a:solidFill>
                  <a:schemeClr val="tx1"/>
                </a:solidFill>
              </a:rPr>
              <a:t>~ </a:t>
            </a:r>
            <a:r>
              <a:rPr lang="ko-KR" altLang="en-US" sz="900" dirty="0">
                <a:solidFill>
                  <a:schemeClr val="tx1"/>
                </a:solidFill>
              </a:rPr>
              <a:t>내 친구가 카카오에 붙다니</a:t>
            </a:r>
            <a:r>
              <a:rPr lang="en-US" altLang="ko-KR" sz="900" dirty="0">
                <a:solidFill>
                  <a:schemeClr val="tx1"/>
                </a:solidFill>
              </a:rPr>
              <a:t>…!! </a:t>
            </a:r>
            <a:r>
              <a:rPr lang="ko-KR" altLang="en-US" sz="900" dirty="0">
                <a:solidFill>
                  <a:schemeClr val="tx1"/>
                </a:solidFill>
              </a:rPr>
              <a:t>덕분에 </a:t>
            </a:r>
            <a:r>
              <a:rPr lang="ko-KR" altLang="en-US" sz="900" dirty="0" err="1">
                <a:solidFill>
                  <a:schemeClr val="tx1"/>
                </a:solidFill>
              </a:rPr>
              <a:t>소주말고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청하로만</a:t>
            </a:r>
            <a:r>
              <a:rPr lang="ko-KR" altLang="en-US" sz="900" dirty="0">
                <a:solidFill>
                  <a:schemeClr val="tx1"/>
                </a:solidFill>
              </a:rPr>
              <a:t> 시켜보는 사치를 다 누려보네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희선이 최고다</a:t>
            </a:r>
            <a:r>
              <a:rPr lang="en-US" altLang="ko-KR" sz="900" dirty="0">
                <a:solidFill>
                  <a:schemeClr val="tx1"/>
                </a:solidFill>
              </a:rPr>
              <a:t>!! </a:t>
            </a:r>
            <a:r>
              <a:rPr lang="ko-KR" altLang="en-US" sz="900" dirty="0">
                <a:solidFill>
                  <a:schemeClr val="tx1"/>
                </a:solidFill>
              </a:rPr>
              <a:t>거기서도 </a:t>
            </a:r>
            <a:r>
              <a:rPr lang="ko-KR" altLang="en-US" sz="900" dirty="0" err="1">
                <a:solidFill>
                  <a:schemeClr val="tx1"/>
                </a:solidFill>
              </a:rPr>
              <a:t>파이팅이야</a:t>
            </a:r>
            <a:r>
              <a:rPr lang="en-US" altLang="ko-KR" sz="900" dirty="0">
                <a:solidFill>
                  <a:schemeClr val="tx1"/>
                </a:solidFill>
              </a:rPr>
              <a:t>!!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392C61-56F3-F6D7-C2A9-8A5DBD7719B6}"/>
              </a:ext>
            </a:extLst>
          </p:cNvPr>
          <p:cNvSpPr txBox="1"/>
          <p:nvPr/>
        </p:nvSpPr>
        <p:spPr>
          <a:xfrm>
            <a:off x="8060749" y="1899999"/>
            <a:ext cx="1382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2022.7.16</a:t>
            </a:r>
            <a:endParaRPr lang="ko-KR" altLang="en-US" sz="11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95BBF3D-B28E-0C42-8BF9-52A37F007AB6}"/>
              </a:ext>
            </a:extLst>
          </p:cNvPr>
          <p:cNvSpPr/>
          <p:nvPr/>
        </p:nvSpPr>
        <p:spPr>
          <a:xfrm>
            <a:off x="8367973" y="2215353"/>
            <a:ext cx="3420435" cy="32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이날 찍은 다른 사진 </a:t>
            </a:r>
            <a:r>
              <a:rPr lang="ko-KR" altLang="en-US" dirty="0" err="1"/>
              <a:t>보러가기</a:t>
            </a:r>
            <a:endParaRPr lang="ko-KR" altLang="en-US" dirty="0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0DD92276-ABD3-B00C-5AAB-331A173FDE69}"/>
              </a:ext>
            </a:extLst>
          </p:cNvPr>
          <p:cNvSpPr/>
          <p:nvPr/>
        </p:nvSpPr>
        <p:spPr>
          <a:xfrm>
            <a:off x="501826" y="3989995"/>
            <a:ext cx="3224463" cy="216597"/>
          </a:xfrm>
          <a:custGeom>
            <a:avLst/>
            <a:gdLst>
              <a:gd name="connsiteX0" fmla="*/ 0 w 3224463"/>
              <a:gd name="connsiteY0" fmla="*/ 0 h 216597"/>
              <a:gd name="connsiteX1" fmla="*/ 1738563 w 3224463"/>
              <a:gd name="connsiteY1" fmla="*/ 216569 h 216597"/>
              <a:gd name="connsiteX2" fmla="*/ 3224463 w 3224463"/>
              <a:gd name="connsiteY2" fmla="*/ 12032 h 21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216597">
                <a:moveTo>
                  <a:pt x="0" y="0"/>
                </a:moveTo>
                <a:cubicBezTo>
                  <a:pt x="600576" y="107282"/>
                  <a:pt x="1201153" y="214564"/>
                  <a:pt x="1738563" y="216569"/>
                </a:cubicBezTo>
                <a:cubicBezTo>
                  <a:pt x="2275973" y="218574"/>
                  <a:pt x="2750218" y="115303"/>
                  <a:pt x="3224463" y="1203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래픽 63" descr="이미지 단색으로 채워진">
            <a:extLst>
              <a:ext uri="{FF2B5EF4-FFF2-40B4-BE49-F238E27FC236}">
                <a16:creationId xmlns:a16="http://schemas.microsoft.com/office/drawing/2014/main" id="{FFF518F9-1699-2A17-73EC-61C5FE6B2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79956">
            <a:off x="497734" y="4100472"/>
            <a:ext cx="712518" cy="712518"/>
          </a:xfrm>
          <a:prstGeom prst="rect">
            <a:avLst/>
          </a:prstGeom>
        </p:spPr>
      </p:pic>
      <p:pic>
        <p:nvPicPr>
          <p:cNvPr id="65" name="그래픽 64" descr="이미지 단색으로 채워진">
            <a:extLst>
              <a:ext uri="{FF2B5EF4-FFF2-40B4-BE49-F238E27FC236}">
                <a16:creationId xmlns:a16="http://schemas.microsoft.com/office/drawing/2014/main" id="{9A985C63-E965-DDF3-A0C6-5A450CAC0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7249">
            <a:off x="1542619" y="4209703"/>
            <a:ext cx="712518" cy="712518"/>
          </a:xfrm>
          <a:prstGeom prst="rect">
            <a:avLst/>
          </a:prstGeom>
        </p:spPr>
      </p:pic>
      <p:pic>
        <p:nvPicPr>
          <p:cNvPr id="66" name="그래픽 65" descr="이미지 단색으로 채워진">
            <a:extLst>
              <a:ext uri="{FF2B5EF4-FFF2-40B4-BE49-F238E27FC236}">
                <a16:creationId xmlns:a16="http://schemas.microsoft.com/office/drawing/2014/main" id="{119CCDDA-F3A1-3229-7F02-AF0670972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288105">
            <a:off x="2879551" y="4106631"/>
            <a:ext cx="712518" cy="712518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E879F40-69FA-7D08-47CF-D0084BF505A9}"/>
              </a:ext>
            </a:extLst>
          </p:cNvPr>
          <p:cNvSpPr txBox="1"/>
          <p:nvPr/>
        </p:nvSpPr>
        <p:spPr>
          <a:xfrm>
            <a:off x="331446" y="5060732"/>
            <a:ext cx="3640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보경</a:t>
            </a:r>
            <a:r>
              <a:rPr lang="en-US" altLang="ko-KR" sz="800" dirty="0"/>
              <a:t>: </a:t>
            </a:r>
            <a:r>
              <a:rPr lang="ko-KR" altLang="en-US" sz="800" dirty="0" err="1"/>
              <a:t>미쳤나곸ㅋㅋㅋㅋㅋㅋ</a:t>
            </a:r>
            <a:r>
              <a:rPr lang="ko-KR" altLang="en-US" sz="800" dirty="0"/>
              <a:t> 어느 정신에 </a:t>
            </a:r>
            <a:r>
              <a:rPr lang="ko-KR" altLang="en-US" sz="800" dirty="0" err="1"/>
              <a:t>이런거까지</a:t>
            </a:r>
            <a:r>
              <a:rPr lang="ko-KR" altLang="en-US" sz="800" dirty="0"/>
              <a:t> </a:t>
            </a:r>
            <a:r>
              <a:rPr lang="ko-KR" altLang="en-US" sz="800" dirty="0" err="1"/>
              <a:t>찍은거얔ㅋㅋㅋ</a:t>
            </a:r>
            <a:endParaRPr lang="ko-KR" altLang="en-US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4FF2C4-9AA4-49B0-9B3E-FDC2F9BE7DFF}"/>
              </a:ext>
            </a:extLst>
          </p:cNvPr>
          <p:cNvSpPr txBox="1"/>
          <p:nvPr/>
        </p:nvSpPr>
        <p:spPr>
          <a:xfrm>
            <a:off x="331446" y="5287107"/>
            <a:ext cx="3640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보경</a:t>
            </a:r>
            <a:r>
              <a:rPr lang="en-US" altLang="ko-KR" sz="800" dirty="0"/>
              <a:t>: </a:t>
            </a:r>
            <a:r>
              <a:rPr lang="ko-KR" altLang="en-US" sz="800" dirty="0" err="1"/>
              <a:t>미쳤나곸ㅋㅋㅋㅋㅋㅋ</a:t>
            </a:r>
            <a:r>
              <a:rPr lang="ko-KR" altLang="en-US" sz="800" dirty="0"/>
              <a:t> 어느 정신에 </a:t>
            </a:r>
            <a:r>
              <a:rPr lang="ko-KR" altLang="en-US" sz="800" dirty="0" err="1"/>
              <a:t>이런거까지</a:t>
            </a:r>
            <a:r>
              <a:rPr lang="ko-KR" altLang="en-US" sz="800" dirty="0"/>
              <a:t> </a:t>
            </a:r>
            <a:r>
              <a:rPr lang="ko-KR" altLang="en-US" sz="800" dirty="0" err="1"/>
              <a:t>찍은거얔ㅋㅋㅋ</a:t>
            </a:r>
            <a:endParaRPr lang="ko-KR" altLang="en-US" sz="8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888007B-C032-8827-2B0E-ABB5084C4923}"/>
              </a:ext>
            </a:extLst>
          </p:cNvPr>
          <p:cNvSpPr/>
          <p:nvPr/>
        </p:nvSpPr>
        <p:spPr>
          <a:xfrm>
            <a:off x="566710" y="5614642"/>
            <a:ext cx="3170321" cy="264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댓글을 남기시려면 닉네임을 설정해주세요</a:t>
            </a:r>
            <a:endParaRPr lang="en-US" altLang="ko-KR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151F0E2F-60BC-0F08-5294-62BDD6649478}"/>
              </a:ext>
            </a:extLst>
          </p:cNvPr>
          <p:cNvSpPr/>
          <p:nvPr/>
        </p:nvSpPr>
        <p:spPr>
          <a:xfrm>
            <a:off x="8442420" y="3922037"/>
            <a:ext cx="3224463" cy="216597"/>
          </a:xfrm>
          <a:custGeom>
            <a:avLst/>
            <a:gdLst>
              <a:gd name="connsiteX0" fmla="*/ 0 w 3224463"/>
              <a:gd name="connsiteY0" fmla="*/ 0 h 216597"/>
              <a:gd name="connsiteX1" fmla="*/ 1738563 w 3224463"/>
              <a:gd name="connsiteY1" fmla="*/ 216569 h 216597"/>
              <a:gd name="connsiteX2" fmla="*/ 3224463 w 3224463"/>
              <a:gd name="connsiteY2" fmla="*/ 12032 h 21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216597">
                <a:moveTo>
                  <a:pt x="0" y="0"/>
                </a:moveTo>
                <a:cubicBezTo>
                  <a:pt x="600576" y="107282"/>
                  <a:pt x="1201153" y="214564"/>
                  <a:pt x="1738563" y="216569"/>
                </a:cubicBezTo>
                <a:cubicBezTo>
                  <a:pt x="2275973" y="218574"/>
                  <a:pt x="2750218" y="115303"/>
                  <a:pt x="3224463" y="1203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래픽 70" descr="이미지 단색으로 채워진">
            <a:extLst>
              <a:ext uri="{FF2B5EF4-FFF2-40B4-BE49-F238E27FC236}">
                <a16:creationId xmlns:a16="http://schemas.microsoft.com/office/drawing/2014/main" id="{8C0C3520-7C8A-17B6-2481-8CFE5CE9A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79956">
            <a:off x="8438328" y="4032514"/>
            <a:ext cx="712518" cy="712518"/>
          </a:xfrm>
          <a:prstGeom prst="rect">
            <a:avLst/>
          </a:prstGeom>
        </p:spPr>
      </p:pic>
      <p:pic>
        <p:nvPicPr>
          <p:cNvPr id="72" name="그래픽 71" descr="이미지 단색으로 채워진">
            <a:extLst>
              <a:ext uri="{FF2B5EF4-FFF2-40B4-BE49-F238E27FC236}">
                <a16:creationId xmlns:a16="http://schemas.microsoft.com/office/drawing/2014/main" id="{75165E33-5307-57CA-FFD8-49D0A26DC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7249">
            <a:off x="9483213" y="4141745"/>
            <a:ext cx="712518" cy="712518"/>
          </a:xfrm>
          <a:prstGeom prst="rect">
            <a:avLst/>
          </a:prstGeom>
        </p:spPr>
      </p:pic>
      <p:pic>
        <p:nvPicPr>
          <p:cNvPr id="73" name="그래픽 72" descr="이미지 단색으로 채워진">
            <a:extLst>
              <a:ext uri="{FF2B5EF4-FFF2-40B4-BE49-F238E27FC236}">
                <a16:creationId xmlns:a16="http://schemas.microsoft.com/office/drawing/2014/main" id="{1ECF8259-7A0A-15B1-877F-538399E69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288105">
            <a:off x="10820145" y="4038673"/>
            <a:ext cx="712518" cy="712518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E53BD10B-9F31-ED63-B33E-EA697964EA50}"/>
              </a:ext>
            </a:extLst>
          </p:cNvPr>
          <p:cNvSpPr txBox="1"/>
          <p:nvPr/>
        </p:nvSpPr>
        <p:spPr>
          <a:xfrm>
            <a:off x="8272040" y="4992774"/>
            <a:ext cx="3640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보경</a:t>
            </a:r>
            <a:r>
              <a:rPr lang="en-US" altLang="ko-KR" sz="800" dirty="0"/>
              <a:t>: </a:t>
            </a:r>
            <a:r>
              <a:rPr lang="ko-KR" altLang="en-US" sz="800" dirty="0" err="1"/>
              <a:t>미쳤나곸ㅋㅋㅋㅋㅋㅋ</a:t>
            </a:r>
            <a:r>
              <a:rPr lang="ko-KR" altLang="en-US" sz="800" dirty="0"/>
              <a:t> 어느 정신에 </a:t>
            </a:r>
            <a:r>
              <a:rPr lang="ko-KR" altLang="en-US" sz="800" dirty="0" err="1"/>
              <a:t>이런거까지</a:t>
            </a:r>
            <a:r>
              <a:rPr lang="ko-KR" altLang="en-US" sz="800" dirty="0"/>
              <a:t> </a:t>
            </a:r>
            <a:r>
              <a:rPr lang="ko-KR" altLang="en-US" sz="800" dirty="0" err="1"/>
              <a:t>찍은거얔ㅋㅋㅋ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4DEBD-4FB3-3A83-5B47-C624D53CEFE7}"/>
              </a:ext>
            </a:extLst>
          </p:cNvPr>
          <p:cNvSpPr txBox="1"/>
          <p:nvPr/>
        </p:nvSpPr>
        <p:spPr>
          <a:xfrm>
            <a:off x="8272040" y="5219149"/>
            <a:ext cx="3640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보경</a:t>
            </a:r>
            <a:r>
              <a:rPr lang="en-US" altLang="ko-KR" sz="800" dirty="0"/>
              <a:t>: </a:t>
            </a:r>
            <a:r>
              <a:rPr lang="ko-KR" altLang="en-US" sz="800" dirty="0" err="1"/>
              <a:t>미쳤나곸ㅋㅋㅋㅋㅋㅋ</a:t>
            </a:r>
            <a:r>
              <a:rPr lang="ko-KR" altLang="en-US" sz="800" dirty="0"/>
              <a:t> 어느 정신에 </a:t>
            </a:r>
            <a:r>
              <a:rPr lang="ko-KR" altLang="en-US" sz="800" dirty="0" err="1"/>
              <a:t>이런거까지</a:t>
            </a:r>
            <a:r>
              <a:rPr lang="ko-KR" altLang="en-US" sz="800" dirty="0"/>
              <a:t> </a:t>
            </a:r>
            <a:r>
              <a:rPr lang="ko-KR" altLang="en-US" sz="800" dirty="0" err="1"/>
              <a:t>찍은거얔ㅋㅋㅋ</a:t>
            </a:r>
            <a:endParaRPr lang="ko-KR" altLang="en-US" sz="8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AD0C060-4F3D-D974-05E9-611123A2F0B4}"/>
              </a:ext>
            </a:extLst>
          </p:cNvPr>
          <p:cNvSpPr/>
          <p:nvPr/>
        </p:nvSpPr>
        <p:spPr>
          <a:xfrm>
            <a:off x="8507304" y="5546684"/>
            <a:ext cx="3170321" cy="264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복형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</a:rPr>
              <a:t>크으</a:t>
            </a:r>
            <a:r>
              <a:rPr lang="ko-KR" altLang="en-US" sz="1100" dirty="0">
                <a:solidFill>
                  <a:schemeClr val="tx1"/>
                </a:solidFill>
              </a:rPr>
              <a:t> 그때 다들 </a:t>
            </a:r>
            <a:r>
              <a:rPr lang="ko-KR" altLang="en-US" sz="1100" dirty="0" err="1">
                <a:solidFill>
                  <a:schemeClr val="tx1"/>
                </a:solidFill>
              </a:rPr>
              <a:t>텐션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장난없었지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|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612D4E-3E9F-8560-CA87-B414A089525A}"/>
              </a:ext>
            </a:extLst>
          </p:cNvPr>
          <p:cNvSpPr/>
          <p:nvPr/>
        </p:nvSpPr>
        <p:spPr>
          <a:xfrm>
            <a:off x="5047247" y="3968110"/>
            <a:ext cx="2009274" cy="1556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1E8C3C-AFA5-3AB5-CB22-6A7B51614912}"/>
              </a:ext>
            </a:extLst>
          </p:cNvPr>
          <p:cNvSpPr txBox="1"/>
          <p:nvPr/>
        </p:nvSpPr>
        <p:spPr>
          <a:xfrm>
            <a:off x="5282419" y="4261815"/>
            <a:ext cx="15367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닉네임을 정해주세요</a:t>
            </a:r>
            <a:endParaRPr lang="ko-KR" altLang="en-US" sz="105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4E999E5-3C9A-BEF3-2E42-52D2AC1E6FAF}"/>
              </a:ext>
            </a:extLst>
          </p:cNvPr>
          <p:cNvSpPr/>
          <p:nvPr/>
        </p:nvSpPr>
        <p:spPr>
          <a:xfrm>
            <a:off x="5182671" y="4611502"/>
            <a:ext cx="1714490" cy="332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복형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F92A1EDF-876D-7063-6201-B439F32E7CA7}"/>
              </a:ext>
            </a:extLst>
          </p:cNvPr>
          <p:cNvSpPr/>
          <p:nvPr/>
        </p:nvSpPr>
        <p:spPr>
          <a:xfrm>
            <a:off x="5182671" y="5113420"/>
            <a:ext cx="1714490" cy="24870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89045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159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Blackadder ITC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BOKYEONG</dc:creator>
  <cp:lastModifiedBy>BOKYEONG</cp:lastModifiedBy>
  <cp:revision>2</cp:revision>
  <dcterms:created xsi:type="dcterms:W3CDTF">2022-07-17T16:17:59Z</dcterms:created>
  <dcterms:modified xsi:type="dcterms:W3CDTF">2022-07-17T17:23:58Z</dcterms:modified>
</cp:coreProperties>
</file>