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4003d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4003d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4003d3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d4003d3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4003d3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4003d3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4003d3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4003d3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4003d3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4003d3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4003d3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4003d3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d4003d3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d4003d3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4003d30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d4003d3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인생네컷 빠샤!!!!!!!!!!!!!!!!!!!!!!!!!!!!!!!!!!!!!!!!!!!!!!!!!!!!!!!!!!!!!!!!!!!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최희선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65675"/>
            <a:ext cx="8520600" cy="4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한마디 : 같이 찍은 친구들과의 오랫동안 추억 공유!!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핵심 기능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사진을 찍어서 출력한다.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QR 코드로 들어가 자신의 다이어리에 추가한다. (날짜별로 볼 수 있다.)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그 사진을 선택하면 같이 찍은 사람들 (QR코드 공유한 사람들) 과 공유된 페이지가 뜬다.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세부 기능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댓글을 남길 수 있다.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그날의 한마디 각자 적을 수 있도록 하고 한달 뒤에 다시 볼 수 있다 (카톡 푸시알림으로 한달 지났으니 확인해보라고 보내주기)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서로 낙서 가능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352125" y="906850"/>
            <a:ext cx="3098400" cy="9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저장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2352125" y="2202250"/>
            <a:ext cx="3098400" cy="9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비디오 저장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352125" y="3497650"/>
            <a:ext cx="3098400" cy="9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다이어리에 추가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705550" y="3797425"/>
            <a:ext cx="29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누르면 로그인 화면 나오고 달력에 추가됨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5863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2361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071" y="1824375"/>
            <a:ext cx="861525" cy="5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357350" y="1587000"/>
            <a:ext cx="180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200일!</a:t>
            </a:r>
            <a:endParaRPr sz="9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5221" y="3460550"/>
            <a:ext cx="861525" cy="59048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21900" y="3192825"/>
            <a:ext cx="31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희선이 </a:t>
            </a:r>
            <a:r>
              <a:rPr lang="en" sz="1000"/>
              <a:t>생일 기념 &gt;&lt;</a:t>
            </a:r>
            <a:endParaRPr sz="1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1146" y="996525"/>
            <a:ext cx="875084" cy="5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369700" y="736800"/>
            <a:ext cx="418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오랜만에 모였따!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012050" y="481750"/>
            <a:ext cx="605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8월 17일 일요일 (날짜)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유미랑 바비랑 구웅이랑 컨지랑</a:t>
            </a:r>
            <a:r>
              <a:rPr lang="en" sz="2000"/>
              <a:t>!! (제목)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(댓글)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유미</a:t>
            </a:r>
            <a:r>
              <a:rPr lang="en"/>
              <a:t> : ㅋㅋㅋㅋㅋ 우리 잘나왔다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바비 : 내 최애는 갸류피스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바비 : 인싸같음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구웅 : 저 오리 모자가 신의 한수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유미 : 내 얼굴이 신의 한수임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바비 : 그건 맞지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구웅 : 둘이 사겨라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컨지 : 유미는 내꺼임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02300" y="0"/>
            <a:ext cx="3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(이건 비디오로 구성하면 좋을듯)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9" y="538450"/>
            <a:ext cx="1414850" cy="43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315100"/>
            <a:ext cx="8520600" cy="4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벤치마킹 : 내 트리를 꾸며줘 https://m.hankookilbo.com/News/Read/A2021123115420002504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한마디 : 인생네컷 SNS 느낌 + 낙서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핵심 기능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사진을 찍어서 출력한다.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QR 코드로 들어가 로그인하면 자신의 피드에 추가된다. 위에 처럼~!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세부기능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사진 누르면 댓글 달기 (사진 같이 찍은 애들 이외에도 딴 사람도 가능)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친구들이 사진에 낙서 가능!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771" y="-61604"/>
            <a:ext cx="3236300" cy="15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352125" y="906850"/>
            <a:ext cx="3098400" cy="9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저장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352125" y="2202250"/>
            <a:ext cx="3098400" cy="9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비디오 저장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352125" y="3497650"/>
            <a:ext cx="3098400" cy="90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다이어리에 추가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705550" y="3797425"/>
            <a:ext cx="29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누르면 로그인 화면 나오고 피드에 추가됨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5863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024" y="681350"/>
            <a:ext cx="4287947" cy="141594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2512664" y="1124935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331594" y="1356048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156532" y="1444544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981470" y="1356048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700126" y="1124935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027" y="3440388"/>
            <a:ext cx="4287947" cy="1415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512667" y="3883973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331597" y="4115086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156535" y="4203582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981473" y="4115086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5700129" y="3883973"/>
            <a:ext cx="819000" cy="8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210" y="1124924"/>
            <a:ext cx="818863" cy="2466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02275" y="103900"/>
            <a:ext cx="2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유미의 담벼락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500" y="1197337"/>
            <a:ext cx="937350" cy="222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6523" y="1444553"/>
            <a:ext cx="819000" cy="252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2012050" y="481750"/>
            <a:ext cx="605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(댓글)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예지 : 뭐냐 왜 너네만 사진 찍냐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컨지 : 예지 보고싶어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바비 : 유미 예쁘다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유미 : 나도 알아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예지 : 여기 어디 인생네컷임 ㄴ ㅏ도 갈랭~!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바비 : 여기 역삼역 근처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유미 : 바비 사랑해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02300" y="0"/>
            <a:ext cx="3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(이건 비디오로 구성하면 좋을듯)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9" y="538450"/>
            <a:ext cx="1414850" cy="43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