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4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C424D-1112-6313-AED0-84D4FD4F5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020C57-07AD-93E7-3EB6-A8B6D0EF5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603985-4147-990F-B148-6C52DB84E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B0B6-C037-4222-8877-732847F2E8CF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6A4E8-BD89-46F1-1A0E-557C38E78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D70336-119A-A778-9371-0BBC068C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6BBE-039C-4129-B599-238D4267A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37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96A61-5C18-1E65-C9BE-E0CEAFF3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0E3B08-9702-E6AF-F273-08C17B2C9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AD948-A0D4-CC50-55AE-5F708A328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B0B6-C037-4222-8877-732847F2E8CF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5C795B-A4F2-E31B-31CC-69FF6769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72A429-3D76-1705-10C9-02D8F922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6BBE-039C-4129-B599-238D4267A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45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B8870A-9E59-F639-6905-AAA29D895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481136-2FF3-E17A-AF84-27167629D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7C6CE-FB00-98AA-D5E8-150CE513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B0B6-C037-4222-8877-732847F2E8CF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47793C-2277-1EB7-CC0E-BEE7764D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66125-85CE-24CC-0907-14D7F0AD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6BBE-039C-4129-B599-238D4267A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19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6F8B7-C1F8-C03E-456A-F455280F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4A95E9-1227-362C-93B0-F3F84158A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6DC2B-D15F-E69E-FF4E-AC5470BA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B0B6-C037-4222-8877-732847F2E8CF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8E7BB-B736-9FA0-7E95-C5115AE60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54BD3-CDE8-BB2A-DB19-1255B984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6BBE-039C-4129-B599-238D4267A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96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38066-185D-0459-C447-CF759721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688CC7-35B1-4C84-AC4D-4F3D30BA1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5C1204-6DD4-7CCB-CA8B-BDC2032A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B0B6-C037-4222-8877-732847F2E8CF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42C400-46AA-50AE-BC8A-269247EA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54FB1B-AD44-B65E-C2D7-FF42C586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6BBE-039C-4129-B599-238D4267A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52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916A6-D7EC-981D-FEC5-8124EF8E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5C7AC-D512-A394-BCCA-E9ECBFBEA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6D49E-1073-EB9C-848A-910DBE759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96873F-2672-56E6-2FF8-218AB0BF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B0B6-C037-4222-8877-732847F2E8CF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5C7669-139A-EA0D-D3D2-C947DE96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29B956-706F-65E7-7A56-19B53044C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6BBE-039C-4129-B599-238D4267A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77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5C24B-9262-B837-DCFA-70F84694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D4FF6D-3E0E-0EDE-4DE6-D2EACB2EF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522AB4-2757-2A33-3A7A-4FCC3F945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EA95FD-BF20-49EF-99AA-B250E443F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580529-C987-29AE-CBD2-5B0907124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9E7DA0-5FB8-41AF-DFDA-5A271B5A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B0B6-C037-4222-8877-732847F2E8CF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FD98E3-4F94-DCA1-BAFD-20C6CCC8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619FCB-132B-E556-D955-3E98B9D1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6BBE-039C-4129-B599-238D4267A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03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12C32-E643-48E3-8562-1544B278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DD6E47-0CD9-A50B-0136-E1249B5D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B0B6-C037-4222-8877-732847F2E8CF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2ECC49-311B-A114-7DD3-41717AFCF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7120B0-165E-BEDB-40C6-804B8FF3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6BBE-039C-4129-B599-238D4267A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62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3D901F-DE5E-9F94-5C3E-8CF390FE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B0B6-C037-4222-8877-732847F2E8CF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540B1B-B691-52A5-D087-96261927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98DB26-12AB-CDDA-126A-11FD2392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6BBE-039C-4129-B599-238D4267A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69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23623-612F-4044-7739-B604F13E2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BE0CD-9171-9B6E-65B4-247174656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BE804C-6EC4-1BF4-07F9-944BCC341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250A6D-27E3-9625-5D43-B0F6B5097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B0B6-C037-4222-8877-732847F2E8CF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E937DF-B964-D307-2928-B3A7BA95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71072-7BBE-96FF-3DED-B3F39AD0A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6BBE-039C-4129-B599-238D4267A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17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5C1FD-4185-E310-2341-B02225B7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9415EE-C02E-1D80-8831-133948CE3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ADB2C5-78DA-C9BD-D574-9EE486658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4C1B36-42B1-DD99-6507-0EE12656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B0B6-C037-4222-8877-732847F2E8CF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0AE051-1260-5D5E-364F-6211E39E1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5ADF5E-C756-2D3D-7CC2-835B3087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C6BBE-039C-4129-B599-238D4267A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3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42E876-DC30-DE58-7386-B3FABB65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1E23E4-411F-5547-1D6B-4A9A7FA7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0002E-6730-B39D-095B-928945E61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AB0B6-C037-4222-8877-732847F2E8CF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4B4BC-8E34-A606-628A-AD8D4724A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8C412-DFB6-5101-011C-9DB26D64E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C6BBE-039C-4129-B599-238D4267A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24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E752F03B-9478-5E33-DB32-E14124D8AA68}"/>
              </a:ext>
            </a:extLst>
          </p:cNvPr>
          <p:cNvGrpSpPr/>
          <p:nvPr/>
        </p:nvGrpSpPr>
        <p:grpSpPr>
          <a:xfrm>
            <a:off x="1258444" y="1929740"/>
            <a:ext cx="3703447" cy="4482660"/>
            <a:chOff x="1258444" y="1929740"/>
            <a:chExt cx="3703447" cy="448266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0436F0C-CBCD-1C3A-9DDA-7C646AA22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8444" y="1929740"/>
              <a:ext cx="3703447" cy="345137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3ADFCE-3CAA-1248-67DD-CF5BD7EFC332}"/>
                </a:ext>
              </a:extLst>
            </p:cNvPr>
            <p:cNvSpPr txBox="1"/>
            <p:nvPr/>
          </p:nvSpPr>
          <p:spPr>
            <a:xfrm>
              <a:off x="1453111" y="5581403"/>
              <a:ext cx="33141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dirty="0">
                  <a:latin typeface="Cooper Black" panose="020B0604020202020204" pitchFamily="18" charset="0"/>
                </a:rPr>
                <a:t>PHOREST</a:t>
              </a:r>
              <a:endParaRPr lang="ko-KR" altLang="en-US" sz="4800" dirty="0">
                <a:latin typeface="Cooper Black" panose="020B0604020202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1529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Cooper Black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BOKYEONG</dc:creator>
  <cp:lastModifiedBy>BOKYEONG</cp:lastModifiedBy>
  <cp:revision>2</cp:revision>
  <dcterms:created xsi:type="dcterms:W3CDTF">2022-07-21T04:34:27Z</dcterms:created>
  <dcterms:modified xsi:type="dcterms:W3CDTF">2022-07-22T07:33:01Z</dcterms:modified>
</cp:coreProperties>
</file>