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 autoAdjust="0"/>
    <p:restoredTop sz="94649" autoAdjust="0"/>
  </p:normalViewPr>
  <p:slideViewPr>
    <p:cSldViewPr snapToGrid="0">
      <p:cViewPr varScale="1">
        <p:scale>
          <a:sx n="137" d="100"/>
          <a:sy n="137" d="100"/>
        </p:scale>
        <p:origin x="1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2D39E-8157-4015-949A-AA2660DE0D2C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E496B-C9BD-4173-9749-4FF849568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9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E496B-C9BD-4173-9749-4FF849568A3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8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E496B-C9BD-4173-9749-4FF849568A3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14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E6106-3F09-FA54-F144-856956210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3AB916-004E-96B5-68F4-7BE33ADBB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25518-452A-F9C2-601D-225BD8A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33FBC-FC3D-3C9F-1A9F-F489EF31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388A3-9B4C-A71F-3210-64E39A39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9220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3AF2A-0B3D-D838-EE4A-2C4E425E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EFDCD7-594E-8C75-0081-556E08F6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16531-AD45-860C-2350-D92322D47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E2425-83E6-11D2-783E-4624B944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7098C-BE28-39C5-7474-885DD025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05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6EA890-FF5E-88E7-D6E6-9532AF44A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05B2D2-C48E-42B2-7C0F-59A054F4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DABA9-713C-C11F-C46C-04B8270A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3A6772-DA73-EFFF-77A3-090D453A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63EAB-D23A-CE58-7762-06725675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3728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BAE4C-85FD-5840-1DE7-B8922A2F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E71B9-0894-11F3-2D2E-9BECB77A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3C433-C13A-59DB-B8C3-A2124AB4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0973C-86DD-8B9D-2D40-051D75D8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2879-1C4E-4D38-CE83-35D9A326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512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E579-A6A4-798A-6DA4-956626D9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E0C06-DBFE-5860-65B6-6163BE80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4E2A9-53AA-D5E8-9A22-B0794A0CF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7598A-A3D1-47BB-171E-81300811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922FE-D014-6BA8-E57F-3DB53674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54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B4A44-4C54-C0F3-5FBA-1D556CE2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9BC62-96C7-F5A9-A2C5-82BBDF405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05A6F-11BB-1BB9-9371-27717FFAC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BD13A4-FC0D-7EB3-9F33-A13D69B7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6333F-D233-294D-DDB5-FCE845F5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5E808-98EA-C211-8950-A4197DAC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565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D5A69-8AB4-2017-9BD6-D9B30D5C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1EBE19-941A-F6B7-01AA-35E823D6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763F61-014D-651A-1490-8E5E3A6AF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640216-DAC0-5085-5755-728FDD5CB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91B9A2-B967-C667-4742-78AF1B0A2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D52BA3-749B-7273-56D7-1C2281C6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9E35D-3C17-0A6B-2F2E-0FEDA28B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2E4F64-C1CE-AF56-D755-FE78A3B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5132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B3960-0C06-3948-CE3D-F5B84A81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7C597-CA5E-6608-421F-25A4E9C6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CF7EB-B198-BD43-A868-BE2B807A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2DC1A4-02B0-E86D-3940-93806D5A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540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F40C3-7A2A-1E6C-0425-4C8615BE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8334F-CA36-20B2-639E-1CD14C05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C5A757-2984-4E7B-BB15-4732A475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823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0CB6A-8DD0-FE02-0F78-1C9EE3BA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8D44B-8E48-50A6-EE63-C736883D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CF5D14-9C5E-FD14-DF4B-99CC5D5E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37DFE-1351-0043-F2D4-9268CA70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A2DE8-AF55-3029-A1C3-00867D21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F1D9C-D8C1-C49E-90CE-6AD96F65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051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1B862-E428-75C5-FE05-199B4D28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09869D-6163-4CBD-42C1-45B57A7FF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7605C5-266D-5E0D-5CA1-30BD86A34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DAD4D-8B41-0FFF-6EA3-D1E2AF99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DC468-0D52-2B8D-93C9-0901DE16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96E35-606B-49A8-8249-861D2FA8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5242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2EB8C8-4DF6-D0EE-0568-02DF1E84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43500-9A8E-305B-635C-92913B68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37CE5-DDDE-53C4-74B4-72EA2469C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7/17/2022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AF2307-BDE3-862C-0059-662C9D22C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BE84C-1A0E-7F7E-0B71-79D574D0C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5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9457D4-AAF2-4728-A922-39E6D7FCD871}"/>
              </a:ext>
            </a:extLst>
          </p:cNvPr>
          <p:cNvSpPr txBox="1"/>
          <p:nvPr/>
        </p:nvSpPr>
        <p:spPr>
          <a:xfrm>
            <a:off x="6357552" y="980435"/>
            <a:ext cx="4689082" cy="2129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Bef>
                <a:spcPct val="0"/>
              </a:spcBef>
              <a:spcAft>
                <a:spcPts val="600"/>
              </a:spcAft>
            </a:pPr>
            <a:r>
              <a:rPr lang="ko-KR" altLang="en-US" sz="4400" dirty="0">
                <a:latin typeface="+mj-lt"/>
                <a:ea typeface="+mj-ea"/>
                <a:cs typeface="+mj-cs"/>
              </a:rPr>
              <a:t>내가 생각하는 </a:t>
            </a:r>
            <a:r>
              <a:rPr lang="en-US" altLang="ko-KR" sz="4400" dirty="0">
                <a:latin typeface="+mj-lt"/>
                <a:ea typeface="+mj-ea"/>
                <a:cs typeface="+mj-cs"/>
              </a:rPr>
              <a:t>A101</a:t>
            </a:r>
            <a:r>
              <a:rPr lang="ko-KR" altLang="en-US" sz="4400" dirty="0">
                <a:latin typeface="+mj-lt"/>
                <a:ea typeface="+mj-ea"/>
                <a:cs typeface="+mj-cs"/>
              </a:rPr>
              <a:t>프로젝트 구체화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D0B7A2-D8CA-BD54-69DB-5E8CF100D8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95"/>
          <a:stretch/>
        </p:blipFill>
        <p:spPr>
          <a:xfrm>
            <a:off x="1244622" y="857054"/>
            <a:ext cx="3642407" cy="5154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70A16-06E3-E882-23BA-551352491033}"/>
              </a:ext>
            </a:extLst>
          </p:cNvPr>
          <p:cNvSpPr txBox="1"/>
          <p:nvPr/>
        </p:nvSpPr>
        <p:spPr>
          <a:xfrm>
            <a:off x="6357552" y="3747687"/>
            <a:ext cx="4311135" cy="2034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400" dirty="0"/>
              <a:t>주요 기능</a:t>
            </a:r>
            <a:endParaRPr lang="en-US" altLang="ko-KR" sz="1400" dirty="0"/>
          </a:p>
          <a:p>
            <a:pPr marL="285750" latinLnBrk="0">
              <a:spcAft>
                <a:spcPts val="600"/>
              </a:spcAft>
            </a:pPr>
            <a:endParaRPr lang="en-US" altLang="ko-KR" sz="1400" dirty="0"/>
          </a:p>
          <a:p>
            <a:pPr marL="628650" indent="-342900" latinLnBrk="0">
              <a:spcAft>
                <a:spcPts val="600"/>
              </a:spcAft>
              <a:buAutoNum type="arabicPeriod"/>
            </a:pPr>
            <a:r>
              <a:rPr lang="ko-KR" altLang="en-US" sz="1400" dirty="0"/>
              <a:t>사진 촬영과 현장에서 간단한 보정 후 출력가능</a:t>
            </a:r>
            <a:endParaRPr lang="en-US" altLang="ko-KR" sz="1400" dirty="0"/>
          </a:p>
          <a:p>
            <a:pPr marL="628650" indent="-342900" latinLnBrk="0">
              <a:spcAft>
                <a:spcPts val="600"/>
              </a:spcAft>
              <a:buAutoNum type="arabicPeriod"/>
            </a:pPr>
            <a:r>
              <a:rPr lang="en-US" altLang="ko-KR" sz="1400" dirty="0"/>
              <a:t>QR</a:t>
            </a:r>
            <a:r>
              <a:rPr lang="ko-KR" altLang="en-US" sz="1400" dirty="0"/>
              <a:t> 및 링크로 </a:t>
            </a:r>
            <a:r>
              <a:rPr lang="en-US" altLang="ko-KR" sz="1400" dirty="0"/>
              <a:t>SNS</a:t>
            </a:r>
            <a:r>
              <a:rPr lang="ko-KR" altLang="en-US" sz="1400" dirty="0"/>
              <a:t>적 기능 제공</a:t>
            </a:r>
            <a:endParaRPr lang="en-US" altLang="ko-KR" sz="1400" dirty="0"/>
          </a:p>
          <a:p>
            <a:pPr marL="628650" indent="-342900" latinLnBrk="0">
              <a:spcAft>
                <a:spcPts val="600"/>
              </a:spcAft>
              <a:buAutoNum type="arabicPeriod"/>
            </a:pPr>
            <a:r>
              <a:rPr lang="en-US" altLang="ko-KR" sz="1400" dirty="0"/>
              <a:t>AR</a:t>
            </a:r>
            <a:r>
              <a:rPr lang="ko-KR" altLang="en-US" sz="1400" dirty="0"/>
              <a:t> 사진을 통해 추억을 더 생생히 기억</a:t>
            </a:r>
            <a:endParaRPr lang="en-US" altLang="ko-KR" sz="1400" dirty="0"/>
          </a:p>
          <a:p>
            <a:pPr marL="285750" latinLnBrk="0">
              <a:spcAft>
                <a:spcPts val="600"/>
              </a:spcAft>
            </a:pPr>
            <a:endParaRPr lang="en-US" altLang="ko-KR" sz="1400" dirty="0"/>
          </a:p>
          <a:p>
            <a:pPr latinLnBrk="0">
              <a:spcAft>
                <a:spcPts val="600"/>
              </a:spcAft>
            </a:pPr>
            <a:endParaRPr lang="en-US" altLang="ko-KR" sz="1400" dirty="0"/>
          </a:p>
          <a:p>
            <a:pPr latinLnBrk="0">
              <a:spcAft>
                <a:spcPts val="600"/>
              </a:spcAft>
            </a:pPr>
            <a:endParaRPr lang="en-US" altLang="ko-KR" sz="1400" dirty="0"/>
          </a:p>
          <a:p>
            <a:pPr latinLnBrk="0">
              <a:spcAft>
                <a:spcPts val="600"/>
              </a:spcAft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9594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74E3CE-3051-103C-AB00-4624CCA58B6E}"/>
              </a:ext>
            </a:extLst>
          </p:cNvPr>
          <p:cNvSpPr txBox="1"/>
          <p:nvPr/>
        </p:nvSpPr>
        <p:spPr>
          <a:xfrm>
            <a:off x="304285" y="630880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-342900" latinLnBrk="0">
              <a:spcAft>
                <a:spcPts val="600"/>
              </a:spcAft>
              <a:buAutoNum type="arabicPeriod"/>
            </a:pPr>
            <a:r>
              <a:rPr lang="ko-KR" altLang="en-US" sz="1800" dirty="0"/>
              <a:t>사진 촬영과 현장에서 간단한 보정 후 출력가능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E9F57-2331-08B6-5CF1-061397BC5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68" y="1953493"/>
            <a:ext cx="3010682" cy="3979637"/>
          </a:xfrm>
          <a:prstGeom prst="rect">
            <a:avLst/>
          </a:prstGeom>
        </p:spPr>
      </p:pic>
      <p:pic>
        <p:nvPicPr>
          <p:cNvPr id="1028" name="Picture 4" descr="스윙스도 찍은 '인생네컷' 창업자 “아날로그 감성 전하고 싶어” | 1boon">
            <a:extLst>
              <a:ext uri="{FF2B5EF4-FFF2-40B4-BE49-F238E27FC236}">
                <a16:creationId xmlns:a16="http://schemas.microsoft.com/office/drawing/2014/main" id="{31A3E50A-6109-26A6-81A4-4C2DB1DFA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597" y="3507526"/>
            <a:ext cx="2818835" cy="28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EA9A56-7C9F-B125-ABF2-85EE68851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2" r="58487" b="4395"/>
          <a:stretch/>
        </p:blipFill>
        <p:spPr bwMode="auto">
          <a:xfrm>
            <a:off x="4222155" y="3507526"/>
            <a:ext cx="4124058" cy="280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EF17AA-B185-01EA-ED71-5E401F4F2698}"/>
              </a:ext>
            </a:extLst>
          </p:cNvPr>
          <p:cNvSpPr txBox="1"/>
          <p:nvPr/>
        </p:nvSpPr>
        <p:spPr>
          <a:xfrm>
            <a:off x="4222155" y="1884537"/>
            <a:ext cx="60949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Aft>
                <a:spcPts val="600"/>
              </a:spcAft>
            </a:pPr>
            <a:r>
              <a:rPr lang="ko-KR" altLang="en-US" sz="1400" dirty="0"/>
              <a:t>카메라 </a:t>
            </a:r>
            <a:r>
              <a:rPr lang="en-US" altLang="ko-KR" sz="1400" dirty="0"/>
              <a:t>+ </a:t>
            </a:r>
            <a:r>
              <a:rPr lang="ko-KR" altLang="en-US" sz="1400" dirty="0"/>
              <a:t>화면 </a:t>
            </a:r>
            <a:r>
              <a:rPr lang="en-US" altLang="ko-KR" sz="1400" dirty="0"/>
              <a:t>+ (</a:t>
            </a:r>
            <a:r>
              <a:rPr lang="ko-KR" altLang="en-US" sz="1400" dirty="0"/>
              <a:t>조명</a:t>
            </a:r>
            <a:r>
              <a:rPr lang="en-US" altLang="ko-KR" sz="1400" dirty="0"/>
              <a:t>) + </a:t>
            </a:r>
            <a:r>
              <a:rPr lang="ko-KR" altLang="en-US" sz="1400" dirty="0"/>
              <a:t>사진배출구 외관의 </a:t>
            </a:r>
            <a:r>
              <a:rPr lang="en-US" altLang="ko-KR" sz="1400" dirty="0"/>
              <a:t>IoT</a:t>
            </a:r>
            <a:r>
              <a:rPr lang="ko-KR" altLang="en-US" sz="1400" dirty="0"/>
              <a:t>기기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400" dirty="0"/>
              <a:t>간단한 필터</a:t>
            </a:r>
            <a:r>
              <a:rPr lang="en-US" altLang="ko-KR" sz="1400" dirty="0"/>
              <a:t>, </a:t>
            </a:r>
            <a:r>
              <a:rPr lang="ko-KR" altLang="en-US" sz="1400" dirty="0"/>
              <a:t>프레임</a:t>
            </a:r>
            <a:r>
              <a:rPr lang="en-US" altLang="ko-KR" sz="1400" dirty="0"/>
              <a:t>, </a:t>
            </a:r>
            <a:r>
              <a:rPr lang="ko-KR" altLang="en-US" sz="1400" dirty="0"/>
              <a:t>용지</a:t>
            </a:r>
            <a:r>
              <a:rPr lang="en-US" altLang="ko-KR" sz="1400" dirty="0"/>
              <a:t>, (</a:t>
            </a:r>
            <a:r>
              <a:rPr lang="ko-KR" altLang="en-US" sz="1400" dirty="0"/>
              <a:t>조명</a:t>
            </a:r>
            <a:r>
              <a:rPr lang="en-US" altLang="ko-KR" sz="1400" dirty="0"/>
              <a:t>) </a:t>
            </a:r>
            <a:r>
              <a:rPr lang="ko-KR" altLang="en-US" sz="1400" dirty="0"/>
              <a:t>선택 후 사진촬영</a:t>
            </a:r>
            <a:endParaRPr lang="en-US" altLang="ko-KR" sz="1400" dirty="0"/>
          </a:p>
          <a:p>
            <a:pPr latinLnBrk="0">
              <a:spcAft>
                <a:spcPts val="600"/>
              </a:spcAft>
            </a:pPr>
            <a:r>
              <a:rPr lang="ko-KR" altLang="en-US" sz="1400" dirty="0"/>
              <a:t>이때 사진 촬영 전 후 모습도 녹화되어 서버에 저장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9FEDA-9CC8-5113-CC5A-C371A2157085}"/>
              </a:ext>
            </a:extLst>
          </p:cNvPr>
          <p:cNvSpPr txBox="1"/>
          <p:nvPr/>
        </p:nvSpPr>
        <p:spPr>
          <a:xfrm>
            <a:off x="988149" y="6067327"/>
            <a:ext cx="2778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Feature: IoT </a:t>
            </a:r>
            <a:r>
              <a:rPr lang="ko-KR" altLang="en-US" sz="1000" dirty="0"/>
              <a:t>구상도</a:t>
            </a:r>
          </a:p>
        </p:txBody>
      </p:sp>
    </p:spTree>
    <p:extLst>
      <p:ext uri="{BB962C8B-B14F-4D97-AF65-F5344CB8AC3E}">
        <p14:creationId xmlns:p14="http://schemas.microsoft.com/office/powerpoint/2010/main" val="406547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B8BEBE-4D4D-C8A7-8C0D-FA0B286ED2B3}"/>
              </a:ext>
            </a:extLst>
          </p:cNvPr>
          <p:cNvSpPr txBox="1"/>
          <p:nvPr/>
        </p:nvSpPr>
        <p:spPr>
          <a:xfrm>
            <a:off x="174539" y="45170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atinLnBrk="0">
              <a:spcAft>
                <a:spcPts val="600"/>
              </a:spcAft>
            </a:pPr>
            <a:r>
              <a:rPr lang="en-US" altLang="ko-KR" dirty="0"/>
              <a:t>2.   </a:t>
            </a:r>
            <a:r>
              <a:rPr lang="en-US" altLang="ko-KR" sz="1800" dirty="0"/>
              <a:t>QR</a:t>
            </a:r>
            <a:r>
              <a:rPr lang="ko-KR" altLang="en-US" sz="1800" dirty="0"/>
              <a:t>로 </a:t>
            </a:r>
            <a:r>
              <a:rPr lang="en-US" altLang="ko-KR" sz="1800" dirty="0"/>
              <a:t>SNS</a:t>
            </a:r>
            <a:r>
              <a:rPr lang="ko-KR" altLang="en-US" sz="1800" dirty="0"/>
              <a:t>적 기능 제공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D0A99-6D50-C14A-FB06-F07149275E1F}"/>
              </a:ext>
            </a:extLst>
          </p:cNvPr>
          <p:cNvSpPr txBox="1"/>
          <p:nvPr/>
        </p:nvSpPr>
        <p:spPr>
          <a:xfrm>
            <a:off x="5104885" y="1903907"/>
            <a:ext cx="6094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atinLnBrk="0">
              <a:spcAft>
                <a:spcPts val="600"/>
              </a:spcAft>
            </a:pPr>
            <a:r>
              <a:rPr lang="en-US" altLang="ko-KR" sz="1400" dirty="0"/>
              <a:t>2-1. </a:t>
            </a:r>
            <a:r>
              <a:rPr lang="ko-KR" altLang="en-US" sz="1400" dirty="0"/>
              <a:t>출력물 </a:t>
            </a:r>
            <a:r>
              <a:rPr lang="en-US" altLang="ko-KR" sz="1400" dirty="0"/>
              <a:t>QR</a:t>
            </a:r>
            <a:r>
              <a:rPr lang="ko-KR" altLang="en-US" sz="1400" dirty="0"/>
              <a:t>시 더 많은 편집 기능제공</a:t>
            </a:r>
            <a:r>
              <a:rPr lang="en-US" altLang="ko-KR" sz="1400" dirty="0"/>
              <a:t>, </a:t>
            </a:r>
            <a:r>
              <a:rPr lang="ko-KR" altLang="en-US" sz="1400" dirty="0"/>
              <a:t>출력하지 않았던 사진들도 확인 가능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B2AADE-88D9-C96A-923E-2A2310FE821B}"/>
              </a:ext>
            </a:extLst>
          </p:cNvPr>
          <p:cNvSpPr/>
          <p:nvPr/>
        </p:nvSpPr>
        <p:spPr>
          <a:xfrm>
            <a:off x="652130" y="1319252"/>
            <a:ext cx="3572539" cy="5087042"/>
          </a:xfrm>
          <a:prstGeom prst="rect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46C369-4A78-08B6-3F5E-0AD011877C2F}"/>
              </a:ext>
            </a:extLst>
          </p:cNvPr>
          <p:cNvSpPr/>
          <p:nvPr/>
        </p:nvSpPr>
        <p:spPr>
          <a:xfrm>
            <a:off x="954157" y="3882887"/>
            <a:ext cx="2835965" cy="22263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BA8CA8-6AF1-7171-6926-D1CB37E18125}"/>
              </a:ext>
            </a:extLst>
          </p:cNvPr>
          <p:cNvCxnSpPr/>
          <p:nvPr/>
        </p:nvCxnSpPr>
        <p:spPr>
          <a:xfrm>
            <a:off x="3790122" y="4572000"/>
            <a:ext cx="1314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CA58CC-48B8-B13D-0541-65EDFFCF56F5}"/>
              </a:ext>
            </a:extLst>
          </p:cNvPr>
          <p:cNvSpPr txBox="1"/>
          <p:nvPr/>
        </p:nvSpPr>
        <p:spPr>
          <a:xfrm>
            <a:off x="5104885" y="4320153"/>
            <a:ext cx="609497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atinLnBrk="0">
              <a:spcAft>
                <a:spcPts val="600"/>
              </a:spcAft>
            </a:pPr>
            <a:r>
              <a:rPr lang="en-US" altLang="ko-KR" sz="1400" dirty="0"/>
              <a:t>2-2. </a:t>
            </a:r>
            <a:r>
              <a:rPr lang="ko-KR" altLang="en-US" sz="1400" dirty="0"/>
              <a:t>서로 사진들을 꾸미고 태그나 댓글들을 달 수 있도록 한다</a:t>
            </a:r>
            <a:r>
              <a:rPr lang="en-US" altLang="ko-KR" sz="1400" dirty="0"/>
              <a:t>.</a:t>
            </a:r>
          </a:p>
          <a:p>
            <a:pPr marL="285750" latinLnBrk="0">
              <a:spcAft>
                <a:spcPts val="600"/>
              </a:spcAft>
            </a:pPr>
            <a:endParaRPr lang="en-US" altLang="ko-KR" sz="1400" dirty="0"/>
          </a:p>
          <a:p>
            <a:pPr marL="285750" latinLnBrk="0">
              <a:spcAft>
                <a:spcPts val="600"/>
              </a:spcAft>
            </a:pPr>
            <a:r>
              <a:rPr lang="ko-KR" altLang="en-US" sz="1400" dirty="0"/>
              <a:t>로그인 시 최근에 작업하거나 찍었던 사진부터 과거 사진까지 </a:t>
            </a:r>
            <a:r>
              <a:rPr lang="ko-KR" altLang="en-US" sz="1400" dirty="0" err="1"/>
              <a:t>피드로</a:t>
            </a:r>
            <a:r>
              <a:rPr lang="ko-KR" altLang="en-US" sz="1400" dirty="0"/>
              <a:t> 볼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그리고 그 </a:t>
            </a:r>
            <a:r>
              <a:rPr lang="ko-KR" altLang="en-US" sz="1400" dirty="0" err="1"/>
              <a:t>사진들에는</a:t>
            </a:r>
            <a:r>
              <a:rPr lang="ko-KR" altLang="en-US" sz="1400" dirty="0"/>
              <a:t> 태그나 댓글들이 달려있다</a:t>
            </a:r>
            <a:r>
              <a:rPr lang="en-US" altLang="ko-KR" sz="1400" dirty="0"/>
              <a:t>.</a:t>
            </a:r>
          </a:p>
          <a:p>
            <a:pPr marL="285750" latinLnBrk="0">
              <a:spcAft>
                <a:spcPts val="600"/>
              </a:spcAft>
            </a:pPr>
            <a:r>
              <a:rPr lang="ko-KR" altLang="en-US" sz="1400" dirty="0"/>
              <a:t>링크를 제공하여 다른 사람도 들어와 댓글 달도록 유도하며</a:t>
            </a:r>
            <a:r>
              <a:rPr lang="en-US" altLang="ko-KR" sz="1400" dirty="0"/>
              <a:t>, </a:t>
            </a:r>
            <a:r>
              <a:rPr lang="ko-KR" altLang="en-US" sz="1400" dirty="0"/>
              <a:t>사진이나 </a:t>
            </a:r>
            <a:r>
              <a:rPr lang="en-US" altLang="ko-KR" sz="1400" dirty="0"/>
              <a:t>pdf </a:t>
            </a:r>
            <a:r>
              <a:rPr lang="ko-KR" altLang="en-US" sz="1400" dirty="0"/>
              <a:t>등으로 </a:t>
            </a:r>
            <a:r>
              <a:rPr lang="en-US" altLang="ko-KR" sz="1400" dirty="0"/>
              <a:t>export</a:t>
            </a:r>
            <a:r>
              <a:rPr lang="ko-KR" altLang="en-US" sz="1400" dirty="0"/>
              <a:t>하여 외부에서도 올릴 수 있도록 장려한다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A4FD630-4727-4276-D4DE-4815CC7D7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12" y="4036546"/>
            <a:ext cx="2226365" cy="191904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A01843-CB87-16EF-DBA7-AD480AE3F10A}"/>
              </a:ext>
            </a:extLst>
          </p:cNvPr>
          <p:cNvSpPr/>
          <p:nvPr/>
        </p:nvSpPr>
        <p:spPr>
          <a:xfrm>
            <a:off x="954157" y="1903907"/>
            <a:ext cx="1484243" cy="152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및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동영상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49C6D2-079A-2E0A-8C3E-BEAE21F094D9}"/>
              </a:ext>
            </a:extLst>
          </p:cNvPr>
          <p:cNvSpPr/>
          <p:nvPr/>
        </p:nvSpPr>
        <p:spPr>
          <a:xfrm>
            <a:off x="954157" y="3500438"/>
            <a:ext cx="1484243" cy="2694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7E7A1B-9D42-C94D-D3E7-49F4EFFCBD79}"/>
              </a:ext>
            </a:extLst>
          </p:cNvPr>
          <p:cNvSpPr/>
          <p:nvPr/>
        </p:nvSpPr>
        <p:spPr>
          <a:xfrm>
            <a:off x="2701318" y="2211710"/>
            <a:ext cx="1151725" cy="441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FF4E7B-6978-2555-F6D2-C905CBF90CEA}"/>
              </a:ext>
            </a:extLst>
          </p:cNvPr>
          <p:cNvSpPr/>
          <p:nvPr/>
        </p:nvSpPr>
        <p:spPr>
          <a:xfrm>
            <a:off x="2701319" y="2775111"/>
            <a:ext cx="1151725" cy="441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936B8D-DC95-0132-137F-EAE7251C453A}"/>
              </a:ext>
            </a:extLst>
          </p:cNvPr>
          <p:cNvSpPr/>
          <p:nvPr/>
        </p:nvSpPr>
        <p:spPr>
          <a:xfrm>
            <a:off x="2701318" y="3334838"/>
            <a:ext cx="1151725" cy="441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피드생성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349392-86B9-6463-6AF4-FC05DF2405A5}"/>
              </a:ext>
            </a:extLst>
          </p:cNvPr>
          <p:cNvSpPr/>
          <p:nvPr/>
        </p:nvSpPr>
        <p:spPr>
          <a:xfrm>
            <a:off x="2346712" y="1400008"/>
            <a:ext cx="1694796" cy="31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AR</a:t>
            </a:r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  <a:endParaRPr lang="ko-KR" altLang="en-US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3916F5C-4352-847A-A7C5-2EE84888E882}"/>
              </a:ext>
            </a:extLst>
          </p:cNvPr>
          <p:cNvCxnSpPr/>
          <p:nvPr/>
        </p:nvCxnSpPr>
        <p:spPr>
          <a:xfrm>
            <a:off x="3853043" y="2281347"/>
            <a:ext cx="1314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8C244C-32CB-8829-7383-783CEE29CDA3}"/>
              </a:ext>
            </a:extLst>
          </p:cNvPr>
          <p:cNvSpPr txBox="1"/>
          <p:nvPr/>
        </p:nvSpPr>
        <p:spPr>
          <a:xfrm>
            <a:off x="576898" y="6473593"/>
            <a:ext cx="2778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Feature: QR</a:t>
            </a:r>
            <a:r>
              <a:rPr lang="ko-KR" altLang="en-US" sz="1000" dirty="0"/>
              <a:t>시 웹페이지 화면</a:t>
            </a:r>
          </a:p>
        </p:txBody>
      </p:sp>
    </p:spTree>
    <p:extLst>
      <p:ext uri="{BB962C8B-B14F-4D97-AF65-F5344CB8AC3E}">
        <p14:creationId xmlns:p14="http://schemas.microsoft.com/office/powerpoint/2010/main" val="1294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39B80-BF1D-6360-CD30-F3A6D3A3471B}"/>
              </a:ext>
            </a:extLst>
          </p:cNvPr>
          <p:cNvSpPr txBox="1"/>
          <p:nvPr/>
        </p:nvSpPr>
        <p:spPr>
          <a:xfrm>
            <a:off x="174539" y="451707"/>
            <a:ext cx="609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atinLnBrk="0">
              <a:spcAft>
                <a:spcPts val="600"/>
              </a:spcAft>
            </a:pPr>
            <a:r>
              <a:rPr lang="en-US" altLang="ko-KR" dirty="0"/>
              <a:t>3.   </a:t>
            </a:r>
            <a:r>
              <a:rPr lang="en-US" altLang="ko-KR" sz="1800" dirty="0"/>
              <a:t>AR</a:t>
            </a:r>
            <a:r>
              <a:rPr lang="ko-KR" altLang="en-US" sz="1800" dirty="0"/>
              <a:t> 사진을 통해 추억을 더 생생히 기억</a:t>
            </a:r>
            <a:endParaRPr lang="en-US" altLang="ko-KR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F7FFC9-9A97-8C5E-4AAB-886A813C519E}"/>
              </a:ext>
            </a:extLst>
          </p:cNvPr>
          <p:cNvSpPr/>
          <p:nvPr/>
        </p:nvSpPr>
        <p:spPr>
          <a:xfrm>
            <a:off x="692416" y="1427929"/>
            <a:ext cx="1694796" cy="3134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로그인</a:t>
            </a:r>
            <a:r>
              <a:rPr lang="en-US" altLang="ko-KR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/ AR</a:t>
            </a:r>
            <a:r>
              <a:rPr lang="ko-KR" altLang="en-US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확인</a:t>
            </a:r>
            <a:endParaRPr lang="ko-KR" altLang="en-US" sz="1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31F16B-C996-5985-B11F-19999A2ACBB6}"/>
              </a:ext>
            </a:extLst>
          </p:cNvPr>
          <p:cNvSpPr/>
          <p:nvPr/>
        </p:nvSpPr>
        <p:spPr>
          <a:xfrm>
            <a:off x="1539814" y="1328241"/>
            <a:ext cx="530492" cy="512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69F38F4-3E63-9923-E0E8-07B1FBA678E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1992617" y="1765997"/>
            <a:ext cx="610980" cy="251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레트로 감성으로 회귀 폴라로이드 즉석카메라 원스탭2 : 네이버 포스트">
            <a:extLst>
              <a:ext uri="{FF2B5EF4-FFF2-40B4-BE49-F238E27FC236}">
                <a16:creationId xmlns:a16="http://schemas.microsoft.com/office/drawing/2014/main" id="{D7B1F23B-C633-E861-654C-B9E5A1ED2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8"/>
          <a:stretch/>
        </p:blipFill>
        <p:spPr bwMode="auto">
          <a:xfrm>
            <a:off x="692416" y="2979165"/>
            <a:ext cx="1701478" cy="24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생각 풍선: 구름 모양 9">
            <a:extLst>
              <a:ext uri="{FF2B5EF4-FFF2-40B4-BE49-F238E27FC236}">
                <a16:creationId xmlns:a16="http://schemas.microsoft.com/office/drawing/2014/main" id="{BBDB465A-E788-096C-7D21-5B8D039996E4}"/>
              </a:ext>
            </a:extLst>
          </p:cNvPr>
          <p:cNvSpPr/>
          <p:nvPr/>
        </p:nvSpPr>
        <p:spPr>
          <a:xfrm>
            <a:off x="1992617" y="4236555"/>
            <a:ext cx="1127511" cy="726333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재밌었는데</a:t>
            </a:r>
            <a:r>
              <a:rPr lang="en-US" altLang="ko-KR" sz="1000" dirty="0">
                <a:solidFill>
                  <a:schemeClr val="tx1"/>
                </a:solidFill>
              </a:rPr>
              <a:t>…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pic>
        <p:nvPicPr>
          <p:cNvPr id="14" name="Picture 4" descr="레트로 감성으로 회귀 폴라로이드 즉석카메라 원스탭2 : 네이버 포스트">
            <a:extLst>
              <a:ext uri="{FF2B5EF4-FFF2-40B4-BE49-F238E27FC236}">
                <a16:creationId xmlns:a16="http://schemas.microsoft.com/office/drawing/2014/main" id="{63E8F264-EE70-CFEB-3A67-141940CA26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18" b="26827"/>
          <a:stretch/>
        </p:blipFill>
        <p:spPr bwMode="auto">
          <a:xfrm>
            <a:off x="2695178" y="1246924"/>
            <a:ext cx="1701478" cy="179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D146DA-950E-A3E9-48AE-3C70B4713E64}"/>
              </a:ext>
            </a:extLst>
          </p:cNvPr>
          <p:cNvSpPr/>
          <p:nvPr/>
        </p:nvSpPr>
        <p:spPr>
          <a:xfrm rot="1760792">
            <a:off x="2944778" y="1610398"/>
            <a:ext cx="1122514" cy="1168688"/>
          </a:xfrm>
          <a:prstGeom prst="rect">
            <a:avLst/>
          </a:prstGeom>
          <a:pattFill prst="solidDmn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F116927-2B2A-788A-D675-19DB21E9AD93}"/>
              </a:ext>
            </a:extLst>
          </p:cNvPr>
          <p:cNvCxnSpPr>
            <a:cxnSpLocks/>
          </p:cNvCxnSpPr>
          <p:nvPr/>
        </p:nvCxnSpPr>
        <p:spPr>
          <a:xfrm flipV="1">
            <a:off x="4025362" y="2143627"/>
            <a:ext cx="1293514" cy="8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C3F6FE-42FE-F57F-EC75-6AE3F98C704B}"/>
              </a:ext>
            </a:extLst>
          </p:cNvPr>
          <p:cNvSpPr txBox="1"/>
          <p:nvPr/>
        </p:nvSpPr>
        <p:spPr>
          <a:xfrm>
            <a:off x="5104885" y="1998007"/>
            <a:ext cx="6094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atinLnBrk="0">
              <a:spcAft>
                <a:spcPts val="600"/>
              </a:spcAft>
            </a:pPr>
            <a:r>
              <a:rPr lang="en-US" altLang="ko-KR" sz="1400" dirty="0"/>
              <a:t>AR</a:t>
            </a:r>
            <a:r>
              <a:rPr lang="ko-KR" altLang="en-US" sz="1400" dirty="0"/>
              <a:t>로 해당 사진 찍을 때 전후 동영상</a:t>
            </a:r>
            <a:r>
              <a:rPr lang="en-US" altLang="ko-KR" sz="1400" dirty="0"/>
              <a:t>, </a:t>
            </a:r>
            <a:r>
              <a:rPr lang="ko-KR" altLang="en-US" sz="1400" dirty="0"/>
              <a:t>혹은 움짤 같은 것을 재생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F40898-4CC1-1794-6E83-5E2EBB092B33}"/>
              </a:ext>
            </a:extLst>
          </p:cNvPr>
          <p:cNvSpPr/>
          <p:nvPr/>
        </p:nvSpPr>
        <p:spPr>
          <a:xfrm>
            <a:off x="3608739" y="3655004"/>
            <a:ext cx="1151725" cy="441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 </a:t>
            </a:r>
            <a:r>
              <a:rPr lang="ko-KR" alt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7C441-7B0F-93CE-6824-1024E26271A6}"/>
              </a:ext>
            </a:extLst>
          </p:cNvPr>
          <p:cNvSpPr txBox="1"/>
          <p:nvPr/>
        </p:nvSpPr>
        <p:spPr>
          <a:xfrm>
            <a:off x="5102693" y="3614257"/>
            <a:ext cx="6097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atinLnBrk="0">
              <a:spcAft>
                <a:spcPts val="600"/>
              </a:spcAft>
            </a:pPr>
            <a:r>
              <a:rPr lang="ko-KR" altLang="en-US" sz="1400" dirty="0"/>
              <a:t>꼭 </a:t>
            </a:r>
            <a:r>
              <a:rPr lang="en-US" altLang="ko-KR" sz="1400" dirty="0"/>
              <a:t>IoT</a:t>
            </a:r>
            <a:r>
              <a:rPr lang="ko-KR" altLang="en-US" sz="1400" dirty="0"/>
              <a:t>에서 촬영한 영상이 아니더라도 본인 영상을 업로드 및 설정할 수 있도록 </a:t>
            </a:r>
            <a:r>
              <a:rPr lang="en-US" altLang="ko-KR" sz="1400" dirty="0"/>
              <a:t>web</a:t>
            </a:r>
            <a:r>
              <a:rPr lang="ko-KR" altLang="en-US" sz="1400" dirty="0"/>
              <a:t>에서 기능제공</a:t>
            </a:r>
            <a:endParaRPr lang="en-US" altLang="ko-KR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039FECA-98A8-327C-C142-2E09B767B48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60464" y="3875868"/>
            <a:ext cx="558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8652C8-5A72-D827-06A6-81458C0ACD63}"/>
              </a:ext>
            </a:extLst>
          </p:cNvPr>
          <p:cNvSpPr txBox="1"/>
          <p:nvPr/>
        </p:nvSpPr>
        <p:spPr>
          <a:xfrm>
            <a:off x="5102693" y="5338228"/>
            <a:ext cx="609716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atinLnBrk="0">
              <a:spcAft>
                <a:spcPts val="600"/>
              </a:spcAft>
            </a:pPr>
            <a:r>
              <a:rPr lang="en-US" altLang="ko-KR" sz="1400" dirty="0"/>
              <a:t>+ </a:t>
            </a:r>
            <a:r>
              <a:rPr lang="ko-KR" altLang="en-US" sz="1400" dirty="0"/>
              <a:t>웹에서 사용하기 불편하므로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스마트폰웹이라도</a:t>
            </a:r>
            <a:r>
              <a:rPr lang="en-US" altLang="ko-KR" sz="1400" dirty="0"/>
              <a:t>)</a:t>
            </a:r>
          </a:p>
          <a:p>
            <a:pPr marL="285750" latinLnBrk="0">
              <a:spcAft>
                <a:spcPts val="600"/>
              </a:spcAft>
            </a:pPr>
            <a:r>
              <a:rPr lang="ko-KR" altLang="en-US" sz="1400" dirty="0" err="1"/>
              <a:t>웹앱</a:t>
            </a:r>
            <a:r>
              <a:rPr lang="en-US" altLang="ko-KR" sz="1400" dirty="0"/>
              <a:t>or</a:t>
            </a:r>
            <a:r>
              <a:rPr lang="ko-KR" altLang="en-US" sz="1400" dirty="0" err="1"/>
              <a:t>하이브리드앱</a:t>
            </a:r>
            <a:r>
              <a:rPr lang="ko-KR" altLang="en-US" sz="1400" dirty="0"/>
              <a:t> 제공</a:t>
            </a:r>
            <a:endParaRPr lang="en-US" altLang="ko-KR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7EFF40-EE84-D949-3E12-9A507A74BCBD}"/>
              </a:ext>
            </a:extLst>
          </p:cNvPr>
          <p:cNvSpPr txBox="1"/>
          <p:nvPr/>
        </p:nvSpPr>
        <p:spPr>
          <a:xfrm>
            <a:off x="603566" y="5540552"/>
            <a:ext cx="2778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Feature: AR</a:t>
            </a:r>
            <a:r>
              <a:rPr lang="ko-KR" altLang="en-US" sz="1000" dirty="0"/>
              <a:t>사진 설명</a:t>
            </a:r>
          </a:p>
        </p:txBody>
      </p:sp>
    </p:spTree>
    <p:extLst>
      <p:ext uri="{BB962C8B-B14F-4D97-AF65-F5344CB8AC3E}">
        <p14:creationId xmlns:p14="http://schemas.microsoft.com/office/powerpoint/2010/main" val="354130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232</Words>
  <Application>Microsoft Office PowerPoint</Application>
  <PresentationFormat>와이드스크린</PresentationFormat>
  <Paragraphs>40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김도현</dc:creator>
  <cp:lastModifiedBy>김도현</cp:lastModifiedBy>
  <cp:revision>31</cp:revision>
  <dcterms:created xsi:type="dcterms:W3CDTF">2022-07-17T14:13:00Z</dcterms:created>
  <dcterms:modified xsi:type="dcterms:W3CDTF">2022-07-17T15:54:29Z</dcterms:modified>
</cp:coreProperties>
</file>