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560F0-9551-7535-C2BC-29690345C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2F0013-CC72-241F-80BB-90A63E7E3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2F11F-C86D-4B4F-D203-DAE4B470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CB1CC-0901-FC4C-73A3-09D63163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3F798-31A0-92F7-E6B8-2D28C20A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6FA00-9661-8CED-9837-41F0C2F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B0B06-2321-B6B9-0C70-30FD681E2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BDB52-DD0D-5B60-5A8D-D0A4F183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074D1-FE10-FCBA-E02A-4B203DE4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0681E-CD3F-5E1A-C68E-A506882B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5D3799-FB1E-D2A2-6FA8-E3B4156EA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7157B-62F7-07D0-676F-E44A67701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DA6AB-19D8-EC44-1CC4-1448539E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C879D-4DE2-D4AD-1150-37CFAE7C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E780B-333B-481D-C863-FC73590F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1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11668-A7B1-AC1F-4C13-85337542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CA547-1BE5-CF90-0D88-82B2CA42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A1501-9EDE-CCDC-58D5-8B538527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8F62F-E5B7-5365-6950-BBA32818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F337-B0AB-212F-62D9-B1975B67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4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ACB65-DFA6-4E36-7642-C2F6B3E2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576A3-14C5-11FC-5305-8936E551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2158-6FDB-6765-5F7A-F2D8DF86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0F1E1-5923-220A-42D1-DDF38B4B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A7F19-8FD9-623E-DC82-63AE8EC5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6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7848-5F39-0A62-D49A-0AB7358E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8B22E-60CE-75D5-4A5D-BB0287280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C71F9-C730-8A25-CEA7-73F623A5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005C5-C657-102A-F445-70DA8A9B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56DB5-0D66-72D2-46D8-AD8C956C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68046-6D2D-C31B-5703-A468596B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E46B9-B15B-FD38-D3DF-70384B5C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BCB8-E581-CC71-D963-7BA46497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E215E-800F-1425-F707-4AF68947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06F86-DC42-116A-AEB6-B3EA1FC8B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C7898-65CC-39C8-2429-B1D9DCBAE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F2C5C-26F8-1B14-B9DF-BC2F1CC8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2F60B-4AD9-93AE-DEFD-28A40003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E03B0-6A7B-32E7-FC88-B7FD2447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5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06452-BF23-5877-A5E4-23F6BC6C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B4CB0-1908-E573-97DB-F07D06D6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B5A22B-6F35-2169-3F3E-E5B3B584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8C13DA-09CC-A085-DC64-6D247D78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FC402-DE60-716B-A282-73208171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C01004-B190-8014-0C08-39212741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448D8-AB09-2A8C-1745-7F4CCCE6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762E2-2AE2-3DF2-B61E-78F808A9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BDE32-6341-7153-E368-510A50EF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F53AB-D888-7543-B9F1-2D095FFE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CF818-03FD-E1FB-5425-431B7FF9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36C69-F3CB-A94B-E993-73A0A841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1FD3D-7CBE-E7CD-E197-7BD02D6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747E-E233-14E5-3C78-1A32A0F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76691-13F3-4208-24FB-BFBB95C12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5690B-DB09-CF00-D173-CDD295FD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3A81E-7A2B-D64D-1E7C-8404F45F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797F3-175E-D59B-040B-E3AB086F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4E3D4-89A3-0D00-E9DE-2443D81A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6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CA88C4-43D0-ECAF-4D2D-6BD142E3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64028-A45B-EEA5-5B07-6F5376C5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154D-B2CD-BEB0-AD7C-759F47655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9C2E-729A-4058-B90C-DB911B1083C7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87A92-8540-6924-D440-F5BCF0F38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BC0C5-18D6-E220-4FB6-7EBA68B95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3CF41-DF1D-4594-BD08-21340857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7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orithm - Free computer icons">
            <a:extLst>
              <a:ext uri="{FF2B5EF4-FFF2-40B4-BE49-F238E27FC236}">
                <a16:creationId xmlns:a16="http://schemas.microsoft.com/office/drawing/2014/main" id="{18ACD25B-9FD5-86B0-D5BC-A52D31B8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21" y="1525085"/>
            <a:ext cx="3754041" cy="37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788895" y="1920617"/>
            <a:ext cx="5378823" cy="4838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문제 출제 대회</a:t>
            </a:r>
            <a:endParaRPr lang="en-US" altLang="ko-KR" sz="40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추천 리스트</a:t>
            </a: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김도현 김미애 유현욱 이동환 이승훈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72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CA91E4-8AAA-A1B9-7885-7585C710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12" y="1344706"/>
            <a:ext cx="7270376" cy="50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4B6A65-8638-71A4-878F-09C2EEB4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12" y="1344706"/>
            <a:ext cx="7149353" cy="47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DA270-B32A-88D9-423D-2BEDC4C7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12" y="1344707"/>
            <a:ext cx="7149353" cy="44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8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1694329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1F41E-8D94-DDE3-3D3E-8D72EC2A260C}"/>
              </a:ext>
            </a:extLst>
          </p:cNvPr>
          <p:cNvSpPr/>
          <p:nvPr/>
        </p:nvSpPr>
        <p:spPr>
          <a:xfrm>
            <a:off x="690283" y="1551979"/>
            <a:ext cx="5378823" cy="4838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지문 요약</a:t>
            </a:r>
            <a:endParaRPr lang="en-US" altLang="ko-KR" sz="2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해설</a:t>
            </a:r>
            <a:endParaRPr lang="en-US" altLang="ko-KR" sz="2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출제 의도</a:t>
            </a:r>
            <a:endParaRPr lang="en-US" altLang="ko-KR" sz="2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6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풀이 과정</a:t>
            </a:r>
            <a:r>
              <a:rPr lang="en-US" altLang="ko-KR" sz="26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6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 descr="Movie icon which is designed for all application purpose new film clipart icon  film png and vector with transparent background for free download – Artofit">
            <a:extLst>
              <a:ext uri="{FF2B5EF4-FFF2-40B4-BE49-F238E27FC236}">
                <a16:creationId xmlns:a16="http://schemas.microsoft.com/office/drawing/2014/main" id="{56EA8E13-8E60-A0E7-CEE8-8A0A2F35B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590" y="548948"/>
            <a:ext cx="5760103" cy="57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0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지문 요약</a:t>
            </a:r>
            <a:endParaRPr lang="ko-KR" altLang="en-US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1F41E-8D94-DDE3-3D3E-8D72EC2A260C}"/>
              </a:ext>
            </a:extLst>
          </p:cNvPr>
          <p:cNvSpPr/>
          <p:nvPr/>
        </p:nvSpPr>
        <p:spPr>
          <a:xfrm>
            <a:off x="2542772" y="5442661"/>
            <a:ext cx="7570694" cy="4085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영화의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개봉일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평점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여러 개 주어진다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중 선택된 영화와 비슷한 시기에 개봉된 영화 중에서 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평점이 가장 높은 영화 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추천 리스트로 만들어서 저장한다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E270D1-469A-1FD5-183B-EFD3D1456FD7}"/>
              </a:ext>
            </a:extLst>
          </p:cNvPr>
          <p:cNvGrpSpPr/>
          <p:nvPr/>
        </p:nvGrpSpPr>
        <p:grpSpPr>
          <a:xfrm>
            <a:off x="2550458" y="1701017"/>
            <a:ext cx="7091083" cy="3086135"/>
            <a:chOff x="690283" y="1922860"/>
            <a:chExt cx="6873688" cy="3012280"/>
          </a:xfrm>
        </p:grpSpPr>
        <p:pic>
          <p:nvPicPr>
            <p:cNvPr id="3076" name="Picture 4" descr="Film, list, movie, schedule, time icon - Download on Iconfinder">
              <a:extLst>
                <a:ext uri="{FF2B5EF4-FFF2-40B4-BE49-F238E27FC236}">
                  <a16:creationId xmlns:a16="http://schemas.microsoft.com/office/drawing/2014/main" id="{A966F41E-4FB4-D615-413C-0FBC61B26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83" y="1922860"/>
              <a:ext cx="3012280" cy="3012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Media Folder Icon - Download Media Folder Icon 2924163 | Noun Project">
              <a:extLst>
                <a:ext uri="{FF2B5EF4-FFF2-40B4-BE49-F238E27FC236}">
                  <a16:creationId xmlns:a16="http://schemas.microsoft.com/office/drawing/2014/main" id="{0370A555-CFFA-5B82-D88C-0CCE612D7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6630" y="1922860"/>
              <a:ext cx="2707341" cy="2707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56B8633-4476-81B1-BF81-B39D191368F5}"/>
                </a:ext>
              </a:extLst>
            </p:cNvPr>
            <p:cNvSpPr/>
            <p:nvPr/>
          </p:nvSpPr>
          <p:spPr>
            <a:xfrm>
              <a:off x="3937746" y="3182470"/>
              <a:ext cx="762000" cy="49305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27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지문 요약</a:t>
            </a:r>
            <a:endParaRPr lang="ko-KR" altLang="en-US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1F41E-8D94-DDE3-3D3E-8D72EC2A260C}"/>
              </a:ext>
            </a:extLst>
          </p:cNvPr>
          <p:cNvSpPr/>
          <p:nvPr/>
        </p:nvSpPr>
        <p:spPr>
          <a:xfrm>
            <a:off x="1438515" y="5145741"/>
            <a:ext cx="9314969" cy="4104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영화 리스트의 경우 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이내에 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영화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추천되는지 확인한다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이내에 리스트가 안 만들어지면 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이내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만들 수 있는지 확인하고 안되면 조건을 만족하지 못한다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영화 리스트에는 잘못된 정보가 있기 때문에 날짜가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영화에 대해 가장 빠른 날짜로 저장된 정보만 사용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1F7756-B614-AFF1-6DEA-87C9DD76405D}"/>
              </a:ext>
            </a:extLst>
          </p:cNvPr>
          <p:cNvGrpSpPr/>
          <p:nvPr/>
        </p:nvGrpSpPr>
        <p:grpSpPr>
          <a:xfrm>
            <a:off x="2235459" y="1785061"/>
            <a:ext cx="7721083" cy="2902733"/>
            <a:chOff x="2392383" y="1785061"/>
            <a:chExt cx="7721083" cy="2902733"/>
          </a:xfrm>
        </p:grpSpPr>
        <p:pic>
          <p:nvPicPr>
            <p:cNvPr id="5124" name="Picture 4" descr="Forbidden Folder Vector SVG Icon - SVG Repo">
              <a:extLst>
                <a:ext uri="{FF2B5EF4-FFF2-40B4-BE49-F238E27FC236}">
                  <a16:creationId xmlns:a16="http://schemas.microsoft.com/office/drawing/2014/main" id="{F706F4CE-349A-DF55-BB26-C62B9B9F6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383" y="1785061"/>
              <a:ext cx="2792966" cy="2792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Governance, list, risk, alert, error, danger, warning icon - Download on  Iconfinder">
              <a:extLst>
                <a:ext uri="{FF2B5EF4-FFF2-40B4-BE49-F238E27FC236}">
                  <a16:creationId xmlns:a16="http://schemas.microsoft.com/office/drawing/2014/main" id="{460E32FB-C50C-D380-EE83-672FAF23F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500" y="1894828"/>
              <a:ext cx="2792966" cy="2792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500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해설</a:t>
            </a:r>
            <a:endParaRPr lang="ko-KR" altLang="en-US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1F41E-8D94-DDE3-3D3E-8D72EC2A260C}"/>
              </a:ext>
            </a:extLst>
          </p:cNvPr>
          <p:cNvSpPr/>
          <p:nvPr/>
        </p:nvSpPr>
        <p:spPr>
          <a:xfrm>
            <a:off x="1787505" y="5070617"/>
            <a:ext cx="8616990" cy="4957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사진은 입력 예시이다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첫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줄에 영화의 개수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두번째 줄에는 선택한 영화의 날짜와 이름이 주어지고, 다음 줄부터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N개의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줄에 3씩의 데이터(개봉일, 영화 제목, 평점)가 리스트에 담겨 제공된다.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형식의 영화리스트를 받아 조건에 맞게 정렬하고 오른쪽과 같이 원하는 영화 리스트를 만드는 것이 목표이다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93483-5597-A25C-2615-D3ADBBBE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8" y="1344706"/>
            <a:ext cx="2715004" cy="3381847"/>
          </a:xfrm>
          <a:prstGeom prst="round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C96216-56E4-2782-4782-D08F11B81302}"/>
              </a:ext>
            </a:extLst>
          </p:cNvPr>
          <p:cNvSpPr/>
          <p:nvPr/>
        </p:nvSpPr>
        <p:spPr>
          <a:xfrm>
            <a:off x="5419164" y="2807029"/>
            <a:ext cx="1353671" cy="457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FE4080-DC3B-AC25-EDFA-88619707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207" y="2845102"/>
            <a:ext cx="3334215" cy="381053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179D2-95FC-BE75-D3FA-EEBAB7CACB4D}"/>
              </a:ext>
            </a:extLst>
          </p:cNvPr>
          <p:cNvSpPr/>
          <p:nvPr/>
        </p:nvSpPr>
        <p:spPr>
          <a:xfrm>
            <a:off x="1407459" y="1264024"/>
            <a:ext cx="3012141" cy="34625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B32BA9-E74D-1E71-1AA4-D47943232BC1}"/>
              </a:ext>
            </a:extLst>
          </p:cNvPr>
          <p:cNvSpPr/>
          <p:nvPr/>
        </p:nvSpPr>
        <p:spPr>
          <a:xfrm>
            <a:off x="7674761" y="2426028"/>
            <a:ext cx="3783106" cy="12192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7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해설</a:t>
            </a:r>
            <a:endParaRPr lang="ko-KR" altLang="en-US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1F41E-8D94-DDE3-3D3E-8D72EC2A260C}"/>
              </a:ext>
            </a:extLst>
          </p:cNvPr>
          <p:cNvSpPr/>
          <p:nvPr/>
        </p:nvSpPr>
        <p:spPr>
          <a:xfrm>
            <a:off x="8559387" y="1344706"/>
            <a:ext cx="2843719" cy="4957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예시로 주어진 인풋의 경우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5/30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일에 개봉한 영화를 기준으로 정렬하기 때문에 사진의 파란색으로 표시되어 있는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주간의 기간 내에 개봉한 영화에 대해 리스트를 만들면 된다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21293E8-0F4A-9A1E-C6AD-59663D25E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3"/>
          <a:stretch/>
        </p:blipFill>
        <p:spPr bwMode="auto">
          <a:xfrm>
            <a:off x="690283" y="1387359"/>
            <a:ext cx="7166087" cy="4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출제 의도</a:t>
            </a:r>
            <a:endParaRPr lang="ko-KR" altLang="en-US" sz="3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 descr="interface, databases, Database, Data, symbol, list, Checked, verified, Lists  icon">
            <a:extLst>
              <a:ext uri="{FF2B5EF4-FFF2-40B4-BE49-F238E27FC236}">
                <a16:creationId xmlns:a16="http://schemas.microsoft.com/office/drawing/2014/main" id="{06742EC5-52C1-9030-F9DB-AB1F756B5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81" y="1575275"/>
            <a:ext cx="3707450" cy="370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198FA6-DA98-716C-8A1A-1EDA28CB4EAC}"/>
              </a:ext>
            </a:extLst>
          </p:cNvPr>
          <p:cNvSpPr/>
          <p:nvPr/>
        </p:nvSpPr>
        <p:spPr>
          <a:xfrm>
            <a:off x="6727692" y="1575275"/>
            <a:ext cx="4171218" cy="4104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리스트에서 같은 제목을 가진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잘못된 데이터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평점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개봉일 순으로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영화를 정렬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조건에 맞는 영화를 리스트에 담기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사용되는 아이디어는 단순하지만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복잡한 풀이 과정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난이도 확보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1F41E-8D94-DDE3-3D3E-8D72EC2A260C}"/>
              </a:ext>
            </a:extLst>
          </p:cNvPr>
          <p:cNvSpPr/>
          <p:nvPr/>
        </p:nvSpPr>
        <p:spPr>
          <a:xfrm>
            <a:off x="2196353" y="5340451"/>
            <a:ext cx="8346140" cy="4104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인풋에서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평점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개봉일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제목순으로 각각의 리스트에 저장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개봉일의 경우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일을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설정해 숫자로 변환해 개봉일 차이를 보기 쉽게 해준다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54F24E-C43B-D9E5-D54A-DD3D1756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8" y="1344706"/>
            <a:ext cx="2715004" cy="3381847"/>
          </a:xfrm>
          <a:prstGeom prst="round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988EF3-4A9F-1B07-39B3-2CAFF835A701}"/>
              </a:ext>
            </a:extLst>
          </p:cNvPr>
          <p:cNvSpPr/>
          <p:nvPr/>
        </p:nvSpPr>
        <p:spPr>
          <a:xfrm>
            <a:off x="1407459" y="1264024"/>
            <a:ext cx="3012141" cy="34625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CC1D61-5EA5-7968-E20A-2CE405413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94" y="1304366"/>
            <a:ext cx="2905530" cy="3462528"/>
          </a:xfrm>
          <a:prstGeom prst="round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F1D542-C1C4-57A8-7446-5AC391390CBB}"/>
              </a:ext>
            </a:extLst>
          </p:cNvPr>
          <p:cNvSpPr/>
          <p:nvPr/>
        </p:nvSpPr>
        <p:spPr>
          <a:xfrm>
            <a:off x="7753988" y="1264024"/>
            <a:ext cx="3012141" cy="34625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174267-2289-394D-72D6-C22C6A70608B}"/>
              </a:ext>
            </a:extLst>
          </p:cNvPr>
          <p:cNvSpPr/>
          <p:nvPr/>
        </p:nvSpPr>
        <p:spPr>
          <a:xfrm>
            <a:off x="5575806" y="2717382"/>
            <a:ext cx="1219200" cy="555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0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71E274-9E4E-D805-781F-52E5B073C0AF}"/>
              </a:ext>
            </a:extLst>
          </p:cNvPr>
          <p:cNvSpPr/>
          <p:nvPr/>
        </p:nvSpPr>
        <p:spPr>
          <a:xfrm>
            <a:off x="690283" y="378688"/>
            <a:ext cx="3012141" cy="96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1E723-C4FC-61A2-D0E2-A589FF8C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35" y="1405495"/>
            <a:ext cx="7333129" cy="50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1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264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장준하</dc:creator>
  <cp:lastModifiedBy>장준하</cp:lastModifiedBy>
  <cp:revision>2</cp:revision>
  <dcterms:created xsi:type="dcterms:W3CDTF">2022-05-31T00:20:22Z</dcterms:created>
  <dcterms:modified xsi:type="dcterms:W3CDTF">2022-05-31T01:42:50Z</dcterms:modified>
</cp:coreProperties>
</file>