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aeronashbrook/Downloads/Group_Project_1/index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26DA-F57A-2F4D-8C50-459860904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Should I Eat?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21C6D-0483-3345-86E9-AEDEA1B05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Aeron | Jodi | Simone</a:t>
            </a:r>
          </a:p>
        </p:txBody>
      </p:sp>
    </p:spTree>
    <p:extLst>
      <p:ext uri="{BB962C8B-B14F-4D97-AF65-F5344CB8AC3E}">
        <p14:creationId xmlns:p14="http://schemas.microsoft.com/office/powerpoint/2010/main" val="309230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3BAC-EA1A-8C48-9E8A-8B0E17E4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E5139-4D8F-4447-9A71-AD2A0EA4A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that push user choices into API parameters</a:t>
            </a:r>
          </a:p>
          <a:p>
            <a:r>
              <a:rPr lang="en-US" dirty="0"/>
              <a:t>Results that populate after user finishes quiz</a:t>
            </a:r>
          </a:p>
          <a:p>
            <a:r>
              <a:rPr lang="en-US" dirty="0"/>
              <a:t>Two different APIs that give options for restaurants/recipes</a:t>
            </a:r>
          </a:p>
          <a:p>
            <a:r>
              <a:rPr lang="en-US" dirty="0"/>
              <a:t>Using firebase to show how many people have used the app</a:t>
            </a:r>
          </a:p>
          <a:p>
            <a:r>
              <a:rPr lang="en-US" dirty="0"/>
              <a:t>Using </a:t>
            </a:r>
            <a:r>
              <a:rPr lang="en-US" dirty="0" err="1"/>
              <a:t>Spectre</a:t>
            </a:r>
            <a:r>
              <a:rPr lang="en-US" dirty="0"/>
              <a:t> to generate tables in the results section of the HTML</a:t>
            </a:r>
          </a:p>
        </p:txBody>
      </p:sp>
    </p:spTree>
    <p:extLst>
      <p:ext uri="{BB962C8B-B14F-4D97-AF65-F5344CB8AC3E}">
        <p14:creationId xmlns:p14="http://schemas.microsoft.com/office/powerpoint/2010/main" val="200807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075A-5B53-6842-8EBD-E8BA9097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B32F3-356F-EE49-B559-A0C1ECBD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who want to discover new options</a:t>
            </a:r>
          </a:p>
          <a:p>
            <a:r>
              <a:rPr lang="en-US" dirty="0"/>
              <a:t>People that have a hard time making 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1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C253-309D-224B-8B3A-435683C3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AA445-13F7-E94A-A605-9BA530A9B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 should I eat?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74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3280</TotalTime>
  <Words>81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What Should I Eat?</vt:lpstr>
      <vt:lpstr>MVP</vt:lpstr>
      <vt:lpstr>Target Audience</vt:lpstr>
      <vt:lpstr> Project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Should I Eat?</dc:title>
  <dc:creator>Ashbrook, Aeron</dc:creator>
  <cp:lastModifiedBy>Ashbrook, Aeron</cp:lastModifiedBy>
  <cp:revision>2</cp:revision>
  <dcterms:created xsi:type="dcterms:W3CDTF">2018-11-03T18:26:41Z</dcterms:created>
  <dcterms:modified xsi:type="dcterms:W3CDTF">2018-11-06T01:06:48Z</dcterms:modified>
</cp:coreProperties>
</file>