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CD58-43E8-BA38-29CC-BB96E6C158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4E85B0F-5275-7F37-8133-14AC464485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373D8F9-D99A-7515-271F-E8E432BB8C99}"/>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5" name="Footer Placeholder 4">
            <a:extLst>
              <a:ext uri="{FF2B5EF4-FFF2-40B4-BE49-F238E27FC236}">
                <a16:creationId xmlns:a16="http://schemas.microsoft.com/office/drawing/2014/main" id="{2E341753-8377-2392-2B84-CECED1075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DB447-0127-4990-F2E2-2F118F35577B}"/>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104645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DF45-231A-AD5A-1CB6-542EFC04691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9F9D3E-ABB2-7B26-7DC3-25F46DD733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5D41B8-7C79-8E46-4D15-64E8A7EDE452}"/>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5" name="Footer Placeholder 4">
            <a:extLst>
              <a:ext uri="{FF2B5EF4-FFF2-40B4-BE49-F238E27FC236}">
                <a16:creationId xmlns:a16="http://schemas.microsoft.com/office/drawing/2014/main" id="{1CDBDA5C-0002-DB23-B961-708B88F29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75EC-9D71-9C47-850D-C35278296767}"/>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204387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D478C-B917-4823-E95B-BCA4414FDB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EDDD96-0AE4-7515-D0D4-DF97D79945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9DF425-B295-AA77-6F5B-EB17FC416273}"/>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5" name="Footer Placeholder 4">
            <a:extLst>
              <a:ext uri="{FF2B5EF4-FFF2-40B4-BE49-F238E27FC236}">
                <a16:creationId xmlns:a16="http://schemas.microsoft.com/office/drawing/2014/main" id="{3045FA96-8677-E32A-2280-020129B4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915C7-BEBC-382D-62C6-8B00070098AC}"/>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59336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C74D-14C2-82AA-AEAF-5AFA9D069F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B95192-7229-4723-548E-C56F4999541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B31C51-EA82-83C3-DC56-FE82A98440D6}"/>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5" name="Footer Placeholder 4">
            <a:extLst>
              <a:ext uri="{FF2B5EF4-FFF2-40B4-BE49-F238E27FC236}">
                <a16:creationId xmlns:a16="http://schemas.microsoft.com/office/drawing/2014/main" id="{FE030014-7CAC-C165-5942-4A31925B5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4F83F-A235-C7E3-76E1-71C0FCF74AB0}"/>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284174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D2E5-5C86-4981-7222-9C012BFCA37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7E2AD1-EAAA-E955-C554-2E30E01DAB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C011E4-1342-6C88-08A7-A659125F84CA}"/>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5" name="Footer Placeholder 4">
            <a:extLst>
              <a:ext uri="{FF2B5EF4-FFF2-40B4-BE49-F238E27FC236}">
                <a16:creationId xmlns:a16="http://schemas.microsoft.com/office/drawing/2014/main" id="{207C499F-B56C-DC30-FB88-174EF5D5B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3ACE6-A743-6E53-C91B-942A75AD15F6}"/>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146676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47E8-D12B-5806-6F47-3361A4061B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D1A64F-3248-7408-C057-D78F8DA24FB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9587451-E8F4-0CDF-7DAE-7C18187F24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01D896-8F28-18FD-8359-1D76AF5E6F4B}"/>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6" name="Footer Placeholder 5">
            <a:extLst>
              <a:ext uri="{FF2B5EF4-FFF2-40B4-BE49-F238E27FC236}">
                <a16:creationId xmlns:a16="http://schemas.microsoft.com/office/drawing/2014/main" id="{2CA658DE-FF69-F696-97D9-74B770BDD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CB688-9A8A-60C8-0D68-C273C325B6B5}"/>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75646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79FF-B996-8FD8-638E-382AAFF256C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AF7C2D-1017-5BA7-3EBB-BBFFE6613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904CE7-D050-AA9E-4474-BA68E86E5F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4A0F369-F98F-5A3A-C50D-B9A63DB5E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D7E2BA-95B4-1400-A79D-F721F1CD7A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22874C-CB60-92E6-CA8C-853EF593817F}"/>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8" name="Footer Placeholder 7">
            <a:extLst>
              <a:ext uri="{FF2B5EF4-FFF2-40B4-BE49-F238E27FC236}">
                <a16:creationId xmlns:a16="http://schemas.microsoft.com/office/drawing/2014/main" id="{30DD4A28-C82E-2CC3-96E3-01772D4E63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9B722-A5B7-2657-3F01-492847A4D22C}"/>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15112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4233-FDF5-9C91-18BA-1641CE9A091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AC7F231-4CD3-DE8A-EBEC-8EF02B47A343}"/>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4" name="Footer Placeholder 3">
            <a:extLst>
              <a:ext uri="{FF2B5EF4-FFF2-40B4-BE49-F238E27FC236}">
                <a16:creationId xmlns:a16="http://schemas.microsoft.com/office/drawing/2014/main" id="{F09684B3-E03B-9997-3009-D04D175F4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9D82D8-1638-6838-DF02-9301D5669AD3}"/>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241376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AD7F0-6A99-2119-FC02-4953D021CF47}"/>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3" name="Footer Placeholder 2">
            <a:extLst>
              <a:ext uri="{FF2B5EF4-FFF2-40B4-BE49-F238E27FC236}">
                <a16:creationId xmlns:a16="http://schemas.microsoft.com/office/drawing/2014/main" id="{AE28EDF2-CEDB-A937-7B26-17ADC7D261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BCF91-40C8-5B3F-9DC9-021BAC6C6302}"/>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17141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ED5C-2D86-DA9B-5F69-E50A4DB5FC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DA7E1C0-BAD6-DABA-E3BB-10F3761C9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9731E0-EAB4-60B9-3118-CFA0CBE46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687908-0CE5-60DA-2087-E2189E88FEDD}"/>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6" name="Footer Placeholder 5">
            <a:extLst>
              <a:ext uri="{FF2B5EF4-FFF2-40B4-BE49-F238E27FC236}">
                <a16:creationId xmlns:a16="http://schemas.microsoft.com/office/drawing/2014/main" id="{8DBD8EF0-345F-73ED-CE06-F7094FC7C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45705-6860-90C6-B478-21B0C14ABA30}"/>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194189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39DD-03F9-0841-33FC-CE027C358D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1B493BE-1CC9-3287-95C3-639731D63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BEAB0-700A-76AD-3B97-A45439824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34EA50-68CC-6A4F-5D24-C40ED2F0A223}"/>
              </a:ext>
            </a:extLst>
          </p:cNvPr>
          <p:cNvSpPr>
            <a:spLocks noGrp="1"/>
          </p:cNvSpPr>
          <p:nvPr>
            <p:ph type="dt" sz="half" idx="10"/>
          </p:nvPr>
        </p:nvSpPr>
        <p:spPr/>
        <p:txBody>
          <a:bodyPr/>
          <a:lstStyle/>
          <a:p>
            <a:fld id="{90DD8FF0-6DDD-1240-9B6E-6DC15D86C5B4}" type="datetimeFigureOut">
              <a:rPr lang="en-US" smtClean="0"/>
              <a:t>5/2/2025</a:t>
            </a:fld>
            <a:endParaRPr lang="en-US"/>
          </a:p>
        </p:txBody>
      </p:sp>
      <p:sp>
        <p:nvSpPr>
          <p:cNvPr id="6" name="Footer Placeholder 5">
            <a:extLst>
              <a:ext uri="{FF2B5EF4-FFF2-40B4-BE49-F238E27FC236}">
                <a16:creationId xmlns:a16="http://schemas.microsoft.com/office/drawing/2014/main" id="{FADF68CA-F146-18B2-F51D-EA1A6934E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5A8E3-0324-6FE7-C6F8-6C0332AAE9D8}"/>
              </a:ext>
            </a:extLst>
          </p:cNvPr>
          <p:cNvSpPr>
            <a:spLocks noGrp="1"/>
          </p:cNvSpPr>
          <p:nvPr>
            <p:ph type="sldNum" sz="quarter" idx="12"/>
          </p:nvPr>
        </p:nvSpPr>
        <p:spPr/>
        <p:txBody>
          <a:bodyPr/>
          <a:lstStyle/>
          <a:p>
            <a:fld id="{BCED336C-A168-8543-9EA7-5291EE12F45A}" type="slidenum">
              <a:rPr lang="en-US" smtClean="0"/>
              <a:t>‹#›</a:t>
            </a:fld>
            <a:endParaRPr lang="en-US"/>
          </a:p>
        </p:txBody>
      </p:sp>
    </p:spTree>
    <p:extLst>
      <p:ext uri="{BB962C8B-B14F-4D97-AF65-F5344CB8AC3E}">
        <p14:creationId xmlns:p14="http://schemas.microsoft.com/office/powerpoint/2010/main" val="213994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DC6EF-1574-5694-123B-01F951CD7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A622347-8AF9-3C46-47A8-0B83B0C78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64721A-021A-95EC-2CE4-27131D15A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DD8FF0-6DDD-1240-9B6E-6DC15D86C5B4}" type="datetimeFigureOut">
              <a:rPr lang="en-US" smtClean="0"/>
              <a:t>5/2/2025</a:t>
            </a:fld>
            <a:endParaRPr lang="en-US"/>
          </a:p>
        </p:txBody>
      </p:sp>
      <p:sp>
        <p:nvSpPr>
          <p:cNvPr id="5" name="Footer Placeholder 4">
            <a:extLst>
              <a:ext uri="{FF2B5EF4-FFF2-40B4-BE49-F238E27FC236}">
                <a16:creationId xmlns:a16="http://schemas.microsoft.com/office/drawing/2014/main" id="{B440979C-8692-262D-548F-7DCD2FA9F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9DD362E-E29B-60DE-1779-F3D4A2855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ED336C-A168-8543-9EA7-5291EE12F45A}" type="slidenum">
              <a:rPr lang="en-US" smtClean="0"/>
              <a:t>‹#›</a:t>
            </a:fld>
            <a:endParaRPr lang="en-US"/>
          </a:p>
        </p:txBody>
      </p:sp>
    </p:spTree>
    <p:extLst>
      <p:ext uri="{BB962C8B-B14F-4D97-AF65-F5344CB8AC3E}">
        <p14:creationId xmlns:p14="http://schemas.microsoft.com/office/powerpoint/2010/main" val="363056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319F-B7DB-8984-A0D6-040F6A194B90}"/>
              </a:ext>
            </a:extLst>
          </p:cNvPr>
          <p:cNvSpPr>
            <a:spLocks noGrp="1"/>
          </p:cNvSpPr>
          <p:nvPr>
            <p:ph type="ctrTitle"/>
          </p:nvPr>
        </p:nvSpPr>
        <p:spPr/>
        <p:txBody>
          <a:bodyPr/>
          <a:lstStyle/>
          <a:p>
            <a:r>
              <a:rPr lang="en-US" dirty="0"/>
              <a:t>Muslim Prayer Reminder Game</a:t>
            </a:r>
          </a:p>
        </p:txBody>
      </p:sp>
      <p:sp>
        <p:nvSpPr>
          <p:cNvPr id="3" name="Subtitle 2">
            <a:extLst>
              <a:ext uri="{FF2B5EF4-FFF2-40B4-BE49-F238E27FC236}">
                <a16:creationId xmlns:a16="http://schemas.microsoft.com/office/drawing/2014/main" id="{5B3D192B-0946-61BC-90B0-37E0A08EA561}"/>
              </a:ext>
            </a:extLst>
          </p:cNvPr>
          <p:cNvSpPr>
            <a:spLocks noGrp="1"/>
          </p:cNvSpPr>
          <p:nvPr>
            <p:ph type="subTitle" idx="1"/>
          </p:nvPr>
        </p:nvSpPr>
        <p:spPr/>
        <p:txBody>
          <a:bodyPr/>
          <a:lstStyle/>
          <a:p>
            <a:r>
              <a:rPr lang="en-US" dirty="0"/>
              <a:t>Mohammad Faraj</a:t>
            </a:r>
          </a:p>
          <a:p>
            <a:r>
              <a:rPr lang="en-US" dirty="0"/>
              <a:t>23077476</a:t>
            </a:r>
          </a:p>
        </p:txBody>
      </p:sp>
    </p:spTree>
    <p:extLst>
      <p:ext uri="{BB962C8B-B14F-4D97-AF65-F5344CB8AC3E}">
        <p14:creationId xmlns:p14="http://schemas.microsoft.com/office/powerpoint/2010/main" val="201837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A86D-B930-C10C-EE5B-54F7383A4E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46A7B2-D5CD-F823-CCF0-7ED60340EC04}"/>
              </a:ext>
            </a:extLst>
          </p:cNvPr>
          <p:cNvSpPr>
            <a:spLocks noGrp="1"/>
          </p:cNvSpPr>
          <p:nvPr>
            <p:ph idx="1"/>
          </p:nvPr>
        </p:nvSpPr>
        <p:spPr/>
        <p:txBody>
          <a:bodyPr/>
          <a:lstStyle/>
          <a:p>
            <a:r>
              <a:rPr lang="en-GB" b="1" dirty="0"/>
              <a:t>Use Case and Objective:</a:t>
            </a:r>
          </a:p>
          <a:p>
            <a:pPr lvl="1"/>
            <a:r>
              <a:rPr lang="en-GB" dirty="0"/>
              <a:t>Notify the user with prayer time.</a:t>
            </a:r>
          </a:p>
          <a:p>
            <a:pPr lvl="1"/>
            <a:r>
              <a:rPr lang="en-GB" dirty="0"/>
              <a:t>Inform the user with the current time.</a:t>
            </a:r>
          </a:p>
          <a:p>
            <a:pPr lvl="1"/>
            <a:r>
              <a:rPr lang="en-GB" dirty="0"/>
              <a:t>Gamify praying.</a:t>
            </a:r>
          </a:p>
          <a:p>
            <a:pPr>
              <a:buNone/>
            </a:pPr>
            <a:endParaRPr lang="en-GB" dirty="0"/>
          </a:p>
          <a:p>
            <a:pPr>
              <a:buNone/>
            </a:pPr>
            <a:r>
              <a:rPr lang="en-GB" dirty="0"/>
              <a:t>• </a:t>
            </a:r>
            <a:r>
              <a:rPr lang="en-GB" b="1" dirty="0"/>
              <a:t>Why does this prototype matters?</a:t>
            </a:r>
          </a:p>
          <a:p>
            <a:pPr lvl="1"/>
            <a:r>
              <a:rPr lang="en-GB" dirty="0"/>
              <a:t>Important for helping Muslims with their daily prayers, specially in places with no nearby mosques.</a:t>
            </a:r>
          </a:p>
          <a:p>
            <a:pPr marL="0" indent="0">
              <a:buNone/>
            </a:pPr>
            <a:endParaRPr lang="en-US" dirty="0"/>
          </a:p>
        </p:txBody>
      </p:sp>
    </p:spTree>
    <p:extLst>
      <p:ext uri="{BB962C8B-B14F-4D97-AF65-F5344CB8AC3E}">
        <p14:creationId xmlns:p14="http://schemas.microsoft.com/office/powerpoint/2010/main" val="30142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289E-E129-4775-950E-28DEA3488D5E}"/>
              </a:ext>
            </a:extLst>
          </p:cNvPr>
          <p:cNvSpPr>
            <a:spLocks noGrp="1"/>
          </p:cNvSpPr>
          <p:nvPr>
            <p:ph type="title"/>
          </p:nvPr>
        </p:nvSpPr>
        <p:spPr/>
        <p:txBody>
          <a:bodyPr/>
          <a:lstStyle/>
          <a:p>
            <a:r>
              <a:rPr lang="en-GB" b="1" dirty="0"/>
              <a:t>Understanding the Target User</a:t>
            </a:r>
            <a:endParaRPr lang="en-US" dirty="0"/>
          </a:p>
        </p:txBody>
      </p:sp>
      <p:sp>
        <p:nvSpPr>
          <p:cNvPr id="3" name="Content Placeholder 2">
            <a:extLst>
              <a:ext uri="{FF2B5EF4-FFF2-40B4-BE49-F238E27FC236}">
                <a16:creationId xmlns:a16="http://schemas.microsoft.com/office/drawing/2014/main" id="{D9774522-D437-FFC9-6F12-B2F89CF4CAF7}"/>
              </a:ext>
            </a:extLst>
          </p:cNvPr>
          <p:cNvSpPr>
            <a:spLocks noGrp="1"/>
          </p:cNvSpPr>
          <p:nvPr>
            <p:ph idx="1"/>
          </p:nvPr>
        </p:nvSpPr>
        <p:spPr/>
        <p:txBody>
          <a:bodyPr/>
          <a:lstStyle/>
          <a:p>
            <a:pPr>
              <a:buNone/>
            </a:pPr>
            <a:r>
              <a:rPr lang="en-GB" dirty="0"/>
              <a:t>• Muslims need to pray 5 prayers a day, all related to different times of the day, which is hard to notice if indoor or far from a nearby mosque.</a:t>
            </a:r>
          </a:p>
          <a:p>
            <a:pPr>
              <a:buNone/>
            </a:pPr>
            <a:r>
              <a:rPr lang="en-GB" dirty="0"/>
              <a:t>• There is a period between each prayer where the user shall pray this prayer in, sometimes it is hard to remember to pray on time, specially if you are trying to make it as a new habit.</a:t>
            </a:r>
          </a:p>
          <a:p>
            <a:r>
              <a:rPr lang="en-GB" dirty="0"/>
              <a:t>A kid that is learning how to pray.</a:t>
            </a:r>
          </a:p>
        </p:txBody>
      </p:sp>
    </p:spTree>
    <p:extLst>
      <p:ext uri="{BB962C8B-B14F-4D97-AF65-F5344CB8AC3E}">
        <p14:creationId xmlns:p14="http://schemas.microsoft.com/office/powerpoint/2010/main" val="235681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C007-D93E-0CC3-BD2C-4E7844BB8E46}"/>
              </a:ext>
            </a:extLst>
          </p:cNvPr>
          <p:cNvSpPr>
            <a:spLocks noGrp="1"/>
          </p:cNvSpPr>
          <p:nvPr>
            <p:ph type="title"/>
          </p:nvPr>
        </p:nvSpPr>
        <p:spPr/>
        <p:txBody>
          <a:bodyPr/>
          <a:lstStyle/>
          <a:p>
            <a:r>
              <a:rPr lang="en-GB" b="1" dirty="0"/>
              <a:t>Design of your Hi-Fidelity Prototype</a:t>
            </a:r>
            <a:endParaRPr lang="en-US" dirty="0"/>
          </a:p>
        </p:txBody>
      </p:sp>
      <p:sp>
        <p:nvSpPr>
          <p:cNvPr id="3" name="Content Placeholder 2">
            <a:extLst>
              <a:ext uri="{FF2B5EF4-FFF2-40B4-BE49-F238E27FC236}">
                <a16:creationId xmlns:a16="http://schemas.microsoft.com/office/drawing/2014/main" id="{4658C864-E9E2-BB81-3DA3-D9F9744450BA}"/>
              </a:ext>
            </a:extLst>
          </p:cNvPr>
          <p:cNvSpPr>
            <a:spLocks noGrp="1"/>
          </p:cNvSpPr>
          <p:nvPr>
            <p:ph idx="1"/>
          </p:nvPr>
        </p:nvSpPr>
        <p:spPr/>
        <p:txBody>
          <a:bodyPr/>
          <a:lstStyle/>
          <a:p>
            <a:pPr>
              <a:buNone/>
            </a:pPr>
            <a:r>
              <a:rPr lang="en-GB" dirty="0"/>
              <a:t>• Prototyped a simple smart device using Raspberry Pi Pico, Breadboards &amp; Jumping wires, API for prayer timings, etc.</a:t>
            </a:r>
          </a:p>
          <a:p>
            <a:pPr>
              <a:buNone/>
            </a:pPr>
            <a:r>
              <a:rPr lang="en-GB" dirty="0"/>
              <a:t>• Includes:</a:t>
            </a:r>
          </a:p>
          <a:p>
            <a:pPr lvl="1"/>
            <a:r>
              <a:rPr lang="en-GB" dirty="0"/>
              <a:t>LCD Display: to display messages to user, current time, time left for next prayer, score, etc.</a:t>
            </a:r>
          </a:p>
          <a:p>
            <a:pPr lvl="1"/>
            <a:r>
              <a:rPr lang="en-GB" dirty="0"/>
              <a:t>Press Button: to used as a sensor that takes input from the user, did you pray? Y/N.</a:t>
            </a:r>
          </a:p>
          <a:p>
            <a:pPr lvl="1"/>
            <a:r>
              <a:rPr lang="en-GB" dirty="0"/>
              <a:t>Buzzer: to make beep sounds that shall remined and notify the user with the prayer.</a:t>
            </a:r>
          </a:p>
        </p:txBody>
      </p:sp>
    </p:spTree>
    <p:extLst>
      <p:ext uri="{BB962C8B-B14F-4D97-AF65-F5344CB8AC3E}">
        <p14:creationId xmlns:p14="http://schemas.microsoft.com/office/powerpoint/2010/main" val="276826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C88-C3B9-A362-22A1-EDF05DC9711F}"/>
              </a:ext>
            </a:extLst>
          </p:cNvPr>
          <p:cNvSpPr>
            <a:spLocks noGrp="1"/>
          </p:cNvSpPr>
          <p:nvPr>
            <p:ph type="title"/>
          </p:nvPr>
        </p:nvSpPr>
        <p:spPr/>
        <p:txBody>
          <a:bodyPr/>
          <a:lstStyle/>
          <a:p>
            <a:r>
              <a:rPr lang="en-GB" b="1" dirty="0"/>
              <a:t>Improvements and Future Work</a:t>
            </a:r>
            <a:endParaRPr lang="en-US" dirty="0"/>
          </a:p>
        </p:txBody>
      </p:sp>
      <p:sp>
        <p:nvSpPr>
          <p:cNvPr id="3" name="Content Placeholder 2">
            <a:extLst>
              <a:ext uri="{FF2B5EF4-FFF2-40B4-BE49-F238E27FC236}">
                <a16:creationId xmlns:a16="http://schemas.microsoft.com/office/drawing/2014/main" id="{6FB861DE-1572-3FA9-DBAE-49A058571F7F}"/>
              </a:ext>
            </a:extLst>
          </p:cNvPr>
          <p:cNvSpPr>
            <a:spLocks noGrp="1"/>
          </p:cNvSpPr>
          <p:nvPr>
            <p:ph idx="1"/>
          </p:nvPr>
        </p:nvSpPr>
        <p:spPr/>
        <p:txBody>
          <a:bodyPr/>
          <a:lstStyle/>
          <a:p>
            <a:r>
              <a:rPr lang="en-US" dirty="0"/>
              <a:t>Problems faced:</a:t>
            </a:r>
          </a:p>
          <a:p>
            <a:pPr lvl="1"/>
            <a:r>
              <a:rPr lang="en-US" dirty="0"/>
              <a:t>Sometimes the API used for fetching prayer times, glitches and can’t give prayer times, which needs to be reset.</a:t>
            </a:r>
          </a:p>
          <a:p>
            <a:pPr lvl="1"/>
            <a:r>
              <a:rPr lang="en-US" dirty="0"/>
              <a:t>Designed a 3D box to serve as a container for the device, but it didn’t fit.</a:t>
            </a:r>
          </a:p>
        </p:txBody>
      </p:sp>
      <p:pic>
        <p:nvPicPr>
          <p:cNvPr id="5" name="Picture 4">
            <a:extLst>
              <a:ext uri="{FF2B5EF4-FFF2-40B4-BE49-F238E27FC236}">
                <a16:creationId xmlns:a16="http://schemas.microsoft.com/office/drawing/2014/main" id="{07A0AA06-02E9-D372-4EB8-D0E79A4D4566}"/>
              </a:ext>
            </a:extLst>
          </p:cNvPr>
          <p:cNvPicPr>
            <a:picLocks noChangeAspect="1"/>
          </p:cNvPicPr>
          <p:nvPr/>
        </p:nvPicPr>
        <p:blipFill>
          <a:blip r:embed="rId2"/>
          <a:stretch>
            <a:fillRect/>
          </a:stretch>
        </p:blipFill>
        <p:spPr>
          <a:xfrm rot="16200000">
            <a:off x="8584909" y="2972345"/>
            <a:ext cx="2923857" cy="4117203"/>
          </a:xfrm>
          <a:prstGeom prst="rect">
            <a:avLst/>
          </a:prstGeom>
        </p:spPr>
      </p:pic>
      <p:pic>
        <p:nvPicPr>
          <p:cNvPr id="7" name="Picture 6">
            <a:extLst>
              <a:ext uri="{FF2B5EF4-FFF2-40B4-BE49-F238E27FC236}">
                <a16:creationId xmlns:a16="http://schemas.microsoft.com/office/drawing/2014/main" id="{B5CB225B-335B-9FBB-E905-1641A55B354B}"/>
              </a:ext>
            </a:extLst>
          </p:cNvPr>
          <p:cNvPicPr>
            <a:picLocks noChangeAspect="1"/>
          </p:cNvPicPr>
          <p:nvPr/>
        </p:nvPicPr>
        <p:blipFill>
          <a:blip r:embed="rId3"/>
          <a:stretch>
            <a:fillRect/>
          </a:stretch>
        </p:blipFill>
        <p:spPr>
          <a:xfrm>
            <a:off x="86561" y="3569017"/>
            <a:ext cx="3589384" cy="2923858"/>
          </a:xfrm>
          <a:prstGeom prst="rect">
            <a:avLst/>
          </a:prstGeom>
        </p:spPr>
      </p:pic>
      <p:pic>
        <p:nvPicPr>
          <p:cNvPr id="9" name="Picture 8">
            <a:extLst>
              <a:ext uri="{FF2B5EF4-FFF2-40B4-BE49-F238E27FC236}">
                <a16:creationId xmlns:a16="http://schemas.microsoft.com/office/drawing/2014/main" id="{A8E701B9-BCD6-9F45-0FCC-E544EE8DECD3}"/>
              </a:ext>
            </a:extLst>
          </p:cNvPr>
          <p:cNvPicPr>
            <a:picLocks noChangeAspect="1"/>
          </p:cNvPicPr>
          <p:nvPr/>
        </p:nvPicPr>
        <p:blipFill>
          <a:blip r:embed="rId4"/>
          <a:stretch>
            <a:fillRect/>
          </a:stretch>
        </p:blipFill>
        <p:spPr>
          <a:xfrm>
            <a:off x="3782143" y="3569017"/>
            <a:ext cx="4100063" cy="2923858"/>
          </a:xfrm>
          <a:prstGeom prst="rect">
            <a:avLst/>
          </a:prstGeom>
        </p:spPr>
      </p:pic>
    </p:spTree>
    <p:extLst>
      <p:ext uri="{BB962C8B-B14F-4D97-AF65-F5344CB8AC3E}">
        <p14:creationId xmlns:p14="http://schemas.microsoft.com/office/powerpoint/2010/main" val="18613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7717-EAA6-BAC8-2330-1EDF4D626850}"/>
              </a:ext>
            </a:extLst>
          </p:cNvPr>
          <p:cNvSpPr>
            <a:spLocks noGrp="1"/>
          </p:cNvSpPr>
          <p:nvPr>
            <p:ph type="title"/>
          </p:nvPr>
        </p:nvSpPr>
        <p:spPr/>
        <p:txBody>
          <a:bodyPr/>
          <a:lstStyle/>
          <a:p>
            <a:r>
              <a:rPr lang="en-GB" b="1" dirty="0"/>
              <a:t>Improvements and Future Work</a:t>
            </a:r>
            <a:endParaRPr lang="en-GB" dirty="0"/>
          </a:p>
        </p:txBody>
      </p:sp>
      <p:sp>
        <p:nvSpPr>
          <p:cNvPr id="3" name="Content Placeholder 2">
            <a:extLst>
              <a:ext uri="{FF2B5EF4-FFF2-40B4-BE49-F238E27FC236}">
                <a16:creationId xmlns:a16="http://schemas.microsoft.com/office/drawing/2014/main" id="{0E961E63-049D-D348-71E0-BD2DB5358DB8}"/>
              </a:ext>
            </a:extLst>
          </p:cNvPr>
          <p:cNvSpPr>
            <a:spLocks noGrp="1"/>
          </p:cNvSpPr>
          <p:nvPr>
            <p:ph idx="1"/>
          </p:nvPr>
        </p:nvSpPr>
        <p:spPr/>
        <p:txBody>
          <a:bodyPr/>
          <a:lstStyle/>
          <a:p>
            <a:r>
              <a:rPr lang="en-US" dirty="0"/>
              <a:t>A Dual-band GPS/RTK could’ve been used to give accurate times globally.</a:t>
            </a:r>
          </a:p>
          <a:p>
            <a:r>
              <a:rPr lang="en-US" dirty="0"/>
              <a:t>To become a product, it needs to be:</a:t>
            </a:r>
          </a:p>
          <a:p>
            <a:pPr lvl="1"/>
            <a:r>
              <a:rPr lang="en-US" dirty="0"/>
              <a:t>Smaller.</a:t>
            </a:r>
          </a:p>
          <a:p>
            <a:pPr lvl="1"/>
            <a:r>
              <a:rPr lang="en-US" dirty="0"/>
              <a:t>Has a rechargeable battery (portable).</a:t>
            </a:r>
          </a:p>
          <a:p>
            <a:pPr lvl="1"/>
            <a:r>
              <a:rPr lang="en-US" dirty="0"/>
              <a:t>Has a more cheerful and friendly outer design.</a:t>
            </a:r>
          </a:p>
        </p:txBody>
      </p:sp>
    </p:spTree>
    <p:extLst>
      <p:ext uri="{BB962C8B-B14F-4D97-AF65-F5344CB8AC3E}">
        <p14:creationId xmlns:p14="http://schemas.microsoft.com/office/powerpoint/2010/main" val="136977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328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Muslim Prayer Reminder Game</vt:lpstr>
      <vt:lpstr>Introduction</vt:lpstr>
      <vt:lpstr>Understanding the Target User</vt:lpstr>
      <vt:lpstr>Design of your Hi-Fidelity Prototype</vt:lpstr>
      <vt:lpstr>Improvements and Future Work</vt:lpstr>
      <vt:lpstr>Improvements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Steer</dc:creator>
  <cp:lastModifiedBy>Mohammad Faraj (Student)</cp:lastModifiedBy>
  <cp:revision>4</cp:revision>
  <dcterms:created xsi:type="dcterms:W3CDTF">2025-03-13T10:40:09Z</dcterms:created>
  <dcterms:modified xsi:type="dcterms:W3CDTF">2025-05-02T11:48:00Z</dcterms:modified>
</cp:coreProperties>
</file>