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849EB-C458-46AD-5843-4773ACC8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BF594-8497-E69A-C5EF-9F31B5C0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2E346-B4D9-6164-E5C2-FAE92D77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97A87-A6A3-00AD-53BD-05CC695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86660-AD3A-488D-F3A9-83822AB0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8561D-DE5D-29AE-4FD4-0F0C76A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4811B-91AC-EBC4-5A4B-BD9374F8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BC3E3-8C4D-C434-73DB-BCF73B26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55146-5DA9-E5D8-32E1-A5CD363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56E18-5690-56F6-84EB-A4FF39C6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FF6E89-169F-B6F2-DBAC-53B66A241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9955D5-585D-50BD-E350-16A780100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B6B5B-5544-F76A-A9F9-71E42DC1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1876F-9A43-DCFC-BF04-AF5B6F51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3FE85-CB81-1851-7B96-8740834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78827-46CD-EA8B-3F9E-387601F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0DCCB-DF69-805A-AEFD-90B2ACB0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80FE9-6F23-5885-F8A0-829EF4A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D64FC-5F25-F87E-BA47-3096062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7BE88-051E-1FCA-5C2C-462C731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1E697-3B3E-7497-2800-1E1D2C1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2419E7-1888-E0F9-41DD-0C36BF45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D17ED8-4953-864F-E7F5-FE7F3E88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04715-7119-726C-90C1-BDFC5579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F4450-D78A-0EC1-A71C-63709D64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1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FCA4F-5737-5D78-7EE9-EB2076C5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4A18A-2AA2-D433-0B0D-19DFB6ED2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4FA61C-3C33-88CE-4AD5-5C4DD320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790EA-9F4D-D379-16BD-08C4A72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FA22-E04E-0061-4A99-1FC81901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62E8C2-29A8-30FB-7E02-BAD3A6D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560C7-E76C-8FBC-9A8F-29A05F57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38A293-39A0-F3BF-DA69-F5D35672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F6F93C-3156-B505-2DBC-ACD55FC5A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FC9328-B16A-C432-5EC5-44D96CC7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9E8BC0-77A1-BBB1-F6A6-411CCF45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38830C-7925-CE13-74C9-B54431A1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AE16D9-A4B8-70C4-738F-3CA70AB0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DCCEFB-6C7A-C560-0F3C-7245AD2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4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B7B59-51FC-B203-F209-926DCD88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CD792-8FD3-3202-08C2-1A790277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B4FCF4-A62A-4764-139B-AE91778D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090296-235F-CFB8-1486-63FF072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5C3827-0B77-62C7-156B-744519C0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3D2347-9D4D-0C5E-D2A2-BD9341FB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DFD723-65DA-1BBA-8A1F-1A01FD15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8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99479-A437-17DB-E65F-63A5A3F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15AD1-1E99-D80A-DADA-573D7FF5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9A11F-6846-BD25-CC9C-9BDF6E4E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5BD505-AA5A-BF2E-0314-29393716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D9130-78CA-612D-5909-51DCB11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97184-BB9C-AE9B-EAC3-CD232087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BF6F3-3035-8788-B7CE-86DF3B7C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C8D36F-D70D-18E9-414A-66869CCC8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15DD58-D41D-D900-94B6-3AD5EBBE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BBC1E-E255-72C3-9522-31D6DD28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E23D8-8110-0A7C-BEFE-6DD9D1B7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67DA5-DE5F-C881-61AE-F2B4D962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5B2EE-BB21-35F1-3878-48DEB6E7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B11E4-3A0F-FD81-2BE2-7EDCA790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80DC0-8951-44B4-8406-5A5D6F9D2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11E5-7F80-427D-8749-A33DC94BEE2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7C882-C449-10E4-1400-F6331EB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B620B-834C-26BA-3FF7-ACE724A9E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8889-77AF-4773-8470-E27DA4048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A4F66-A944-CA54-9E6F-EF0571AD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Литература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74482-10E8-A730-74F1-24589E26A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06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Литература</dc:title>
  <dc:creator>107 Nivazztaz</dc:creator>
  <cp:lastModifiedBy>107 Nivazztaz</cp:lastModifiedBy>
  <cp:revision>1</cp:revision>
  <dcterms:created xsi:type="dcterms:W3CDTF">2024-05-27T23:38:29Z</dcterms:created>
  <dcterms:modified xsi:type="dcterms:W3CDTF">2024-05-27T23:38:35Z</dcterms:modified>
</cp:coreProperties>
</file>