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acer\Downloads\denis-berezhnojj-na-zare-ty-ee-ne-budi.mp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12576" y="2492896"/>
            <a:ext cx="10332640" cy="1470025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Arial" pitchFamily="34" charset="0"/>
                <a:cs typeface="Arial" pitchFamily="34" charset="0"/>
              </a:rPr>
              <a:t>Художественное мастерство А.А. Фета</a:t>
            </a:r>
            <a:endParaRPr lang="ru-RU" sz="6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88640"/>
            <a:ext cx="518866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Он пел, как в сумраке ночей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Поет влюбленный соловей.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Он гимны пел родной природе;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Он изливал всю душу ей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В строках рифмованных мелодий.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Он в мире грезы и мечты,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Любя игру лучей и тени,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Подметил беглые черты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Неуловимых ощущений,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Невоплотимой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красоты…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И пусть он в старческие лета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Менял капризно имена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То публициста, то поэта, —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Искупят прозу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Шеншина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Стихи пленительные Фета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412776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000" dirty="0" smtClean="0">
                <a:latin typeface="Arial" pitchFamily="34" charset="0"/>
                <a:cs typeface="Arial" pitchFamily="34" charset="0"/>
              </a:rPr>
              <a:t>П.И. Чайковский: «Фет в лучшие свои минуты выходит из пределов, указанных поэзией и смело делает шаг в наше область… Это не просто поэт, а скорее поэт-музыкант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…»</a:t>
            </a:r>
            <a:endParaRPr lang="ru-RU" sz="4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76672"/>
            <a:ext cx="683725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Свеж и душист твой роскошный венок,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Всех в нем цветов благовония слышны,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Кудри твои так обильны и пышны,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Свеж и душист твой роскошный венок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Свеж и душист твой роскошный венок,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Ясного взора губительна сила, —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Нет, я не верю, чтоб ты не любила: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Свеж и душист твой роскошный венок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Свеж и душист твой роскошный венок,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Счастию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сердце легко предается: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Мне близ тебя хорошо и поется.</a:t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latin typeface="Arial" pitchFamily="34" charset="0"/>
                <a:cs typeface="Arial" pitchFamily="34" charset="0"/>
              </a:rPr>
              <a:t>Свеж и душист твой роскошный венок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000" dirty="0" smtClean="0">
                <a:latin typeface="Arial" pitchFamily="34" charset="0"/>
                <a:cs typeface="Arial" pitchFamily="34" charset="0"/>
              </a:rPr>
              <a:t>Стихотворение «На заре ты ее не буди…» было написано в 1842 году и положено на музыку А.В. Варламовым. 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denis-berezhnojj-na-zare-ty-ee-ne-budi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39552" y="5085184"/>
            <a:ext cx="1440160" cy="144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19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\Desktop\ПРАКТИКА УРОКИ\5a78807e7fb5a5946632db6b-pre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80520" cy="3732715"/>
          </a:xfrm>
          <a:prstGeom prst="rect">
            <a:avLst/>
          </a:prstGeom>
          <a:noFill/>
        </p:spPr>
      </p:pic>
      <p:pic>
        <p:nvPicPr>
          <p:cNvPr id="1027" name="Picture 3" descr="C:\Users\acer\Desktop\ПРАКТИКА УРОКИ\203044@2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125503"/>
            <a:ext cx="4499992" cy="373249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79512" y="4005064"/>
            <a:ext cx="4292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«Сосна в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Сан-Тропе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7999" y="2420888"/>
            <a:ext cx="4126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«Марсельский порт»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799288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Arial" pitchFamily="34" charset="0"/>
                <a:cs typeface="Arial" pitchFamily="34" charset="0"/>
              </a:rPr>
              <a:t>Порядок написания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синквейна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: 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Первая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строка – одно ключевое слово, определяющее содержание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синквейна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Вторая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строка – два прилагательных, характеризующее данное понятие. 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Третья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строка – два – три глагола, показывающих действие понятия. 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Четвертая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строка – короткое предложение, в котором автор высказывает свое отношение. 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Пятая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строка – одно слово, обычно существительное, через которое человек выражает свои чувства, ассоциации, связанные с данным понятием.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144</Words>
  <Application>Microsoft Office PowerPoint</Application>
  <PresentationFormat>Экран (4:3)</PresentationFormat>
  <Paragraphs>22</Paragraphs>
  <Slides>7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Художественное мастерство А.А. Фета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Художественное мастерство А.А. Фета</dc:title>
  <dc:creator>Алина Кот</dc:creator>
  <cp:lastModifiedBy>Алина Кот</cp:lastModifiedBy>
  <cp:revision>4</cp:revision>
  <dcterms:created xsi:type="dcterms:W3CDTF">2023-11-25T12:24:40Z</dcterms:created>
  <dcterms:modified xsi:type="dcterms:W3CDTF">2023-11-25T12:37:35Z</dcterms:modified>
</cp:coreProperties>
</file>