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Water Tank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MATLAB-Based Tool for Calculating Water Height in Cylindrical Tanks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Open the floor for any questions or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Objective:</a:t>
            </a:r>
          </a:p>
          <a:p>
            <a:r>
              <a:t>A MATLAB-based graphical user interface (GUI) designed for calculating the water height in a cylindrical tank using volume and radius as inputs.</a:t>
            </a:r>
          </a:p>
          <a:p>
            <a:endParaRPr/>
          </a:p>
          <a:p>
            <a:r>
              <a:t>Key Features:</a:t>
            </a:r>
          </a:p>
          <a:p>
            <a:r>
              <a:t>- GUI for input and calculation.</a:t>
            </a:r>
          </a:p>
          <a:p>
            <a:r>
              <a:t>- Real-time 3D visualization of the tank and water.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- Graphical User Interface (GUI):</a:t>
            </a:r>
          </a:p>
          <a:p>
            <a:r>
              <a:t>  - Input fields for volume and radius.</a:t>
            </a:r>
          </a:p>
          <a:p>
            <a:r>
              <a:t>  - Buttons for calculation and closing the application.</a:t>
            </a:r>
          </a:p>
          <a:p>
            <a:endParaRPr/>
          </a:p>
          <a:p>
            <a:r>
              <a:t>- 3D Visualization:</a:t>
            </a:r>
          </a:p>
          <a:p>
            <a:r>
              <a:t>  - Realistic tank and water surface with dynamic lighting.</a:t>
            </a:r>
          </a:p>
          <a:p>
            <a:r>
              <a:t>  - Rotation and zoom options.</a:t>
            </a:r>
          </a:p>
          <a:p>
            <a:endParaRPr/>
          </a:p>
          <a:p>
            <a:r>
              <a:t>- Numerical Calculation:</a:t>
            </a:r>
          </a:p>
          <a:p>
            <a:r>
              <a:t>  - Newton-Raphson method for solving the height equation.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Newton-Raphson Method:</a:t>
            </a:r>
          </a:p>
          <a:p>
            <a:r>
              <a:t>- Iterative technique used to find the height of water.</a:t>
            </a:r>
          </a:p>
          <a:p>
            <a:r>
              <a:t>- Formula:</a:t>
            </a:r>
          </a:p>
          <a:p>
            <a:r>
              <a:t>    V = π r² h - (2/3) π r³</a:t>
            </a:r>
          </a:p>
          <a:p>
            <a:endParaRPr/>
          </a:p>
          <a:p>
            <a:r>
              <a:t>Advantages:</a:t>
            </a:r>
          </a:p>
          <a:p>
            <a:r>
              <a:t>- Efficient and accurate computation.</a:t>
            </a:r>
          </a:p>
          <a:p>
            <a:r>
              <a:t>- Adjustable tolerance and iterations for convergence.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- Inputs:</a:t>
            </a:r>
          </a:p>
          <a:p>
            <a:r>
              <a:t>  - Volume and radius (editable fields).</a:t>
            </a:r>
          </a:p>
          <a:p>
            <a:endParaRPr/>
          </a:p>
          <a:p>
            <a:r>
              <a:t>- Outputs:</a:t>
            </a:r>
          </a:p>
          <a:p>
            <a:r>
              <a:t>  - Height of the water (calculated and displayed).</a:t>
            </a:r>
          </a:p>
          <a:p>
            <a:endParaRPr/>
          </a:p>
          <a:p>
            <a:r>
              <a:t>- Buttons:</a:t>
            </a:r>
          </a:p>
          <a:p>
            <a:r>
              <a:t>  - Calculate and End (close the GUI).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Features:</a:t>
            </a:r>
          </a:p>
          <a:p>
            <a:r>
              <a:t>- Metallic tank surface.</a:t>
            </a:r>
          </a:p>
          <a:p>
            <a:r>
              <a:t>- Transparent water surface with realistic shading.</a:t>
            </a:r>
          </a:p>
          <a:p>
            <a:r>
              <a:t>- Labels for height, radius, and volume.</a:t>
            </a:r>
          </a:p>
          <a:p>
            <a:endParaRPr/>
          </a:p>
          <a:p>
            <a:r>
              <a:t>Interactive Controls:</a:t>
            </a:r>
          </a:p>
          <a:p>
            <a:r>
              <a:t>- Rotation and zoom for detailed viewing.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Cases:</a:t>
            </a:r>
          </a:p>
          <a:p>
            <a:r>
              <a:t>- Engineers: Tank design and capacity calculations.</a:t>
            </a:r>
          </a:p>
          <a:p>
            <a:r>
              <a:t>- Environmentalists: Water storage calculations.</a:t>
            </a:r>
          </a:p>
          <a:p>
            <a:r>
              <a:t>- Educators: Demonstrating mathematical modeling and visualization.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Main Functions:</a:t>
            </a:r>
          </a:p>
          <a:p>
            <a:r>
              <a:t>- water_tank_gui: Creates GUI layout.</a:t>
            </a:r>
          </a:p>
          <a:p>
            <a:r>
              <a:t>- calculate_callback: Handles calculations and updates the visualization.</a:t>
            </a:r>
          </a:p>
          <a:p>
            <a:r>
              <a:t>- newton_raphson: Solves the height equation iteratively.</a:t>
            </a:r>
          </a:p>
          <a:p>
            <a:endParaRPr/>
          </a:p>
          <a:p>
            <a:r>
              <a:t>Visualization:</a:t>
            </a:r>
          </a:p>
          <a:p>
            <a:r>
              <a:t>- Uses MATLAB’s surf and fill3 for rendering the 3D surfaces.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Summary:</a:t>
            </a:r>
          </a:p>
          <a:p>
            <a:r>
              <a:rPr dirty="0"/>
              <a:t>- MATLAB GUI tool for calculating water height in cylindrical tanks.</a:t>
            </a:r>
          </a:p>
          <a:p>
            <a:r>
              <a:rPr dirty="0"/>
              <a:t>- Combines numerical computation, input validation, and 3D visualization.</a:t>
            </a:r>
          </a:p>
          <a:p>
            <a:endParaRPr dirty="0"/>
          </a:p>
          <a:p>
            <a:r>
              <a:rPr dirty="0"/>
              <a:t>Future Improvements:</a:t>
            </a:r>
          </a:p>
          <a:p>
            <a:r>
              <a:rPr dirty="0"/>
              <a:t>- Support for different tank shapes.</a:t>
            </a:r>
          </a:p>
          <a:p>
            <a:r>
              <a:rPr dirty="0"/>
              <a:t>- Multilingual interface.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Water Tank Calculator</vt:lpstr>
      <vt:lpstr>Introduction</vt:lpstr>
      <vt:lpstr>Project Features</vt:lpstr>
      <vt:lpstr>Numerical Method</vt:lpstr>
      <vt:lpstr>User Interface</vt:lpstr>
      <vt:lpstr>3D Visualization</vt:lpstr>
      <vt:lpstr>Applications</vt:lpstr>
      <vt:lpstr>Implementation Details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Tank Calculator</dc:title>
  <dc:subject/>
  <dc:creator/>
  <cp:keywords/>
  <dc:description>generated using python-pptx</dc:description>
  <cp:lastModifiedBy>DreamOnline</cp:lastModifiedBy>
  <cp:revision>2</cp:revision>
  <dcterms:created xsi:type="dcterms:W3CDTF">2013-01-27T09:14:16Z</dcterms:created>
  <dcterms:modified xsi:type="dcterms:W3CDTF">2024-12-10T13:52:57Z</dcterms:modified>
  <cp:category/>
</cp:coreProperties>
</file>