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Rubik Light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  <p:embeddedFont>
      <p:font typeface="Rubi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regular.fntdata"/><Relationship Id="rId25" Type="http://schemas.openxmlformats.org/officeDocument/2006/relationships/font" Target="fonts/RalewayMedium-bold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71a46c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71a46c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58861d0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58861d0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cb4b9847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cb4b9847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58861d0d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58861d0d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58861d0d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58861d0d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58861d0d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58861d0d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71a46c7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71a46c7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bcb4b984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bcb4b984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Relationship Id="rId7" Type="http://schemas.openxmlformats.org/officeDocument/2006/relationships/hyperlink" Target="https://stories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 Presentation by Slidesgo" type="title">
  <p:cSld name="TITLE">
    <p:bg>
      <p:bgPr>
        <a:solidFill>
          <a:srgbClr val="73C6C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811850"/>
            <a:ext cx="5084100" cy="15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 Medium"/>
              <a:buNone/>
              <a:defRPr sz="5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1223" y="2825275"/>
            <a:ext cx="331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 Medium"/>
              <a:buNone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1368750" y="1606750"/>
            <a:ext cx="6406500" cy="13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367100" y="2847425"/>
            <a:ext cx="640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/>
          <p:nvPr/>
        </p:nvSpPr>
        <p:spPr>
          <a:xfrm flipH="1" rot="-5400000">
            <a:off x="-831988" y="-844902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 flipH="1" rot="5400000">
            <a:off x="6287162" y="3426286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ctrTitle"/>
          </p:nvPr>
        </p:nvSpPr>
        <p:spPr>
          <a:xfrm>
            <a:off x="4468825" y="908000"/>
            <a:ext cx="39552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 Medium"/>
              <a:buNone/>
              <a:defRPr sz="7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4572000" y="2129963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 Medium"/>
              <a:buNone/>
              <a:defRPr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3"/>
          <p:cNvSpPr/>
          <p:nvPr/>
        </p:nvSpPr>
        <p:spPr>
          <a:xfrm flipH="1" rot="-5400000">
            <a:off x="-831988" y="-1606902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 flipH="1" rot="5400000">
            <a:off x="6567687" y="4174836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9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rot="5399949">
            <a:off x="1035812" y="-2838469"/>
            <a:ext cx="4073897" cy="5423806"/>
          </a:xfrm>
          <a:custGeom>
            <a:rect b="b" l="l" r="r" t="t"/>
            <a:pathLst>
              <a:path extrusionOk="0" h="10808" w="8118">
                <a:moveTo>
                  <a:pt x="4010" y="1"/>
                </a:moveTo>
                <a:cubicBezTo>
                  <a:pt x="3104" y="1"/>
                  <a:pt x="2405" y="732"/>
                  <a:pt x="2405" y="1656"/>
                </a:cubicBezTo>
                <a:cubicBezTo>
                  <a:pt x="2405" y="2002"/>
                  <a:pt x="2543" y="2415"/>
                  <a:pt x="2818" y="2690"/>
                </a:cubicBezTo>
                <a:lnTo>
                  <a:pt x="0" y="2690"/>
                </a:lnTo>
                <a:lnTo>
                  <a:pt x="0" y="5442"/>
                </a:lnTo>
                <a:cubicBezTo>
                  <a:pt x="310" y="5193"/>
                  <a:pt x="665" y="5082"/>
                  <a:pt x="1013" y="5082"/>
                </a:cubicBezTo>
                <a:cubicBezTo>
                  <a:pt x="1817" y="5082"/>
                  <a:pt x="2584" y="5678"/>
                  <a:pt x="2680" y="6543"/>
                </a:cubicBezTo>
                <a:cubicBezTo>
                  <a:pt x="2778" y="7622"/>
                  <a:pt x="1934" y="8385"/>
                  <a:pt x="1042" y="8385"/>
                </a:cubicBezTo>
                <a:cubicBezTo>
                  <a:pt x="683" y="8385"/>
                  <a:pt x="316" y="8261"/>
                  <a:pt x="0" y="7984"/>
                </a:cubicBezTo>
                <a:lnTo>
                  <a:pt x="0" y="10808"/>
                </a:lnTo>
                <a:lnTo>
                  <a:pt x="7154" y="10808"/>
                </a:lnTo>
                <a:cubicBezTo>
                  <a:pt x="7705" y="10808"/>
                  <a:pt x="8117" y="10395"/>
                  <a:pt x="8117" y="9773"/>
                </a:cubicBezTo>
                <a:lnTo>
                  <a:pt x="8117" y="2690"/>
                </a:lnTo>
                <a:lnTo>
                  <a:pt x="5294" y="2690"/>
                </a:lnTo>
                <a:cubicBezTo>
                  <a:pt x="6191" y="1656"/>
                  <a:pt x="5503" y="5"/>
                  <a:pt x="4127" y="5"/>
                </a:cubicBezTo>
                <a:cubicBezTo>
                  <a:pt x="4088" y="2"/>
                  <a:pt x="4049" y="1"/>
                  <a:pt x="40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360825" y="652025"/>
            <a:ext cx="4047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hasCustomPrompt="1" type="title"/>
          </p:nvPr>
        </p:nvSpPr>
        <p:spPr>
          <a:xfrm>
            <a:off x="664250" y="2768088"/>
            <a:ext cx="2259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795650" y="3666613"/>
            <a:ext cx="1996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3425400" y="2768075"/>
            <a:ext cx="2259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3" type="subTitle"/>
          </p:nvPr>
        </p:nvSpPr>
        <p:spPr>
          <a:xfrm>
            <a:off x="3556800" y="3666600"/>
            <a:ext cx="1996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4" type="title"/>
          </p:nvPr>
        </p:nvSpPr>
        <p:spPr>
          <a:xfrm>
            <a:off x="6220450" y="2768088"/>
            <a:ext cx="2259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idx="5" type="subTitle"/>
          </p:nvPr>
        </p:nvSpPr>
        <p:spPr>
          <a:xfrm>
            <a:off x="6351850" y="3666613"/>
            <a:ext cx="1996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6"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hasCustomPrompt="1" type="title"/>
          </p:nvPr>
        </p:nvSpPr>
        <p:spPr>
          <a:xfrm>
            <a:off x="1364250" y="2071738"/>
            <a:ext cx="64155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hasCustomPrompt="1" idx="2" type="title"/>
          </p:nvPr>
        </p:nvSpPr>
        <p:spPr>
          <a:xfrm>
            <a:off x="1364250" y="488050"/>
            <a:ext cx="64155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hasCustomPrompt="1" idx="3" type="title"/>
          </p:nvPr>
        </p:nvSpPr>
        <p:spPr>
          <a:xfrm>
            <a:off x="1424275" y="3210225"/>
            <a:ext cx="6415500" cy="13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62450" y="1264450"/>
            <a:ext cx="64191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1362450" y="2836100"/>
            <a:ext cx="64191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5" type="subTitle"/>
          </p:nvPr>
        </p:nvSpPr>
        <p:spPr>
          <a:xfrm>
            <a:off x="1362450" y="4320475"/>
            <a:ext cx="64191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-1815000" y="-519152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rot="10800000">
            <a:off x="7572000" y="2651098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 rot="-5400000">
            <a:off x="-432938" y="1428773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657600" y="2062200"/>
            <a:ext cx="1492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ubik Light"/>
              <a:buNone/>
              <a:defRPr sz="1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title"/>
          </p:nvPr>
        </p:nvSpPr>
        <p:spPr>
          <a:xfrm>
            <a:off x="1053000" y="1347000"/>
            <a:ext cx="12411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5">
          <p15:clr>
            <a:srgbClr val="FA7B17"/>
          </p15:clr>
        </p15:guide>
        <p15:guide id="2" pos="230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5400000">
            <a:off x="6157312" y="1476648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3005200" y="2217300"/>
            <a:ext cx="1656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ubik Light"/>
              <a:buNone/>
              <a:defRPr sz="1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title"/>
          </p:nvPr>
        </p:nvSpPr>
        <p:spPr>
          <a:xfrm>
            <a:off x="6761500" y="1454475"/>
            <a:ext cx="14994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 rot="5400000">
            <a:off x="6157312" y="1552848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761500" y="1454475"/>
            <a:ext cx="14994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137850" y="4250700"/>
            <a:ext cx="4628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ubik Light"/>
              <a:buNone/>
              <a:defRPr sz="1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">
  <p:cSld name="CUSTOM_5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666500" y="432500"/>
            <a:ext cx="58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720225" y="4044375"/>
            <a:ext cx="2354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3392575" y="4044375"/>
            <a:ext cx="2359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714925" y="3720975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4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4" type="subTitle"/>
          </p:nvPr>
        </p:nvSpPr>
        <p:spPr>
          <a:xfrm>
            <a:off x="3392175" y="3720975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5" type="subTitle"/>
          </p:nvPr>
        </p:nvSpPr>
        <p:spPr>
          <a:xfrm>
            <a:off x="6069425" y="4044375"/>
            <a:ext cx="2359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6" type="subTitle"/>
          </p:nvPr>
        </p:nvSpPr>
        <p:spPr>
          <a:xfrm>
            <a:off x="6069425" y="3720975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3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7" type="subTitle"/>
          </p:nvPr>
        </p:nvSpPr>
        <p:spPr>
          <a:xfrm>
            <a:off x="720675" y="2480500"/>
            <a:ext cx="2354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8" type="subTitle"/>
          </p:nvPr>
        </p:nvSpPr>
        <p:spPr>
          <a:xfrm>
            <a:off x="3393025" y="2480500"/>
            <a:ext cx="2359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9" type="subTitle"/>
          </p:nvPr>
        </p:nvSpPr>
        <p:spPr>
          <a:xfrm>
            <a:off x="715375" y="21571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3" type="subTitle"/>
          </p:nvPr>
        </p:nvSpPr>
        <p:spPr>
          <a:xfrm>
            <a:off x="3392625" y="21571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3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4" type="subTitle"/>
          </p:nvPr>
        </p:nvSpPr>
        <p:spPr>
          <a:xfrm>
            <a:off x="6069875" y="2480500"/>
            <a:ext cx="2359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5" type="subTitle"/>
          </p:nvPr>
        </p:nvSpPr>
        <p:spPr>
          <a:xfrm>
            <a:off x="6069875" y="21571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4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">
  <p:cSld name="SECTION_HEADER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60825" y="-111177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543450" y="764250"/>
            <a:ext cx="2411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5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904388" y="440600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720000" y="3643400"/>
            <a:ext cx="2354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2" type="subTitle"/>
          </p:nvPr>
        </p:nvSpPr>
        <p:spPr>
          <a:xfrm>
            <a:off x="3392350" y="3643400"/>
            <a:ext cx="2359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3" type="subTitle"/>
          </p:nvPr>
        </p:nvSpPr>
        <p:spPr>
          <a:xfrm>
            <a:off x="714700" y="32438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4" type="subTitle"/>
          </p:nvPr>
        </p:nvSpPr>
        <p:spPr>
          <a:xfrm>
            <a:off x="3391950" y="32438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3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5" type="subTitle"/>
          </p:nvPr>
        </p:nvSpPr>
        <p:spPr>
          <a:xfrm>
            <a:off x="6069200" y="3643400"/>
            <a:ext cx="2359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6069200" y="3243800"/>
            <a:ext cx="2359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4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16500" y="1152475"/>
            <a:ext cx="39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 Medium"/>
              <a:buChar char="●"/>
              <a:defRPr sz="18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572000" y="1152475"/>
            <a:ext cx="38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 Medium"/>
              <a:buChar char="●"/>
              <a:defRPr sz="1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20000" y="11556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 Medium"/>
              <a:buChar char="●"/>
              <a:defRPr sz="18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920475" y="1930150"/>
            <a:ext cx="49527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Rubik Medium"/>
              <a:buNone/>
              <a:defRPr sz="24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 flipH="1">
            <a:off x="6109687" y="3712336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 flipH="1" rot="10800000">
            <a:off x="-403413" y="-1181427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2" type="title"/>
          </p:nvPr>
        </p:nvSpPr>
        <p:spPr>
          <a:xfrm>
            <a:off x="952569" y="3602736"/>
            <a:ext cx="3419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ubik"/>
              <a:buNone/>
              <a:defRPr sz="1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965600" y="375825"/>
            <a:ext cx="52128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178000" y="207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"/>
              <a:buNone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subTitle"/>
          </p:nvPr>
        </p:nvSpPr>
        <p:spPr>
          <a:xfrm>
            <a:off x="2178000" y="160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3" type="subTitle"/>
          </p:nvPr>
        </p:nvSpPr>
        <p:spPr>
          <a:xfrm>
            <a:off x="4755600" y="207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ubik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4" type="subTitle"/>
          </p:nvPr>
        </p:nvSpPr>
        <p:spPr>
          <a:xfrm>
            <a:off x="4755600" y="160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5" type="subTitle"/>
          </p:nvPr>
        </p:nvSpPr>
        <p:spPr>
          <a:xfrm>
            <a:off x="2178000" y="369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ubik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6" type="subTitle"/>
          </p:nvPr>
        </p:nvSpPr>
        <p:spPr>
          <a:xfrm>
            <a:off x="2178000" y="322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7" type="subTitle"/>
          </p:nvPr>
        </p:nvSpPr>
        <p:spPr>
          <a:xfrm>
            <a:off x="4755600" y="369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ubik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8" type="subTitle"/>
          </p:nvPr>
        </p:nvSpPr>
        <p:spPr>
          <a:xfrm>
            <a:off x="4755600" y="322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/>
        </p:nvSpPr>
        <p:spPr>
          <a:xfrm flipH="1" rot="-5400000">
            <a:off x="7122612" y="-430702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 flipH="1" rot="5400000">
            <a:off x="-1419513" y="2988923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500350" y="793150"/>
            <a:ext cx="41433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Rubik Medium"/>
              <a:buNone/>
              <a:defRPr sz="7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2664150" y="1965100"/>
            <a:ext cx="3815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/>
        </p:nvSpPr>
        <p:spPr>
          <a:xfrm>
            <a:off x="3063950" y="3162775"/>
            <a:ext cx="2920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</a:t>
            </a:r>
            <a:r>
              <a:rPr lang="en" sz="1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including icons by</a:t>
            </a:r>
            <a:r>
              <a:rPr lang="en"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</a:t>
            </a:r>
            <a:r>
              <a:rPr lang="en" sz="1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infographics &amp; images by </a:t>
            </a:r>
            <a:r>
              <a:rPr lang="en" sz="1000">
                <a:solidFill>
                  <a:srgbClr val="EB5858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EB585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" sz="10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illustrations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" name="Google Shape;138;p26"/>
          <p:cNvSpPr/>
          <p:nvPr/>
        </p:nvSpPr>
        <p:spPr>
          <a:xfrm flipH="1" rot="-5400000">
            <a:off x="-831988" y="-844902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 flipH="1" rot="5400000">
            <a:off x="6215362" y="3389411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20000" y="1153975"/>
            <a:ext cx="77040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904388" y="440625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40450" y="3495000"/>
            <a:ext cx="2304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5698950" y="3495000"/>
            <a:ext cx="23043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985350" y="3095400"/>
            <a:ext cx="26151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5543550" y="3095400"/>
            <a:ext cx="26151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Medium"/>
              <a:buNone/>
              <a:defRPr>
                <a:solidFill>
                  <a:schemeClr val="accent3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117350" y="432500"/>
            <a:ext cx="69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ubik Medium"/>
              <a:buNone/>
              <a:defRPr sz="3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45937" y="-567946"/>
            <a:ext cx="3419865" cy="2551183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272250" y="1615950"/>
            <a:ext cx="3501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11925" y="593000"/>
            <a:ext cx="2251800" cy="11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 rot="-5400000">
            <a:off x="6714074" y="2313829"/>
            <a:ext cx="3419865" cy="2551183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720000" y="2471275"/>
            <a:ext cx="38520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type="ctrTitle"/>
          </p:nvPr>
        </p:nvSpPr>
        <p:spPr>
          <a:xfrm>
            <a:off x="720000" y="912275"/>
            <a:ext cx="4108500" cy="13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Roboto Slab Medium"/>
              <a:buNone/>
              <a:defRPr sz="6300">
                <a:solidFill>
                  <a:schemeClr val="accent3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8"/>
          <p:cNvSpPr/>
          <p:nvPr/>
        </p:nvSpPr>
        <p:spPr>
          <a:xfrm flipH="1">
            <a:off x="2043667" y="3856559"/>
            <a:ext cx="3419865" cy="2551183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 flipH="1">
            <a:off x="5258637" y="-567946"/>
            <a:ext cx="3419865" cy="2551183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 flipH="1">
            <a:off x="5258637" y="-567946"/>
            <a:ext cx="3419865" cy="2551183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103050" y="546100"/>
            <a:ext cx="23208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Rubik Medium"/>
              <a:buNone/>
              <a:defRPr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132000" y="2149213"/>
            <a:ext cx="22920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938025" y="959600"/>
            <a:ext cx="21501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73C6C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Medium"/>
              <a:buNone/>
              <a:defRPr sz="3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bik Medium"/>
              <a:buChar char="●"/>
              <a:defRPr sz="18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●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Medium"/>
              <a:buChar char="○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 Medium"/>
              <a:buChar char="■"/>
              <a:defRPr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8"/>
          <p:cNvGrpSpPr/>
          <p:nvPr/>
        </p:nvGrpSpPr>
        <p:grpSpPr>
          <a:xfrm>
            <a:off x="5304693" y="1049669"/>
            <a:ext cx="3119319" cy="2966101"/>
            <a:chOff x="4762460" y="896168"/>
            <a:chExt cx="3919727" cy="3727194"/>
          </a:xfrm>
        </p:grpSpPr>
        <p:sp>
          <p:nvSpPr>
            <p:cNvPr id="146" name="Google Shape;146;p28"/>
            <p:cNvSpPr/>
            <p:nvPr/>
          </p:nvSpPr>
          <p:spPr>
            <a:xfrm>
              <a:off x="4790882" y="4575479"/>
              <a:ext cx="106550" cy="38643"/>
            </a:xfrm>
            <a:custGeom>
              <a:rect b="b" l="l" r="r" t="t"/>
              <a:pathLst>
                <a:path extrusionOk="0" h="276" w="761">
                  <a:moveTo>
                    <a:pt x="72" y="0"/>
                  </a:moveTo>
                  <a:cubicBezTo>
                    <a:pt x="1" y="204"/>
                    <a:pt x="72" y="276"/>
                    <a:pt x="72" y="276"/>
                  </a:cubicBezTo>
                  <a:lnTo>
                    <a:pt x="760" y="276"/>
                  </a:lnTo>
                  <a:cubicBezTo>
                    <a:pt x="760" y="276"/>
                    <a:pt x="760" y="204"/>
                    <a:pt x="623" y="138"/>
                  </a:cubicBezTo>
                  <a:cubicBezTo>
                    <a:pt x="347" y="67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790882" y="4584719"/>
              <a:ext cx="106550" cy="29402"/>
            </a:xfrm>
            <a:custGeom>
              <a:rect b="b" l="l" r="r" t="t"/>
              <a:pathLst>
                <a:path extrusionOk="0" h="210" w="761">
                  <a:moveTo>
                    <a:pt x="413" y="1"/>
                  </a:moveTo>
                  <a:lnTo>
                    <a:pt x="413" y="72"/>
                  </a:lnTo>
                  <a:lnTo>
                    <a:pt x="72" y="72"/>
                  </a:lnTo>
                  <a:cubicBezTo>
                    <a:pt x="1" y="138"/>
                    <a:pt x="72" y="210"/>
                    <a:pt x="72" y="210"/>
                  </a:cubicBezTo>
                  <a:lnTo>
                    <a:pt x="760" y="210"/>
                  </a:lnTo>
                  <a:cubicBezTo>
                    <a:pt x="760" y="72"/>
                    <a:pt x="551" y="138"/>
                    <a:pt x="413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8296736" y="4575479"/>
              <a:ext cx="115790" cy="47883"/>
            </a:xfrm>
            <a:custGeom>
              <a:rect b="b" l="l" r="r" t="t"/>
              <a:pathLst>
                <a:path extrusionOk="0" h="342" w="827">
                  <a:moveTo>
                    <a:pt x="485" y="0"/>
                  </a:moveTo>
                  <a:cubicBezTo>
                    <a:pt x="485" y="0"/>
                    <a:pt x="485" y="138"/>
                    <a:pt x="138" y="204"/>
                  </a:cubicBezTo>
                  <a:cubicBezTo>
                    <a:pt x="72" y="204"/>
                    <a:pt x="1" y="342"/>
                    <a:pt x="1" y="342"/>
                  </a:cubicBezTo>
                  <a:lnTo>
                    <a:pt x="760" y="342"/>
                  </a:lnTo>
                  <a:cubicBezTo>
                    <a:pt x="760" y="342"/>
                    <a:pt x="826" y="276"/>
                    <a:pt x="689" y="6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8296736" y="4584719"/>
              <a:ext cx="106550" cy="38643"/>
            </a:xfrm>
            <a:custGeom>
              <a:rect b="b" l="l" r="r" t="t"/>
              <a:pathLst>
                <a:path extrusionOk="0" h="276" w="761">
                  <a:moveTo>
                    <a:pt x="413" y="1"/>
                  </a:moveTo>
                  <a:cubicBezTo>
                    <a:pt x="210" y="138"/>
                    <a:pt x="72" y="72"/>
                    <a:pt x="1" y="276"/>
                  </a:cubicBezTo>
                  <a:lnTo>
                    <a:pt x="760" y="276"/>
                  </a:lnTo>
                  <a:lnTo>
                    <a:pt x="760" y="72"/>
                  </a:lnTo>
                  <a:lnTo>
                    <a:pt x="413" y="7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576476" y="4556157"/>
              <a:ext cx="105709" cy="67205"/>
            </a:xfrm>
            <a:custGeom>
              <a:rect b="b" l="l" r="r" t="t"/>
              <a:pathLst>
                <a:path extrusionOk="0" h="480" w="755">
                  <a:moveTo>
                    <a:pt x="551" y="1"/>
                  </a:moveTo>
                  <a:lnTo>
                    <a:pt x="342" y="67"/>
                  </a:lnTo>
                  <a:cubicBezTo>
                    <a:pt x="342" y="67"/>
                    <a:pt x="342" y="276"/>
                    <a:pt x="138" y="276"/>
                  </a:cubicBezTo>
                  <a:cubicBezTo>
                    <a:pt x="0" y="342"/>
                    <a:pt x="66" y="480"/>
                    <a:pt x="66" y="480"/>
                  </a:cubicBezTo>
                  <a:lnTo>
                    <a:pt x="413" y="480"/>
                  </a:lnTo>
                  <a:lnTo>
                    <a:pt x="754" y="276"/>
                  </a:lnTo>
                  <a:cubicBezTo>
                    <a:pt x="754" y="276"/>
                    <a:pt x="754" y="138"/>
                    <a:pt x="551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8576476" y="4565398"/>
              <a:ext cx="105709" cy="57964"/>
            </a:xfrm>
            <a:custGeom>
              <a:rect b="b" l="l" r="r" t="t"/>
              <a:pathLst>
                <a:path extrusionOk="0" h="414" w="755">
                  <a:moveTo>
                    <a:pt x="617" y="1"/>
                  </a:moveTo>
                  <a:lnTo>
                    <a:pt x="342" y="210"/>
                  </a:lnTo>
                  <a:lnTo>
                    <a:pt x="276" y="139"/>
                  </a:lnTo>
                  <a:cubicBezTo>
                    <a:pt x="276" y="210"/>
                    <a:pt x="204" y="210"/>
                    <a:pt x="138" y="210"/>
                  </a:cubicBezTo>
                  <a:cubicBezTo>
                    <a:pt x="0" y="276"/>
                    <a:pt x="66" y="414"/>
                    <a:pt x="66" y="414"/>
                  </a:cubicBezTo>
                  <a:lnTo>
                    <a:pt x="413" y="414"/>
                  </a:lnTo>
                  <a:lnTo>
                    <a:pt x="754" y="210"/>
                  </a:lnTo>
                  <a:cubicBezTo>
                    <a:pt x="754" y="210"/>
                    <a:pt x="754" y="72"/>
                    <a:pt x="617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4954974" y="4575479"/>
              <a:ext cx="105709" cy="38643"/>
            </a:xfrm>
            <a:custGeom>
              <a:rect b="b" l="l" r="r" t="t"/>
              <a:pathLst>
                <a:path extrusionOk="0" h="276" w="755">
                  <a:moveTo>
                    <a:pt x="67" y="0"/>
                  </a:moveTo>
                  <a:cubicBezTo>
                    <a:pt x="1" y="204"/>
                    <a:pt x="67" y="276"/>
                    <a:pt x="67" y="276"/>
                  </a:cubicBezTo>
                  <a:lnTo>
                    <a:pt x="755" y="276"/>
                  </a:lnTo>
                  <a:cubicBezTo>
                    <a:pt x="755" y="276"/>
                    <a:pt x="755" y="204"/>
                    <a:pt x="617" y="138"/>
                  </a:cubicBezTo>
                  <a:cubicBezTo>
                    <a:pt x="342" y="67"/>
                    <a:pt x="342" y="0"/>
                    <a:pt x="342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4954974" y="4584719"/>
              <a:ext cx="105709" cy="29402"/>
            </a:xfrm>
            <a:custGeom>
              <a:rect b="b" l="l" r="r" t="t"/>
              <a:pathLst>
                <a:path extrusionOk="0" h="210" w="755">
                  <a:moveTo>
                    <a:pt x="414" y="1"/>
                  </a:moveTo>
                  <a:lnTo>
                    <a:pt x="342" y="72"/>
                  </a:lnTo>
                  <a:lnTo>
                    <a:pt x="67" y="72"/>
                  </a:lnTo>
                  <a:cubicBezTo>
                    <a:pt x="1" y="210"/>
                    <a:pt x="67" y="210"/>
                    <a:pt x="67" y="210"/>
                  </a:cubicBezTo>
                  <a:lnTo>
                    <a:pt x="755" y="210"/>
                  </a:lnTo>
                  <a:cubicBezTo>
                    <a:pt x="755" y="72"/>
                    <a:pt x="551" y="138"/>
                    <a:pt x="414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4924032" y="3428381"/>
              <a:ext cx="483463" cy="300601"/>
            </a:xfrm>
            <a:custGeom>
              <a:rect b="b" l="l" r="r" t="t"/>
              <a:pathLst>
                <a:path extrusionOk="0" h="2147" w="3453">
                  <a:moveTo>
                    <a:pt x="498" y="0"/>
                  </a:moveTo>
                  <a:cubicBezTo>
                    <a:pt x="220" y="0"/>
                    <a:pt x="1" y="250"/>
                    <a:pt x="84" y="626"/>
                  </a:cubicBezTo>
                  <a:cubicBezTo>
                    <a:pt x="288" y="1243"/>
                    <a:pt x="910" y="1865"/>
                    <a:pt x="1598" y="2068"/>
                  </a:cubicBezTo>
                  <a:cubicBezTo>
                    <a:pt x="1805" y="2126"/>
                    <a:pt x="2039" y="2147"/>
                    <a:pt x="2269" y="2147"/>
                  </a:cubicBezTo>
                  <a:cubicBezTo>
                    <a:pt x="2874" y="2147"/>
                    <a:pt x="3452" y="2002"/>
                    <a:pt x="3452" y="2002"/>
                  </a:cubicBezTo>
                  <a:lnTo>
                    <a:pt x="3452" y="1727"/>
                  </a:lnTo>
                  <a:cubicBezTo>
                    <a:pt x="3340" y="1736"/>
                    <a:pt x="3234" y="1740"/>
                    <a:pt x="3133" y="1740"/>
                  </a:cubicBezTo>
                  <a:cubicBezTo>
                    <a:pt x="1699" y="1740"/>
                    <a:pt x="1433" y="866"/>
                    <a:pt x="1047" y="351"/>
                  </a:cubicBezTo>
                  <a:cubicBezTo>
                    <a:pt x="885" y="106"/>
                    <a:pt x="679" y="0"/>
                    <a:pt x="498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98106" y="3653096"/>
              <a:ext cx="95349" cy="57124"/>
            </a:xfrm>
            <a:custGeom>
              <a:rect b="b" l="l" r="r" t="t"/>
              <a:pathLst>
                <a:path extrusionOk="0" h="408" w="681">
                  <a:moveTo>
                    <a:pt x="402" y="1"/>
                  </a:moveTo>
                  <a:cubicBezTo>
                    <a:pt x="359" y="1"/>
                    <a:pt x="308" y="18"/>
                    <a:pt x="275" y="51"/>
                  </a:cubicBezTo>
                  <a:cubicBezTo>
                    <a:pt x="138" y="51"/>
                    <a:pt x="0" y="188"/>
                    <a:pt x="0" y="188"/>
                  </a:cubicBezTo>
                  <a:lnTo>
                    <a:pt x="0" y="397"/>
                  </a:lnTo>
                  <a:cubicBezTo>
                    <a:pt x="59" y="404"/>
                    <a:pt x="112" y="407"/>
                    <a:pt x="161" y="407"/>
                  </a:cubicBezTo>
                  <a:cubicBezTo>
                    <a:pt x="577" y="407"/>
                    <a:pt x="681" y="181"/>
                    <a:pt x="617" y="122"/>
                  </a:cubicBezTo>
                  <a:cubicBezTo>
                    <a:pt x="617" y="106"/>
                    <a:pt x="607" y="101"/>
                    <a:pt x="590" y="101"/>
                  </a:cubicBezTo>
                  <a:cubicBezTo>
                    <a:pt x="547" y="101"/>
                    <a:pt x="454" y="141"/>
                    <a:pt x="366" y="141"/>
                  </a:cubicBezTo>
                  <a:cubicBezTo>
                    <a:pt x="335" y="141"/>
                    <a:pt x="304" y="136"/>
                    <a:pt x="275" y="122"/>
                  </a:cubicBezTo>
                  <a:cubicBezTo>
                    <a:pt x="275" y="122"/>
                    <a:pt x="479" y="122"/>
                    <a:pt x="479" y="51"/>
                  </a:cubicBezTo>
                  <a:cubicBezTo>
                    <a:pt x="479" y="18"/>
                    <a:pt x="445" y="1"/>
                    <a:pt x="402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176190" y="3477524"/>
              <a:ext cx="1521936" cy="1136601"/>
            </a:xfrm>
            <a:custGeom>
              <a:rect b="b" l="l" r="r" t="t"/>
              <a:pathLst>
                <a:path extrusionOk="0" h="8118" w="10870">
                  <a:moveTo>
                    <a:pt x="0" y="0"/>
                  </a:moveTo>
                  <a:lnTo>
                    <a:pt x="0" y="7155"/>
                  </a:lnTo>
                  <a:cubicBezTo>
                    <a:pt x="0" y="7705"/>
                    <a:pt x="485" y="8118"/>
                    <a:pt x="1035" y="8118"/>
                  </a:cubicBezTo>
                  <a:lnTo>
                    <a:pt x="8189" y="8118"/>
                  </a:lnTo>
                  <a:lnTo>
                    <a:pt x="8189" y="5366"/>
                  </a:lnTo>
                  <a:cubicBezTo>
                    <a:pt x="8503" y="5601"/>
                    <a:pt x="8856" y="5708"/>
                    <a:pt x="9200" y="5708"/>
                  </a:cubicBezTo>
                  <a:cubicBezTo>
                    <a:pt x="10063" y="5708"/>
                    <a:pt x="10869" y="5040"/>
                    <a:pt x="10869" y="4056"/>
                  </a:cubicBezTo>
                  <a:cubicBezTo>
                    <a:pt x="10869" y="3231"/>
                    <a:pt x="10253" y="2543"/>
                    <a:pt x="9428" y="2405"/>
                  </a:cubicBezTo>
                  <a:cubicBezTo>
                    <a:pt x="8943" y="2405"/>
                    <a:pt x="8530" y="2543"/>
                    <a:pt x="8189" y="2752"/>
                  </a:cubicBezTo>
                  <a:lnTo>
                    <a:pt x="8189" y="0"/>
                  </a:lnTo>
                  <a:lnTo>
                    <a:pt x="5366" y="0"/>
                  </a:lnTo>
                  <a:cubicBezTo>
                    <a:pt x="5641" y="341"/>
                    <a:pt x="5779" y="688"/>
                    <a:pt x="5779" y="1101"/>
                  </a:cubicBezTo>
                  <a:cubicBezTo>
                    <a:pt x="5713" y="1992"/>
                    <a:pt x="5025" y="2680"/>
                    <a:pt x="4199" y="2680"/>
                  </a:cubicBezTo>
                  <a:cubicBezTo>
                    <a:pt x="4157" y="2683"/>
                    <a:pt x="4115" y="2685"/>
                    <a:pt x="4074" y="2685"/>
                  </a:cubicBezTo>
                  <a:cubicBezTo>
                    <a:pt x="3171" y="2685"/>
                    <a:pt x="2477" y="1950"/>
                    <a:pt x="2477" y="1029"/>
                  </a:cubicBezTo>
                  <a:cubicBezTo>
                    <a:pt x="2477" y="688"/>
                    <a:pt x="2614" y="341"/>
                    <a:pt x="282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897290" y="3200445"/>
              <a:ext cx="192657" cy="170812"/>
            </a:xfrm>
            <a:custGeom>
              <a:rect b="b" l="l" r="r" t="t"/>
              <a:pathLst>
                <a:path extrusionOk="0" h="1220" w="1376">
                  <a:moveTo>
                    <a:pt x="766" y="0"/>
                  </a:moveTo>
                  <a:cubicBezTo>
                    <a:pt x="628" y="0"/>
                    <a:pt x="493" y="39"/>
                    <a:pt x="413" y="119"/>
                  </a:cubicBezTo>
                  <a:cubicBezTo>
                    <a:pt x="0" y="394"/>
                    <a:pt x="204" y="1016"/>
                    <a:pt x="413" y="1220"/>
                  </a:cubicBezTo>
                  <a:cubicBezTo>
                    <a:pt x="413" y="807"/>
                    <a:pt x="892" y="603"/>
                    <a:pt x="892" y="603"/>
                  </a:cubicBezTo>
                  <a:cubicBezTo>
                    <a:pt x="892" y="603"/>
                    <a:pt x="1376" y="532"/>
                    <a:pt x="1238" y="257"/>
                  </a:cubicBezTo>
                  <a:cubicBezTo>
                    <a:pt x="1195" y="90"/>
                    <a:pt x="977" y="0"/>
                    <a:pt x="766" y="0"/>
                  </a:cubicBez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4839466" y="3794926"/>
              <a:ext cx="240541" cy="789936"/>
            </a:xfrm>
            <a:custGeom>
              <a:rect b="b" l="l" r="r" t="t"/>
              <a:pathLst>
                <a:path extrusionOk="0" h="5642" w="1718">
                  <a:moveTo>
                    <a:pt x="1376" y="1"/>
                  </a:moveTo>
                  <a:lnTo>
                    <a:pt x="276" y="551"/>
                  </a:lnTo>
                  <a:cubicBezTo>
                    <a:pt x="276" y="551"/>
                    <a:pt x="0" y="898"/>
                    <a:pt x="479" y="2477"/>
                  </a:cubicBezTo>
                  <a:cubicBezTo>
                    <a:pt x="617" y="3237"/>
                    <a:pt x="892" y="5642"/>
                    <a:pt x="892" y="5642"/>
                  </a:cubicBezTo>
                  <a:lnTo>
                    <a:pt x="1167" y="5575"/>
                  </a:lnTo>
                  <a:cubicBezTo>
                    <a:pt x="1167" y="5575"/>
                    <a:pt x="1717" y="1998"/>
                    <a:pt x="1376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4790882" y="3410599"/>
              <a:ext cx="279885" cy="581602"/>
            </a:xfrm>
            <a:custGeom>
              <a:rect b="b" l="l" r="r" t="t"/>
              <a:pathLst>
                <a:path extrusionOk="0" h="4154" w="1999">
                  <a:moveTo>
                    <a:pt x="1158" y="0"/>
                  </a:moveTo>
                  <a:cubicBezTo>
                    <a:pt x="975" y="0"/>
                    <a:pt x="764" y="120"/>
                    <a:pt x="623" y="407"/>
                  </a:cubicBezTo>
                  <a:cubicBezTo>
                    <a:pt x="347" y="819"/>
                    <a:pt x="1" y="1716"/>
                    <a:pt x="72" y="3367"/>
                  </a:cubicBezTo>
                  <a:cubicBezTo>
                    <a:pt x="96" y="3912"/>
                    <a:pt x="307" y="4153"/>
                    <a:pt x="577" y="4153"/>
                  </a:cubicBezTo>
                  <a:cubicBezTo>
                    <a:pt x="1058" y="4153"/>
                    <a:pt x="1727" y="3387"/>
                    <a:pt x="1861" y="2195"/>
                  </a:cubicBezTo>
                  <a:cubicBezTo>
                    <a:pt x="1998" y="407"/>
                    <a:pt x="1652" y="203"/>
                    <a:pt x="1377" y="65"/>
                  </a:cubicBezTo>
                  <a:cubicBezTo>
                    <a:pt x="1314" y="24"/>
                    <a:pt x="1239" y="0"/>
                    <a:pt x="1158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4933552" y="3246368"/>
              <a:ext cx="162695" cy="144630"/>
            </a:xfrm>
            <a:custGeom>
              <a:rect b="b" l="l" r="r" t="t"/>
              <a:pathLst>
                <a:path extrusionOk="0" h="1033" w="1162">
                  <a:moveTo>
                    <a:pt x="842" y="0"/>
                  </a:moveTo>
                  <a:lnTo>
                    <a:pt x="842" y="0"/>
                  </a:lnTo>
                  <a:cubicBezTo>
                    <a:pt x="672" y="68"/>
                    <a:pt x="536" y="85"/>
                    <a:pt x="442" y="85"/>
                  </a:cubicBezTo>
                  <a:cubicBezTo>
                    <a:pt x="344" y="85"/>
                    <a:pt x="291" y="66"/>
                    <a:pt x="291" y="66"/>
                  </a:cubicBezTo>
                  <a:lnTo>
                    <a:pt x="291" y="413"/>
                  </a:lnTo>
                  <a:cubicBezTo>
                    <a:pt x="236" y="371"/>
                    <a:pt x="189" y="354"/>
                    <a:pt x="151" y="354"/>
                  </a:cubicBezTo>
                  <a:cubicBezTo>
                    <a:pt x="2" y="354"/>
                    <a:pt x="0" y="617"/>
                    <a:pt x="220" y="617"/>
                  </a:cubicBezTo>
                  <a:cubicBezTo>
                    <a:pt x="220" y="617"/>
                    <a:pt x="82" y="963"/>
                    <a:pt x="495" y="1029"/>
                  </a:cubicBezTo>
                  <a:cubicBezTo>
                    <a:pt x="517" y="1032"/>
                    <a:pt x="537" y="1033"/>
                    <a:pt x="557" y="1033"/>
                  </a:cubicBezTo>
                  <a:cubicBezTo>
                    <a:pt x="1162" y="1033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4925712" y="3332614"/>
              <a:ext cx="96469" cy="96467"/>
            </a:xfrm>
            <a:custGeom>
              <a:rect b="b" l="l" r="r" t="t"/>
              <a:pathLst>
                <a:path extrusionOk="0" h="689" w="689">
                  <a:moveTo>
                    <a:pt x="276" y="1"/>
                  </a:moveTo>
                  <a:lnTo>
                    <a:pt x="1" y="622"/>
                  </a:lnTo>
                  <a:lnTo>
                    <a:pt x="551" y="689"/>
                  </a:lnTo>
                  <a:lnTo>
                    <a:pt x="689" y="7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4762460" y="3833428"/>
              <a:ext cx="192657" cy="742193"/>
            </a:xfrm>
            <a:custGeom>
              <a:rect b="b" l="l" r="r" t="t"/>
              <a:pathLst>
                <a:path extrusionOk="0" h="5301" w="1376">
                  <a:moveTo>
                    <a:pt x="275" y="1"/>
                  </a:moveTo>
                  <a:cubicBezTo>
                    <a:pt x="275" y="1"/>
                    <a:pt x="0" y="551"/>
                    <a:pt x="275" y="2136"/>
                  </a:cubicBezTo>
                  <a:cubicBezTo>
                    <a:pt x="341" y="2962"/>
                    <a:pt x="275" y="5300"/>
                    <a:pt x="275" y="5300"/>
                  </a:cubicBezTo>
                  <a:lnTo>
                    <a:pt x="550" y="5300"/>
                  </a:lnTo>
                  <a:cubicBezTo>
                    <a:pt x="550" y="5300"/>
                    <a:pt x="1376" y="2752"/>
                    <a:pt x="1304" y="76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4877968" y="3433701"/>
              <a:ext cx="385454" cy="419190"/>
            </a:xfrm>
            <a:custGeom>
              <a:rect b="b" l="l" r="r" t="t"/>
              <a:pathLst>
                <a:path extrusionOk="0" h="2994" w="2753">
                  <a:moveTo>
                    <a:pt x="491" y="0"/>
                  </a:moveTo>
                  <a:cubicBezTo>
                    <a:pt x="289" y="0"/>
                    <a:pt x="101" y="155"/>
                    <a:pt x="67" y="451"/>
                  </a:cubicBezTo>
                  <a:cubicBezTo>
                    <a:pt x="1" y="1139"/>
                    <a:pt x="342" y="1893"/>
                    <a:pt x="964" y="2377"/>
                  </a:cubicBezTo>
                  <a:cubicBezTo>
                    <a:pt x="1514" y="2856"/>
                    <a:pt x="2681" y="2993"/>
                    <a:pt x="2681" y="2993"/>
                  </a:cubicBezTo>
                  <a:lnTo>
                    <a:pt x="2752" y="2790"/>
                  </a:lnTo>
                  <a:cubicBezTo>
                    <a:pt x="1101" y="2239"/>
                    <a:pt x="1239" y="1276"/>
                    <a:pt x="1030" y="588"/>
                  </a:cubicBezTo>
                  <a:cubicBezTo>
                    <a:pt x="957" y="190"/>
                    <a:pt x="715" y="0"/>
                    <a:pt x="491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5253196" y="3797446"/>
              <a:ext cx="105429" cy="57124"/>
            </a:xfrm>
            <a:custGeom>
              <a:rect b="b" l="l" r="r" t="t"/>
              <a:pathLst>
                <a:path extrusionOk="0" h="408" w="753">
                  <a:moveTo>
                    <a:pt x="432" y="0"/>
                  </a:moveTo>
                  <a:cubicBezTo>
                    <a:pt x="397" y="0"/>
                    <a:pt x="345" y="18"/>
                    <a:pt x="276" y="54"/>
                  </a:cubicBezTo>
                  <a:cubicBezTo>
                    <a:pt x="210" y="54"/>
                    <a:pt x="72" y="192"/>
                    <a:pt x="72" y="192"/>
                  </a:cubicBezTo>
                  <a:lnTo>
                    <a:pt x="1" y="395"/>
                  </a:lnTo>
                  <a:cubicBezTo>
                    <a:pt x="71" y="403"/>
                    <a:pt x="135" y="407"/>
                    <a:pt x="194" y="407"/>
                  </a:cubicBezTo>
                  <a:cubicBezTo>
                    <a:pt x="651" y="407"/>
                    <a:pt x="752" y="184"/>
                    <a:pt x="689" y="120"/>
                  </a:cubicBezTo>
                  <a:cubicBezTo>
                    <a:pt x="675" y="107"/>
                    <a:pt x="659" y="102"/>
                    <a:pt x="639" y="102"/>
                  </a:cubicBezTo>
                  <a:cubicBezTo>
                    <a:pt x="584" y="102"/>
                    <a:pt x="505" y="141"/>
                    <a:pt x="402" y="141"/>
                  </a:cubicBezTo>
                  <a:cubicBezTo>
                    <a:pt x="364" y="141"/>
                    <a:pt x="321" y="136"/>
                    <a:pt x="276" y="120"/>
                  </a:cubicBezTo>
                  <a:cubicBezTo>
                    <a:pt x="347" y="120"/>
                    <a:pt x="485" y="120"/>
                    <a:pt x="485" y="54"/>
                  </a:cubicBezTo>
                  <a:cubicBezTo>
                    <a:pt x="485" y="18"/>
                    <a:pt x="467" y="0"/>
                    <a:pt x="432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97290" y="3794926"/>
              <a:ext cx="173475" cy="770615"/>
            </a:xfrm>
            <a:custGeom>
              <a:rect b="b" l="l" r="r" t="t"/>
              <a:pathLst>
                <a:path extrusionOk="0" h="5504" w="1239">
                  <a:moveTo>
                    <a:pt x="826" y="1"/>
                  </a:moveTo>
                  <a:lnTo>
                    <a:pt x="0" y="2752"/>
                  </a:lnTo>
                  <a:lnTo>
                    <a:pt x="204" y="5504"/>
                  </a:lnTo>
                  <a:lnTo>
                    <a:pt x="892" y="5504"/>
                  </a:lnTo>
                  <a:cubicBezTo>
                    <a:pt x="892" y="5504"/>
                    <a:pt x="1238" y="1173"/>
                    <a:pt x="963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762460" y="3794926"/>
              <a:ext cx="250482" cy="770615"/>
            </a:xfrm>
            <a:custGeom>
              <a:rect b="b" l="l" r="r" t="t"/>
              <a:pathLst>
                <a:path extrusionOk="0" h="5504" w="1789">
                  <a:moveTo>
                    <a:pt x="275" y="1"/>
                  </a:moveTo>
                  <a:cubicBezTo>
                    <a:pt x="0" y="826"/>
                    <a:pt x="66" y="2961"/>
                    <a:pt x="66" y="5504"/>
                  </a:cubicBezTo>
                  <a:lnTo>
                    <a:pt x="754" y="5504"/>
                  </a:lnTo>
                  <a:cubicBezTo>
                    <a:pt x="1304" y="2686"/>
                    <a:pt x="1789" y="826"/>
                    <a:pt x="1789" y="1"/>
                  </a:cubicBez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6452802" y="2340927"/>
              <a:ext cx="1526696" cy="1136741"/>
            </a:xfrm>
            <a:custGeom>
              <a:rect b="b" l="l" r="r" t="t"/>
              <a:pathLst>
                <a:path extrusionOk="0" h="8119" w="10904">
                  <a:moveTo>
                    <a:pt x="2786" y="1"/>
                  </a:moveTo>
                  <a:lnTo>
                    <a:pt x="2786" y="2752"/>
                  </a:lnTo>
                  <a:cubicBezTo>
                    <a:pt x="2482" y="2504"/>
                    <a:pt x="2129" y="2393"/>
                    <a:pt x="1782" y="2393"/>
                  </a:cubicBezTo>
                  <a:cubicBezTo>
                    <a:pt x="875" y="2393"/>
                    <a:pt x="1" y="3151"/>
                    <a:pt x="100" y="4194"/>
                  </a:cubicBezTo>
                  <a:cubicBezTo>
                    <a:pt x="172" y="4954"/>
                    <a:pt x="722" y="5504"/>
                    <a:pt x="1410" y="5642"/>
                  </a:cubicBezTo>
                  <a:cubicBezTo>
                    <a:pt x="1534" y="5677"/>
                    <a:pt x="1662" y="5694"/>
                    <a:pt x="1790" y="5694"/>
                  </a:cubicBezTo>
                  <a:cubicBezTo>
                    <a:pt x="2159" y="5694"/>
                    <a:pt x="2529" y="5552"/>
                    <a:pt x="2786" y="5295"/>
                  </a:cubicBezTo>
                  <a:lnTo>
                    <a:pt x="2786" y="8118"/>
                  </a:lnTo>
                  <a:lnTo>
                    <a:pt x="5604" y="8118"/>
                  </a:lnTo>
                  <a:cubicBezTo>
                    <a:pt x="4712" y="7084"/>
                    <a:pt x="5400" y="5433"/>
                    <a:pt x="6776" y="5433"/>
                  </a:cubicBezTo>
                  <a:cubicBezTo>
                    <a:pt x="6804" y="5431"/>
                    <a:pt x="6832" y="5431"/>
                    <a:pt x="6859" y="5431"/>
                  </a:cubicBezTo>
                  <a:cubicBezTo>
                    <a:pt x="8249" y="5431"/>
                    <a:pt x="9025" y="7039"/>
                    <a:pt x="8080" y="8118"/>
                  </a:cubicBezTo>
                  <a:lnTo>
                    <a:pt x="10903" y="8118"/>
                  </a:lnTo>
                  <a:lnTo>
                    <a:pt x="10903" y="964"/>
                  </a:lnTo>
                  <a:cubicBezTo>
                    <a:pt x="10903" y="414"/>
                    <a:pt x="10491" y="1"/>
                    <a:pt x="9940" y="1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7930749" y="3475704"/>
              <a:ext cx="443280" cy="349325"/>
            </a:xfrm>
            <a:custGeom>
              <a:rect b="b" l="l" r="r" t="t"/>
              <a:pathLst>
                <a:path extrusionOk="0" h="2495" w="3166">
                  <a:moveTo>
                    <a:pt x="2726" y="0"/>
                  </a:moveTo>
                  <a:cubicBezTo>
                    <a:pt x="2523" y="0"/>
                    <a:pt x="2293" y="140"/>
                    <a:pt x="2136" y="426"/>
                  </a:cubicBezTo>
                  <a:cubicBezTo>
                    <a:pt x="1861" y="1042"/>
                    <a:pt x="1723" y="2005"/>
                    <a:pt x="1" y="2215"/>
                  </a:cubicBezTo>
                  <a:lnTo>
                    <a:pt x="1" y="2490"/>
                  </a:lnTo>
                  <a:cubicBezTo>
                    <a:pt x="1" y="2490"/>
                    <a:pt x="97" y="2495"/>
                    <a:pt x="250" y="2495"/>
                  </a:cubicBezTo>
                  <a:cubicBezTo>
                    <a:pt x="644" y="2495"/>
                    <a:pt x="1412" y="2461"/>
                    <a:pt x="1861" y="2215"/>
                  </a:cubicBezTo>
                  <a:cubicBezTo>
                    <a:pt x="2549" y="1939"/>
                    <a:pt x="3099" y="1251"/>
                    <a:pt x="3165" y="564"/>
                  </a:cubicBezTo>
                  <a:cubicBezTo>
                    <a:pt x="3165" y="192"/>
                    <a:pt x="2965" y="0"/>
                    <a:pt x="2726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7845483" y="3766364"/>
              <a:ext cx="104729" cy="59364"/>
            </a:xfrm>
            <a:custGeom>
              <a:rect b="b" l="l" r="r" t="t"/>
              <a:pathLst>
                <a:path extrusionOk="0" h="424" w="748">
                  <a:moveTo>
                    <a:pt x="472" y="1"/>
                  </a:moveTo>
                  <a:cubicBezTo>
                    <a:pt x="335" y="1"/>
                    <a:pt x="268" y="1"/>
                    <a:pt x="268" y="67"/>
                  </a:cubicBezTo>
                  <a:cubicBezTo>
                    <a:pt x="268" y="67"/>
                    <a:pt x="406" y="67"/>
                    <a:pt x="472" y="139"/>
                  </a:cubicBezTo>
                  <a:cubicBezTo>
                    <a:pt x="336" y="139"/>
                    <a:pt x="230" y="107"/>
                    <a:pt x="153" y="107"/>
                  </a:cubicBezTo>
                  <a:cubicBezTo>
                    <a:pt x="114" y="107"/>
                    <a:pt x="83" y="115"/>
                    <a:pt x="59" y="139"/>
                  </a:cubicBezTo>
                  <a:cubicBezTo>
                    <a:pt x="0" y="198"/>
                    <a:pt x="157" y="424"/>
                    <a:pt x="584" y="424"/>
                  </a:cubicBezTo>
                  <a:cubicBezTo>
                    <a:pt x="635" y="424"/>
                    <a:pt x="689" y="421"/>
                    <a:pt x="747" y="414"/>
                  </a:cubicBezTo>
                  <a:lnTo>
                    <a:pt x="681" y="139"/>
                  </a:lnTo>
                  <a:cubicBezTo>
                    <a:pt x="681" y="139"/>
                    <a:pt x="610" y="1"/>
                    <a:pt x="472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6842871" y="3100898"/>
              <a:ext cx="1136621" cy="1513228"/>
            </a:xfrm>
            <a:custGeom>
              <a:rect b="b" l="l" r="r" t="t"/>
              <a:pathLst>
                <a:path extrusionOk="0" h="10808" w="8118">
                  <a:moveTo>
                    <a:pt x="4010" y="1"/>
                  </a:moveTo>
                  <a:cubicBezTo>
                    <a:pt x="3104" y="1"/>
                    <a:pt x="2405" y="732"/>
                    <a:pt x="2405" y="1656"/>
                  </a:cubicBezTo>
                  <a:cubicBezTo>
                    <a:pt x="2405" y="2002"/>
                    <a:pt x="2543" y="2415"/>
                    <a:pt x="2818" y="2690"/>
                  </a:cubicBezTo>
                  <a:lnTo>
                    <a:pt x="0" y="2690"/>
                  </a:lnTo>
                  <a:lnTo>
                    <a:pt x="0" y="5442"/>
                  </a:lnTo>
                  <a:cubicBezTo>
                    <a:pt x="310" y="5193"/>
                    <a:pt x="665" y="5082"/>
                    <a:pt x="1013" y="5082"/>
                  </a:cubicBezTo>
                  <a:cubicBezTo>
                    <a:pt x="1817" y="5082"/>
                    <a:pt x="2584" y="5678"/>
                    <a:pt x="2680" y="6543"/>
                  </a:cubicBezTo>
                  <a:cubicBezTo>
                    <a:pt x="2778" y="7622"/>
                    <a:pt x="1934" y="8385"/>
                    <a:pt x="1042" y="8385"/>
                  </a:cubicBezTo>
                  <a:cubicBezTo>
                    <a:pt x="683" y="8385"/>
                    <a:pt x="316" y="8261"/>
                    <a:pt x="0" y="7984"/>
                  </a:cubicBezTo>
                  <a:lnTo>
                    <a:pt x="0" y="10808"/>
                  </a:lnTo>
                  <a:lnTo>
                    <a:pt x="7154" y="10808"/>
                  </a:lnTo>
                  <a:cubicBezTo>
                    <a:pt x="7705" y="10808"/>
                    <a:pt x="8117" y="10395"/>
                    <a:pt x="8117" y="9773"/>
                  </a:cubicBezTo>
                  <a:lnTo>
                    <a:pt x="8117" y="2690"/>
                  </a:lnTo>
                  <a:lnTo>
                    <a:pt x="5294" y="2690"/>
                  </a:lnTo>
                  <a:cubicBezTo>
                    <a:pt x="6191" y="1656"/>
                    <a:pt x="5503" y="5"/>
                    <a:pt x="4127" y="5"/>
                  </a:cubicBezTo>
                  <a:cubicBezTo>
                    <a:pt x="4088" y="2"/>
                    <a:pt x="4049" y="1"/>
                    <a:pt x="4010" y="1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8105202" y="3327014"/>
              <a:ext cx="172495" cy="131329"/>
            </a:xfrm>
            <a:custGeom>
              <a:rect b="b" l="l" r="r" t="t"/>
              <a:pathLst>
                <a:path extrusionOk="0" h="938" w="1232">
                  <a:moveTo>
                    <a:pt x="602" y="0"/>
                  </a:moveTo>
                  <a:cubicBezTo>
                    <a:pt x="277" y="0"/>
                    <a:pt x="1" y="372"/>
                    <a:pt x="202" y="525"/>
                  </a:cubicBezTo>
                  <a:cubicBezTo>
                    <a:pt x="477" y="729"/>
                    <a:pt x="1094" y="938"/>
                    <a:pt x="1094" y="938"/>
                  </a:cubicBezTo>
                  <a:cubicBezTo>
                    <a:pt x="1094" y="938"/>
                    <a:pt x="1231" y="453"/>
                    <a:pt x="956" y="178"/>
                  </a:cubicBezTo>
                  <a:cubicBezTo>
                    <a:pt x="845" y="50"/>
                    <a:pt x="720" y="0"/>
                    <a:pt x="602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8133484" y="3371117"/>
              <a:ext cx="144213" cy="141270"/>
            </a:xfrm>
            <a:custGeom>
              <a:rect b="b" l="l" r="r" t="t"/>
              <a:pathLst>
                <a:path extrusionOk="0" h="1009" w="1030">
                  <a:moveTo>
                    <a:pt x="479" y="1"/>
                  </a:moveTo>
                  <a:cubicBezTo>
                    <a:pt x="479" y="1"/>
                    <a:pt x="341" y="138"/>
                    <a:pt x="0" y="138"/>
                  </a:cubicBezTo>
                  <a:cubicBezTo>
                    <a:pt x="0" y="138"/>
                    <a:pt x="52" y="1008"/>
                    <a:pt x="501" y="1008"/>
                  </a:cubicBezTo>
                  <a:cubicBezTo>
                    <a:pt x="557" y="1008"/>
                    <a:pt x="619" y="994"/>
                    <a:pt x="688" y="964"/>
                  </a:cubicBezTo>
                  <a:cubicBezTo>
                    <a:pt x="1029" y="760"/>
                    <a:pt x="826" y="485"/>
                    <a:pt x="826" y="485"/>
                  </a:cubicBezTo>
                  <a:cubicBezTo>
                    <a:pt x="974" y="385"/>
                    <a:pt x="906" y="173"/>
                    <a:pt x="777" y="173"/>
                  </a:cubicBezTo>
                  <a:cubicBezTo>
                    <a:pt x="729" y="173"/>
                    <a:pt x="673" y="202"/>
                    <a:pt x="616" y="276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8191168" y="3439021"/>
              <a:ext cx="105709" cy="105708"/>
            </a:xfrm>
            <a:custGeom>
              <a:rect b="b" l="l" r="r" t="t"/>
              <a:pathLst>
                <a:path extrusionOk="0" h="755" w="755">
                  <a:moveTo>
                    <a:pt x="414" y="0"/>
                  </a:moveTo>
                  <a:lnTo>
                    <a:pt x="1" y="204"/>
                  </a:lnTo>
                  <a:lnTo>
                    <a:pt x="342" y="754"/>
                  </a:lnTo>
                  <a:lnTo>
                    <a:pt x="755" y="341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8325998" y="3882012"/>
              <a:ext cx="269944" cy="702850"/>
            </a:xfrm>
            <a:custGeom>
              <a:rect b="b" l="l" r="r" t="t"/>
              <a:pathLst>
                <a:path extrusionOk="0" h="5020" w="1928">
                  <a:moveTo>
                    <a:pt x="1652" y="0"/>
                  </a:moveTo>
                  <a:lnTo>
                    <a:pt x="551" y="138"/>
                  </a:lnTo>
                  <a:cubicBezTo>
                    <a:pt x="1" y="2064"/>
                    <a:pt x="276" y="4953"/>
                    <a:pt x="276" y="4953"/>
                  </a:cubicBezTo>
                  <a:lnTo>
                    <a:pt x="551" y="5020"/>
                  </a:lnTo>
                  <a:cubicBezTo>
                    <a:pt x="551" y="5020"/>
                    <a:pt x="1030" y="2681"/>
                    <a:pt x="1239" y="1927"/>
                  </a:cubicBezTo>
                  <a:cubicBezTo>
                    <a:pt x="1927" y="413"/>
                    <a:pt x="1652" y="1"/>
                    <a:pt x="1652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8191168" y="3473604"/>
              <a:ext cx="478283" cy="515657"/>
            </a:xfrm>
            <a:custGeom>
              <a:rect b="b" l="l" r="r" t="t"/>
              <a:pathLst>
                <a:path extrusionOk="0" h="3683" w="3416">
                  <a:moveTo>
                    <a:pt x="866" y="0"/>
                  </a:moveTo>
                  <a:cubicBezTo>
                    <a:pt x="804" y="0"/>
                    <a:pt x="744" y="9"/>
                    <a:pt x="689" y="28"/>
                  </a:cubicBezTo>
                  <a:cubicBezTo>
                    <a:pt x="617" y="28"/>
                    <a:pt x="551" y="94"/>
                    <a:pt x="480" y="166"/>
                  </a:cubicBezTo>
                  <a:cubicBezTo>
                    <a:pt x="276" y="441"/>
                    <a:pt x="1" y="782"/>
                    <a:pt x="964" y="2367"/>
                  </a:cubicBezTo>
                  <a:cubicBezTo>
                    <a:pt x="1450" y="3228"/>
                    <a:pt x="2224" y="3682"/>
                    <a:pt x="2738" y="3682"/>
                  </a:cubicBezTo>
                  <a:cubicBezTo>
                    <a:pt x="3167" y="3682"/>
                    <a:pt x="3415" y="3367"/>
                    <a:pt x="3165" y="2708"/>
                  </a:cubicBezTo>
                  <a:cubicBezTo>
                    <a:pt x="2543" y="1195"/>
                    <a:pt x="1789" y="507"/>
                    <a:pt x="1377" y="166"/>
                  </a:cubicBezTo>
                  <a:cubicBezTo>
                    <a:pt x="1224" y="65"/>
                    <a:pt x="1036" y="0"/>
                    <a:pt x="866" y="0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8489390" y="3852750"/>
              <a:ext cx="192797" cy="722872"/>
            </a:xfrm>
            <a:custGeom>
              <a:rect b="b" l="l" r="r" t="t"/>
              <a:pathLst>
                <a:path extrusionOk="0" h="5163" w="1377">
                  <a:moveTo>
                    <a:pt x="1035" y="0"/>
                  </a:moveTo>
                  <a:lnTo>
                    <a:pt x="72" y="622"/>
                  </a:lnTo>
                  <a:cubicBezTo>
                    <a:pt x="1" y="2614"/>
                    <a:pt x="964" y="5162"/>
                    <a:pt x="964" y="5162"/>
                  </a:cubicBezTo>
                  <a:lnTo>
                    <a:pt x="1239" y="5162"/>
                  </a:lnTo>
                  <a:cubicBezTo>
                    <a:pt x="1239" y="5162"/>
                    <a:pt x="1101" y="2752"/>
                    <a:pt x="1173" y="1927"/>
                  </a:cubicBezTo>
                  <a:cubicBezTo>
                    <a:pt x="1376" y="347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7930749" y="3538988"/>
              <a:ext cx="443280" cy="346945"/>
            </a:xfrm>
            <a:custGeom>
              <a:rect b="b" l="l" r="r" t="t"/>
              <a:pathLst>
                <a:path extrusionOk="0" h="2478" w="3166">
                  <a:moveTo>
                    <a:pt x="2714" y="1"/>
                  </a:moveTo>
                  <a:cubicBezTo>
                    <a:pt x="2514" y="1"/>
                    <a:pt x="2290" y="143"/>
                    <a:pt x="2136" y="453"/>
                  </a:cubicBezTo>
                  <a:cubicBezTo>
                    <a:pt x="1861" y="1075"/>
                    <a:pt x="1723" y="2038"/>
                    <a:pt x="1" y="2241"/>
                  </a:cubicBezTo>
                  <a:lnTo>
                    <a:pt x="1" y="2450"/>
                  </a:lnTo>
                  <a:cubicBezTo>
                    <a:pt x="1" y="2450"/>
                    <a:pt x="243" y="2477"/>
                    <a:pt x="567" y="2477"/>
                  </a:cubicBezTo>
                  <a:cubicBezTo>
                    <a:pt x="976" y="2477"/>
                    <a:pt x="1514" y="2435"/>
                    <a:pt x="1861" y="2241"/>
                  </a:cubicBezTo>
                  <a:cubicBezTo>
                    <a:pt x="2549" y="1900"/>
                    <a:pt x="3099" y="1212"/>
                    <a:pt x="3165" y="590"/>
                  </a:cubicBezTo>
                  <a:cubicBezTo>
                    <a:pt x="3165" y="212"/>
                    <a:pt x="2957" y="1"/>
                    <a:pt x="2714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7846043" y="3833428"/>
              <a:ext cx="94928" cy="53204"/>
            </a:xfrm>
            <a:custGeom>
              <a:rect b="b" l="l" r="r" t="t"/>
              <a:pathLst>
                <a:path extrusionOk="0" h="380" w="678">
                  <a:moveTo>
                    <a:pt x="193" y="1"/>
                  </a:moveTo>
                  <a:cubicBezTo>
                    <a:pt x="193" y="72"/>
                    <a:pt x="402" y="72"/>
                    <a:pt x="402" y="138"/>
                  </a:cubicBezTo>
                  <a:cubicBezTo>
                    <a:pt x="264" y="138"/>
                    <a:pt x="55" y="72"/>
                    <a:pt x="55" y="72"/>
                  </a:cubicBezTo>
                  <a:lnTo>
                    <a:pt x="55" y="72"/>
                  </a:lnTo>
                  <a:cubicBezTo>
                    <a:pt x="0" y="128"/>
                    <a:pt x="87" y="379"/>
                    <a:pt x="440" y="379"/>
                  </a:cubicBezTo>
                  <a:cubicBezTo>
                    <a:pt x="509" y="379"/>
                    <a:pt x="587" y="370"/>
                    <a:pt x="677" y="347"/>
                  </a:cubicBezTo>
                  <a:lnTo>
                    <a:pt x="677" y="138"/>
                  </a:lnTo>
                  <a:cubicBezTo>
                    <a:pt x="677" y="138"/>
                    <a:pt x="540" y="1"/>
                    <a:pt x="402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8316057" y="3901333"/>
              <a:ext cx="299067" cy="683529"/>
            </a:xfrm>
            <a:custGeom>
              <a:rect b="b" l="l" r="r" t="t"/>
              <a:pathLst>
                <a:path extrusionOk="0" h="4882" w="2136">
                  <a:moveTo>
                    <a:pt x="622" y="0"/>
                  </a:moveTo>
                  <a:cubicBezTo>
                    <a:pt x="0" y="1238"/>
                    <a:pt x="209" y="4882"/>
                    <a:pt x="209" y="4882"/>
                  </a:cubicBezTo>
                  <a:lnTo>
                    <a:pt x="688" y="4882"/>
                  </a:lnTo>
                  <a:cubicBezTo>
                    <a:pt x="826" y="4056"/>
                    <a:pt x="1448" y="1513"/>
                    <a:pt x="1448" y="1513"/>
                  </a:cubicBezTo>
                  <a:cubicBezTo>
                    <a:pt x="1448" y="1513"/>
                    <a:pt x="2136" y="754"/>
                    <a:pt x="622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8191168" y="3474304"/>
              <a:ext cx="232981" cy="273019"/>
            </a:xfrm>
            <a:custGeom>
              <a:rect b="b" l="l" r="r" t="t"/>
              <a:pathLst>
                <a:path extrusionOk="0" h="1950" w="1664">
                  <a:moveTo>
                    <a:pt x="806" y="1"/>
                  </a:moveTo>
                  <a:cubicBezTo>
                    <a:pt x="768" y="1"/>
                    <a:pt x="728" y="8"/>
                    <a:pt x="689" y="23"/>
                  </a:cubicBezTo>
                  <a:cubicBezTo>
                    <a:pt x="138" y="227"/>
                    <a:pt x="1" y="1399"/>
                    <a:pt x="1" y="1399"/>
                  </a:cubicBezTo>
                  <a:lnTo>
                    <a:pt x="964" y="1949"/>
                  </a:lnTo>
                  <a:cubicBezTo>
                    <a:pt x="1663" y="1184"/>
                    <a:pt x="1302" y="1"/>
                    <a:pt x="806" y="1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403144" y="3814247"/>
              <a:ext cx="269804" cy="761374"/>
            </a:xfrm>
            <a:custGeom>
              <a:rect b="b" l="l" r="r" t="t"/>
              <a:pathLst>
                <a:path extrusionOk="0" h="5438" w="1927">
                  <a:moveTo>
                    <a:pt x="1514" y="0"/>
                  </a:moveTo>
                  <a:lnTo>
                    <a:pt x="0" y="622"/>
                  </a:lnTo>
                  <a:cubicBezTo>
                    <a:pt x="0" y="622"/>
                    <a:pt x="551" y="1101"/>
                    <a:pt x="826" y="2961"/>
                  </a:cubicBezTo>
                  <a:cubicBezTo>
                    <a:pt x="892" y="3786"/>
                    <a:pt x="1167" y="4750"/>
                    <a:pt x="1514" y="5437"/>
                  </a:cubicBezTo>
                  <a:cubicBezTo>
                    <a:pt x="1855" y="5300"/>
                    <a:pt x="1926" y="5300"/>
                    <a:pt x="1926" y="5300"/>
                  </a:cubicBezTo>
                  <a:cubicBezTo>
                    <a:pt x="1926" y="5300"/>
                    <a:pt x="1717" y="3165"/>
                    <a:pt x="1855" y="2339"/>
                  </a:cubicBezTo>
                  <a:cubicBezTo>
                    <a:pt x="1926" y="1448"/>
                    <a:pt x="1926" y="413"/>
                    <a:pt x="1514" y="0"/>
                  </a:cubicBezTo>
                  <a:close/>
                </a:path>
              </a:pathLst>
            </a:custGeom>
            <a:solidFill>
              <a:srgbClr val="E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024371" y="2042006"/>
              <a:ext cx="279185" cy="400289"/>
            </a:xfrm>
            <a:custGeom>
              <a:rect b="b" l="l" r="r" t="t"/>
              <a:pathLst>
                <a:path extrusionOk="0" h="2859" w="1994">
                  <a:moveTo>
                    <a:pt x="1785" y="1"/>
                  </a:moveTo>
                  <a:cubicBezTo>
                    <a:pt x="1785" y="1"/>
                    <a:pt x="1372" y="1448"/>
                    <a:pt x="343" y="2064"/>
                  </a:cubicBezTo>
                  <a:cubicBezTo>
                    <a:pt x="37" y="2249"/>
                    <a:pt x="1" y="2858"/>
                    <a:pt x="470" y="2858"/>
                  </a:cubicBezTo>
                  <a:cubicBezTo>
                    <a:pt x="532" y="2858"/>
                    <a:pt x="603" y="2848"/>
                    <a:pt x="684" y="2824"/>
                  </a:cubicBezTo>
                  <a:cubicBezTo>
                    <a:pt x="1234" y="2615"/>
                    <a:pt x="1994" y="826"/>
                    <a:pt x="1994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274150" y="1982362"/>
              <a:ext cx="77147" cy="89046"/>
            </a:xfrm>
            <a:custGeom>
              <a:rect b="b" l="l" r="r" t="t"/>
              <a:pathLst>
                <a:path extrusionOk="0" h="636" w="551">
                  <a:moveTo>
                    <a:pt x="386" y="1"/>
                  </a:moveTo>
                  <a:cubicBezTo>
                    <a:pt x="327" y="1"/>
                    <a:pt x="257" y="170"/>
                    <a:pt x="138" y="289"/>
                  </a:cubicBezTo>
                  <a:cubicBezTo>
                    <a:pt x="138" y="223"/>
                    <a:pt x="276" y="85"/>
                    <a:pt x="276" y="85"/>
                  </a:cubicBezTo>
                  <a:cubicBezTo>
                    <a:pt x="256" y="64"/>
                    <a:pt x="236" y="56"/>
                    <a:pt x="216" y="56"/>
                  </a:cubicBezTo>
                  <a:cubicBezTo>
                    <a:pt x="168" y="56"/>
                    <a:pt x="119" y="105"/>
                    <a:pt x="72" y="151"/>
                  </a:cubicBezTo>
                  <a:cubicBezTo>
                    <a:pt x="1" y="289"/>
                    <a:pt x="1" y="427"/>
                    <a:pt x="1" y="427"/>
                  </a:cubicBezTo>
                  <a:lnTo>
                    <a:pt x="138" y="636"/>
                  </a:lnTo>
                  <a:cubicBezTo>
                    <a:pt x="551" y="289"/>
                    <a:pt x="485" y="14"/>
                    <a:pt x="413" y="14"/>
                  </a:cubicBezTo>
                  <a:cubicBezTo>
                    <a:pt x="404" y="5"/>
                    <a:pt x="396" y="1"/>
                    <a:pt x="386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285863" y="1579695"/>
              <a:ext cx="308308" cy="712931"/>
            </a:xfrm>
            <a:custGeom>
              <a:rect b="b" l="l" r="r" t="t"/>
              <a:pathLst>
                <a:path extrusionOk="0" h="5092" w="2202">
                  <a:moveTo>
                    <a:pt x="1167" y="1"/>
                  </a:moveTo>
                  <a:cubicBezTo>
                    <a:pt x="1167" y="1"/>
                    <a:pt x="276" y="1310"/>
                    <a:pt x="138" y="2273"/>
                  </a:cubicBezTo>
                  <a:cubicBezTo>
                    <a:pt x="0" y="3303"/>
                    <a:pt x="1239" y="5091"/>
                    <a:pt x="1239" y="5091"/>
                  </a:cubicBezTo>
                  <a:lnTo>
                    <a:pt x="1514" y="5025"/>
                  </a:lnTo>
                  <a:cubicBezTo>
                    <a:pt x="1514" y="5025"/>
                    <a:pt x="1167" y="3578"/>
                    <a:pt x="963" y="2961"/>
                  </a:cubicBezTo>
                  <a:cubicBezTo>
                    <a:pt x="754" y="2339"/>
                    <a:pt x="1717" y="1448"/>
                    <a:pt x="1717" y="1448"/>
                  </a:cubicBezTo>
                  <a:cubicBezTo>
                    <a:pt x="2202" y="551"/>
                    <a:pt x="1167" y="1"/>
                    <a:pt x="1167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7420693" y="2283243"/>
              <a:ext cx="105709" cy="57824"/>
            </a:xfrm>
            <a:custGeom>
              <a:rect b="b" l="l" r="r" t="t"/>
              <a:pathLst>
                <a:path extrusionOk="0" h="413" w="755">
                  <a:moveTo>
                    <a:pt x="551" y="0"/>
                  </a:moveTo>
                  <a:lnTo>
                    <a:pt x="276" y="66"/>
                  </a:lnTo>
                  <a:cubicBezTo>
                    <a:pt x="276" y="66"/>
                    <a:pt x="342" y="204"/>
                    <a:pt x="138" y="204"/>
                  </a:cubicBezTo>
                  <a:cubicBezTo>
                    <a:pt x="0" y="275"/>
                    <a:pt x="0" y="413"/>
                    <a:pt x="0" y="413"/>
                  </a:cubicBezTo>
                  <a:lnTo>
                    <a:pt x="342" y="413"/>
                  </a:lnTo>
                  <a:lnTo>
                    <a:pt x="688" y="204"/>
                  </a:lnTo>
                  <a:cubicBezTo>
                    <a:pt x="688" y="204"/>
                    <a:pt x="754" y="66"/>
                    <a:pt x="551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7083268" y="1235131"/>
              <a:ext cx="451960" cy="277920"/>
            </a:xfrm>
            <a:custGeom>
              <a:rect b="b" l="l" r="r" t="t"/>
              <a:pathLst>
                <a:path extrusionOk="0" h="1985" w="3228">
                  <a:moveTo>
                    <a:pt x="2559" y="1"/>
                  </a:moveTo>
                  <a:cubicBezTo>
                    <a:pt x="2282" y="1"/>
                    <a:pt x="1996" y="363"/>
                    <a:pt x="1789" y="882"/>
                  </a:cubicBezTo>
                  <a:cubicBezTo>
                    <a:pt x="1652" y="1297"/>
                    <a:pt x="1264" y="1589"/>
                    <a:pt x="795" y="1589"/>
                  </a:cubicBezTo>
                  <a:cubicBezTo>
                    <a:pt x="566" y="1589"/>
                    <a:pt x="319" y="1520"/>
                    <a:pt x="72" y="1361"/>
                  </a:cubicBezTo>
                  <a:lnTo>
                    <a:pt x="0" y="1498"/>
                  </a:lnTo>
                  <a:cubicBezTo>
                    <a:pt x="0" y="1498"/>
                    <a:pt x="413" y="1983"/>
                    <a:pt x="1172" y="1983"/>
                  </a:cubicBezTo>
                  <a:cubicBezTo>
                    <a:pt x="1196" y="1984"/>
                    <a:pt x="1219" y="1985"/>
                    <a:pt x="1242" y="1985"/>
                  </a:cubicBezTo>
                  <a:cubicBezTo>
                    <a:pt x="2313" y="1985"/>
                    <a:pt x="3227" y="527"/>
                    <a:pt x="2823" y="123"/>
                  </a:cubicBezTo>
                  <a:cubicBezTo>
                    <a:pt x="2738" y="39"/>
                    <a:pt x="2649" y="1"/>
                    <a:pt x="2559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7266541" y="1560374"/>
              <a:ext cx="279185" cy="742193"/>
            </a:xfrm>
            <a:custGeom>
              <a:rect b="b" l="l" r="r" t="t"/>
              <a:pathLst>
                <a:path extrusionOk="0" h="5301" w="1994">
                  <a:moveTo>
                    <a:pt x="1101" y="1"/>
                  </a:moveTo>
                  <a:cubicBezTo>
                    <a:pt x="1101" y="1"/>
                    <a:pt x="1" y="2136"/>
                    <a:pt x="204" y="3165"/>
                  </a:cubicBezTo>
                  <a:lnTo>
                    <a:pt x="1101" y="5301"/>
                  </a:lnTo>
                  <a:lnTo>
                    <a:pt x="1718" y="5163"/>
                  </a:lnTo>
                  <a:cubicBezTo>
                    <a:pt x="1718" y="5163"/>
                    <a:pt x="1239" y="3512"/>
                    <a:pt x="1239" y="2890"/>
                  </a:cubicBezTo>
                  <a:lnTo>
                    <a:pt x="1993" y="1311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7006123" y="1389562"/>
              <a:ext cx="87228" cy="65525"/>
            </a:xfrm>
            <a:custGeom>
              <a:rect b="b" l="l" r="r" t="t"/>
              <a:pathLst>
                <a:path extrusionOk="0" h="468" w="623">
                  <a:moveTo>
                    <a:pt x="329" y="1"/>
                  </a:moveTo>
                  <a:cubicBezTo>
                    <a:pt x="294" y="1"/>
                    <a:pt x="276" y="18"/>
                    <a:pt x="276" y="54"/>
                  </a:cubicBezTo>
                  <a:cubicBezTo>
                    <a:pt x="210" y="54"/>
                    <a:pt x="413" y="120"/>
                    <a:pt x="413" y="192"/>
                  </a:cubicBezTo>
                  <a:cubicBezTo>
                    <a:pt x="303" y="134"/>
                    <a:pt x="192" y="34"/>
                    <a:pt x="119" y="34"/>
                  </a:cubicBezTo>
                  <a:cubicBezTo>
                    <a:pt x="101" y="34"/>
                    <a:pt x="85" y="40"/>
                    <a:pt x="72" y="54"/>
                  </a:cubicBezTo>
                  <a:cubicBezTo>
                    <a:pt x="1" y="120"/>
                    <a:pt x="72" y="395"/>
                    <a:pt x="623" y="467"/>
                  </a:cubicBezTo>
                  <a:lnTo>
                    <a:pt x="623" y="258"/>
                  </a:lnTo>
                  <a:cubicBezTo>
                    <a:pt x="623" y="258"/>
                    <a:pt x="551" y="120"/>
                    <a:pt x="485" y="54"/>
                  </a:cubicBezTo>
                  <a:cubicBezTo>
                    <a:pt x="416" y="18"/>
                    <a:pt x="364" y="1"/>
                    <a:pt x="329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718309" y="896168"/>
              <a:ext cx="1692471" cy="1415641"/>
            </a:xfrm>
            <a:custGeom>
              <a:rect b="b" l="l" r="r" t="t"/>
              <a:pathLst>
                <a:path extrusionOk="0" h="10111" w="12088">
                  <a:moveTo>
                    <a:pt x="8809" y="0"/>
                  </a:moveTo>
                  <a:cubicBezTo>
                    <a:pt x="8690" y="0"/>
                    <a:pt x="8568" y="22"/>
                    <a:pt x="8445" y="67"/>
                  </a:cubicBezTo>
                  <a:lnTo>
                    <a:pt x="1703" y="2406"/>
                  </a:lnTo>
                  <a:lnTo>
                    <a:pt x="2595" y="5020"/>
                  </a:lnTo>
                  <a:cubicBezTo>
                    <a:pt x="2414" y="4954"/>
                    <a:pt x="2232" y="4923"/>
                    <a:pt x="2053" y="4923"/>
                  </a:cubicBezTo>
                  <a:cubicBezTo>
                    <a:pt x="947" y="4923"/>
                    <a:pt x="0" y="6108"/>
                    <a:pt x="531" y="7293"/>
                  </a:cubicBezTo>
                  <a:cubicBezTo>
                    <a:pt x="819" y="7903"/>
                    <a:pt x="1408" y="8214"/>
                    <a:pt x="2003" y="8214"/>
                  </a:cubicBezTo>
                  <a:cubicBezTo>
                    <a:pt x="2545" y="8214"/>
                    <a:pt x="3092" y="7956"/>
                    <a:pt x="3420" y="7431"/>
                  </a:cubicBezTo>
                  <a:lnTo>
                    <a:pt x="4383" y="10111"/>
                  </a:lnTo>
                  <a:lnTo>
                    <a:pt x="6997" y="9148"/>
                  </a:lnTo>
                  <a:cubicBezTo>
                    <a:pt x="5897" y="8460"/>
                    <a:pt x="5968" y="6809"/>
                    <a:pt x="7135" y="6258"/>
                  </a:cubicBezTo>
                  <a:cubicBezTo>
                    <a:pt x="7368" y="6154"/>
                    <a:pt x="7604" y="6107"/>
                    <a:pt x="7831" y="6107"/>
                  </a:cubicBezTo>
                  <a:cubicBezTo>
                    <a:pt x="8944" y="6107"/>
                    <a:pt x="9865" y="7239"/>
                    <a:pt x="9408" y="8322"/>
                  </a:cubicBezTo>
                  <a:lnTo>
                    <a:pt x="12088" y="7431"/>
                  </a:lnTo>
                  <a:lnTo>
                    <a:pt x="9749" y="689"/>
                  </a:lnTo>
                  <a:cubicBezTo>
                    <a:pt x="9591" y="262"/>
                    <a:pt x="9224" y="0"/>
                    <a:pt x="8809" y="0"/>
                  </a:cubicBez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7239939" y="1031698"/>
              <a:ext cx="228640" cy="182153"/>
            </a:xfrm>
            <a:custGeom>
              <a:rect b="b" l="l" r="r" t="t"/>
              <a:pathLst>
                <a:path extrusionOk="0" h="1301" w="1633">
                  <a:moveTo>
                    <a:pt x="1123" y="1"/>
                  </a:moveTo>
                  <a:cubicBezTo>
                    <a:pt x="1044" y="1"/>
                    <a:pt x="973" y="51"/>
                    <a:pt x="945" y="134"/>
                  </a:cubicBezTo>
                  <a:cubicBezTo>
                    <a:pt x="801" y="62"/>
                    <a:pt x="667" y="32"/>
                    <a:pt x="548" y="32"/>
                  </a:cubicBezTo>
                  <a:cubicBezTo>
                    <a:pt x="212" y="32"/>
                    <a:pt x="0" y="272"/>
                    <a:pt x="53" y="475"/>
                  </a:cubicBezTo>
                  <a:cubicBezTo>
                    <a:pt x="53" y="750"/>
                    <a:pt x="257" y="750"/>
                    <a:pt x="257" y="750"/>
                  </a:cubicBezTo>
                  <a:lnTo>
                    <a:pt x="1016" y="1300"/>
                  </a:lnTo>
                  <a:cubicBezTo>
                    <a:pt x="1016" y="1300"/>
                    <a:pt x="1633" y="1025"/>
                    <a:pt x="1429" y="409"/>
                  </a:cubicBezTo>
                  <a:cubicBezTo>
                    <a:pt x="1386" y="117"/>
                    <a:pt x="1245" y="1"/>
                    <a:pt x="1123" y="1"/>
                  </a:cubicBez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7266541" y="1088821"/>
              <a:ext cx="144213" cy="141270"/>
            </a:xfrm>
            <a:custGeom>
              <a:rect b="b" l="l" r="r" t="t"/>
              <a:pathLst>
                <a:path extrusionOk="0" h="1009" w="1030">
                  <a:moveTo>
                    <a:pt x="480" y="1"/>
                  </a:moveTo>
                  <a:cubicBezTo>
                    <a:pt x="480" y="1"/>
                    <a:pt x="342" y="139"/>
                    <a:pt x="1" y="139"/>
                  </a:cubicBezTo>
                  <a:cubicBezTo>
                    <a:pt x="1" y="139"/>
                    <a:pt x="53" y="1008"/>
                    <a:pt x="501" y="1008"/>
                  </a:cubicBezTo>
                  <a:cubicBezTo>
                    <a:pt x="557" y="1008"/>
                    <a:pt x="620" y="995"/>
                    <a:pt x="689" y="964"/>
                  </a:cubicBezTo>
                  <a:cubicBezTo>
                    <a:pt x="1030" y="755"/>
                    <a:pt x="826" y="480"/>
                    <a:pt x="826" y="480"/>
                  </a:cubicBezTo>
                  <a:cubicBezTo>
                    <a:pt x="984" y="429"/>
                    <a:pt x="898" y="210"/>
                    <a:pt x="754" y="210"/>
                  </a:cubicBezTo>
                  <a:cubicBezTo>
                    <a:pt x="712" y="210"/>
                    <a:pt x="665" y="229"/>
                    <a:pt x="617" y="276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7324366" y="1155886"/>
              <a:ext cx="96469" cy="106548"/>
            </a:xfrm>
            <a:custGeom>
              <a:rect b="b" l="l" r="r" t="t"/>
              <a:pathLst>
                <a:path extrusionOk="0" h="761" w="689">
                  <a:moveTo>
                    <a:pt x="413" y="1"/>
                  </a:moveTo>
                  <a:lnTo>
                    <a:pt x="1" y="210"/>
                  </a:lnTo>
                  <a:lnTo>
                    <a:pt x="342" y="760"/>
                  </a:lnTo>
                  <a:lnTo>
                    <a:pt x="688" y="485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7305044" y="1222251"/>
              <a:ext cx="308448" cy="473234"/>
            </a:xfrm>
            <a:custGeom>
              <a:rect b="b" l="l" r="r" t="t"/>
              <a:pathLst>
                <a:path extrusionOk="0" h="3380" w="2203">
                  <a:moveTo>
                    <a:pt x="798" y="0"/>
                  </a:moveTo>
                  <a:cubicBezTo>
                    <a:pt x="688" y="0"/>
                    <a:pt x="581" y="47"/>
                    <a:pt x="480" y="149"/>
                  </a:cubicBezTo>
                  <a:cubicBezTo>
                    <a:pt x="1" y="699"/>
                    <a:pt x="1239" y="3379"/>
                    <a:pt x="1239" y="3379"/>
                  </a:cubicBezTo>
                  <a:lnTo>
                    <a:pt x="2202" y="2554"/>
                  </a:lnTo>
                  <a:lnTo>
                    <a:pt x="1927" y="1590"/>
                  </a:lnTo>
                  <a:cubicBezTo>
                    <a:pt x="1653" y="668"/>
                    <a:pt x="1210" y="0"/>
                    <a:pt x="798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7449255" y="1531952"/>
              <a:ext cx="211979" cy="770615"/>
            </a:xfrm>
            <a:custGeom>
              <a:rect b="b" l="l" r="r" t="t"/>
              <a:pathLst>
                <a:path extrusionOk="0" h="5504" w="1514">
                  <a:moveTo>
                    <a:pt x="1035" y="0"/>
                  </a:moveTo>
                  <a:lnTo>
                    <a:pt x="209" y="413"/>
                  </a:lnTo>
                  <a:cubicBezTo>
                    <a:pt x="0" y="1855"/>
                    <a:pt x="826" y="4469"/>
                    <a:pt x="1238" y="5432"/>
                  </a:cubicBezTo>
                  <a:lnTo>
                    <a:pt x="1514" y="5504"/>
                  </a:lnTo>
                  <a:cubicBezTo>
                    <a:pt x="1514" y="5504"/>
                    <a:pt x="1238" y="2956"/>
                    <a:pt x="1238" y="1514"/>
                  </a:cubicBezTo>
                  <a:cubicBezTo>
                    <a:pt x="1310" y="276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7564763" y="2292483"/>
              <a:ext cx="106550" cy="48583"/>
            </a:xfrm>
            <a:custGeom>
              <a:rect b="b" l="l" r="r" t="t"/>
              <a:pathLst>
                <a:path extrusionOk="0" h="347" w="761">
                  <a:moveTo>
                    <a:pt x="413" y="0"/>
                  </a:moveTo>
                  <a:cubicBezTo>
                    <a:pt x="413" y="0"/>
                    <a:pt x="413" y="138"/>
                    <a:pt x="138" y="209"/>
                  </a:cubicBezTo>
                  <a:cubicBezTo>
                    <a:pt x="1" y="209"/>
                    <a:pt x="1" y="347"/>
                    <a:pt x="1" y="347"/>
                  </a:cubicBezTo>
                  <a:lnTo>
                    <a:pt x="689" y="347"/>
                  </a:lnTo>
                  <a:cubicBezTo>
                    <a:pt x="689" y="347"/>
                    <a:pt x="760" y="209"/>
                    <a:pt x="689" y="7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026424" y="1474128"/>
              <a:ext cx="95489" cy="59364"/>
            </a:xfrm>
            <a:custGeom>
              <a:rect b="b" l="l" r="r" t="t"/>
              <a:pathLst>
                <a:path extrusionOk="0" h="424" w="682">
                  <a:moveTo>
                    <a:pt x="406" y="1"/>
                  </a:moveTo>
                  <a:cubicBezTo>
                    <a:pt x="340" y="1"/>
                    <a:pt x="202" y="1"/>
                    <a:pt x="202" y="67"/>
                  </a:cubicBezTo>
                  <a:cubicBezTo>
                    <a:pt x="202" y="67"/>
                    <a:pt x="406" y="67"/>
                    <a:pt x="406" y="138"/>
                  </a:cubicBezTo>
                  <a:cubicBezTo>
                    <a:pt x="378" y="152"/>
                    <a:pt x="347" y="157"/>
                    <a:pt x="316" y="157"/>
                  </a:cubicBezTo>
                  <a:cubicBezTo>
                    <a:pt x="227" y="157"/>
                    <a:pt x="135" y="117"/>
                    <a:pt x="91" y="117"/>
                  </a:cubicBezTo>
                  <a:cubicBezTo>
                    <a:pt x="74" y="117"/>
                    <a:pt x="65" y="123"/>
                    <a:pt x="65" y="138"/>
                  </a:cubicBezTo>
                  <a:cubicBezTo>
                    <a:pt x="1" y="197"/>
                    <a:pt x="104" y="424"/>
                    <a:pt x="520" y="424"/>
                  </a:cubicBezTo>
                  <a:cubicBezTo>
                    <a:pt x="569" y="424"/>
                    <a:pt x="623" y="420"/>
                    <a:pt x="681" y="413"/>
                  </a:cubicBezTo>
                  <a:lnTo>
                    <a:pt x="681" y="13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7420693" y="1502690"/>
              <a:ext cx="259863" cy="789936"/>
            </a:xfrm>
            <a:custGeom>
              <a:rect b="b" l="l" r="r" t="t"/>
              <a:pathLst>
                <a:path extrusionOk="0" h="5642" w="1856">
                  <a:moveTo>
                    <a:pt x="1239" y="0"/>
                  </a:moveTo>
                  <a:lnTo>
                    <a:pt x="0" y="413"/>
                  </a:lnTo>
                  <a:lnTo>
                    <a:pt x="1305" y="5641"/>
                  </a:lnTo>
                  <a:lnTo>
                    <a:pt x="1855" y="5641"/>
                  </a:lnTo>
                  <a:cubicBezTo>
                    <a:pt x="1855" y="5641"/>
                    <a:pt x="1718" y="2686"/>
                    <a:pt x="1651" y="1514"/>
                  </a:cubicBezTo>
                  <a:cubicBezTo>
                    <a:pt x="1514" y="347"/>
                    <a:pt x="1239" y="0"/>
                    <a:pt x="1239" y="0"/>
                  </a:cubicBez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343687" y="1233031"/>
              <a:ext cx="134972" cy="154151"/>
            </a:xfrm>
            <a:custGeom>
              <a:rect b="b" l="l" r="r" t="t"/>
              <a:pathLst>
                <a:path extrusionOk="0" h="1101" w="964">
                  <a:moveTo>
                    <a:pt x="499" y="1"/>
                  </a:moveTo>
                  <a:cubicBezTo>
                    <a:pt x="293" y="1"/>
                    <a:pt x="106" y="250"/>
                    <a:pt x="0" y="622"/>
                  </a:cubicBezTo>
                  <a:lnTo>
                    <a:pt x="754" y="1101"/>
                  </a:lnTo>
                  <a:cubicBezTo>
                    <a:pt x="963" y="622"/>
                    <a:pt x="963" y="209"/>
                    <a:pt x="688" y="72"/>
                  </a:cubicBezTo>
                  <a:cubicBezTo>
                    <a:pt x="624" y="23"/>
                    <a:pt x="561" y="1"/>
                    <a:pt x="499" y="1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7112530" y="1319977"/>
              <a:ext cx="336870" cy="236617"/>
            </a:xfrm>
            <a:custGeom>
              <a:rect b="b" l="l" r="r" t="t"/>
              <a:pathLst>
                <a:path extrusionOk="0" h="1690" w="2406">
                  <a:moveTo>
                    <a:pt x="1651" y="1"/>
                  </a:moveTo>
                  <a:cubicBezTo>
                    <a:pt x="1651" y="139"/>
                    <a:pt x="1580" y="205"/>
                    <a:pt x="1580" y="414"/>
                  </a:cubicBezTo>
                  <a:cubicBezTo>
                    <a:pt x="1529" y="945"/>
                    <a:pt x="1106" y="1352"/>
                    <a:pt x="567" y="1352"/>
                  </a:cubicBezTo>
                  <a:cubicBezTo>
                    <a:pt x="408" y="1352"/>
                    <a:pt x="239" y="1317"/>
                    <a:pt x="66" y="1239"/>
                  </a:cubicBezTo>
                  <a:lnTo>
                    <a:pt x="0" y="1443"/>
                  </a:lnTo>
                  <a:cubicBezTo>
                    <a:pt x="160" y="1577"/>
                    <a:pt x="474" y="1690"/>
                    <a:pt x="831" y="1690"/>
                  </a:cubicBezTo>
                  <a:cubicBezTo>
                    <a:pt x="1396" y="1690"/>
                    <a:pt x="2068" y="1407"/>
                    <a:pt x="2405" y="480"/>
                  </a:cubicBezTo>
                  <a:lnTo>
                    <a:pt x="1651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7420693" y="2283243"/>
              <a:ext cx="105709" cy="57824"/>
            </a:xfrm>
            <a:custGeom>
              <a:rect b="b" l="l" r="r" t="t"/>
              <a:pathLst>
                <a:path extrusionOk="0" h="413" w="755">
                  <a:moveTo>
                    <a:pt x="617" y="0"/>
                  </a:moveTo>
                  <a:cubicBezTo>
                    <a:pt x="617" y="0"/>
                    <a:pt x="551" y="66"/>
                    <a:pt x="551" y="138"/>
                  </a:cubicBezTo>
                  <a:lnTo>
                    <a:pt x="342" y="275"/>
                  </a:lnTo>
                  <a:lnTo>
                    <a:pt x="138" y="275"/>
                  </a:lnTo>
                  <a:lnTo>
                    <a:pt x="138" y="204"/>
                  </a:lnTo>
                  <a:cubicBezTo>
                    <a:pt x="0" y="275"/>
                    <a:pt x="0" y="413"/>
                    <a:pt x="0" y="413"/>
                  </a:cubicBezTo>
                  <a:lnTo>
                    <a:pt x="342" y="413"/>
                  </a:lnTo>
                  <a:lnTo>
                    <a:pt x="688" y="204"/>
                  </a:lnTo>
                  <a:cubicBezTo>
                    <a:pt x="688" y="204"/>
                    <a:pt x="754" y="66"/>
                    <a:pt x="617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7564763" y="2302424"/>
              <a:ext cx="106550" cy="38643"/>
            </a:xfrm>
            <a:custGeom>
              <a:rect b="b" l="l" r="r" t="t"/>
              <a:pathLst>
                <a:path extrusionOk="0" h="276" w="761">
                  <a:moveTo>
                    <a:pt x="689" y="1"/>
                  </a:moveTo>
                  <a:cubicBezTo>
                    <a:pt x="689" y="67"/>
                    <a:pt x="622" y="67"/>
                    <a:pt x="622" y="138"/>
                  </a:cubicBezTo>
                  <a:lnTo>
                    <a:pt x="138" y="138"/>
                  </a:lnTo>
                  <a:cubicBezTo>
                    <a:pt x="138" y="138"/>
                    <a:pt x="1" y="138"/>
                    <a:pt x="1" y="276"/>
                  </a:cubicBezTo>
                  <a:lnTo>
                    <a:pt x="689" y="276"/>
                  </a:lnTo>
                  <a:cubicBezTo>
                    <a:pt x="689" y="276"/>
                    <a:pt x="760" y="204"/>
                    <a:pt x="689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965987" y="2649228"/>
              <a:ext cx="288986" cy="799177"/>
            </a:xfrm>
            <a:custGeom>
              <a:rect b="b" l="l" r="r" t="t"/>
              <a:pathLst>
                <a:path extrusionOk="0" h="5708" w="2064">
                  <a:moveTo>
                    <a:pt x="622" y="0"/>
                  </a:moveTo>
                  <a:cubicBezTo>
                    <a:pt x="622" y="0"/>
                    <a:pt x="0" y="413"/>
                    <a:pt x="551" y="2201"/>
                  </a:cubicBezTo>
                  <a:cubicBezTo>
                    <a:pt x="1035" y="3781"/>
                    <a:pt x="209" y="5570"/>
                    <a:pt x="209" y="5570"/>
                  </a:cubicBezTo>
                  <a:lnTo>
                    <a:pt x="413" y="5707"/>
                  </a:lnTo>
                  <a:cubicBezTo>
                    <a:pt x="413" y="5707"/>
                    <a:pt x="2064" y="3368"/>
                    <a:pt x="1376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034312" y="2176835"/>
              <a:ext cx="160174" cy="145470"/>
            </a:xfrm>
            <a:custGeom>
              <a:rect b="b" l="l" r="r" t="t"/>
              <a:pathLst>
                <a:path extrusionOk="0" h="1039" w="1144">
                  <a:moveTo>
                    <a:pt x="822" y="1"/>
                  </a:moveTo>
                  <a:lnTo>
                    <a:pt x="822" y="1"/>
                  </a:lnTo>
                  <a:cubicBezTo>
                    <a:pt x="682" y="71"/>
                    <a:pt x="558" y="88"/>
                    <a:pt x="471" y="88"/>
                  </a:cubicBezTo>
                  <a:cubicBezTo>
                    <a:pt x="388" y="88"/>
                    <a:pt x="338" y="72"/>
                    <a:pt x="338" y="72"/>
                  </a:cubicBezTo>
                  <a:lnTo>
                    <a:pt x="272" y="413"/>
                  </a:lnTo>
                  <a:cubicBezTo>
                    <a:pt x="232" y="394"/>
                    <a:pt x="199" y="385"/>
                    <a:pt x="170" y="385"/>
                  </a:cubicBezTo>
                  <a:cubicBezTo>
                    <a:pt x="1" y="385"/>
                    <a:pt x="26" y="689"/>
                    <a:pt x="200" y="689"/>
                  </a:cubicBezTo>
                  <a:cubicBezTo>
                    <a:pt x="200" y="689"/>
                    <a:pt x="134" y="964"/>
                    <a:pt x="547" y="1035"/>
                  </a:cubicBezTo>
                  <a:cubicBezTo>
                    <a:pt x="565" y="1037"/>
                    <a:pt x="582" y="1038"/>
                    <a:pt x="598" y="1038"/>
                  </a:cubicBezTo>
                  <a:cubicBezTo>
                    <a:pt x="1144" y="1038"/>
                    <a:pt x="822" y="1"/>
                    <a:pt x="822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6042993" y="2273162"/>
              <a:ext cx="77147" cy="106408"/>
            </a:xfrm>
            <a:custGeom>
              <a:rect b="b" l="l" r="r" t="t"/>
              <a:pathLst>
                <a:path extrusionOk="0" h="760" w="551">
                  <a:moveTo>
                    <a:pt x="138" y="1"/>
                  </a:moveTo>
                  <a:lnTo>
                    <a:pt x="1" y="760"/>
                  </a:lnTo>
                  <a:lnTo>
                    <a:pt x="485" y="688"/>
                  </a:lnTo>
                  <a:lnTo>
                    <a:pt x="551" y="72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75928" y="2339947"/>
              <a:ext cx="240541" cy="395668"/>
            </a:xfrm>
            <a:custGeom>
              <a:rect b="b" l="l" r="r" t="t"/>
              <a:pathLst>
                <a:path extrusionOk="0" h="2826" w="1718">
                  <a:moveTo>
                    <a:pt x="854" y="0"/>
                  </a:moveTo>
                  <a:cubicBezTo>
                    <a:pt x="777" y="0"/>
                    <a:pt x="698" y="24"/>
                    <a:pt x="617" y="74"/>
                  </a:cubicBezTo>
                  <a:cubicBezTo>
                    <a:pt x="1" y="487"/>
                    <a:pt x="617" y="2826"/>
                    <a:pt x="617" y="2826"/>
                  </a:cubicBezTo>
                  <a:lnTo>
                    <a:pt x="1718" y="2826"/>
                  </a:lnTo>
                  <a:lnTo>
                    <a:pt x="1652" y="1796"/>
                  </a:lnTo>
                  <a:cubicBezTo>
                    <a:pt x="1652" y="796"/>
                    <a:pt x="1299" y="0"/>
                    <a:pt x="854" y="0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075335" y="2052087"/>
              <a:ext cx="305367" cy="418210"/>
            </a:xfrm>
            <a:custGeom>
              <a:rect b="b" l="l" r="r" t="t"/>
              <a:pathLst>
                <a:path extrusionOk="0" h="2987" w="2181">
                  <a:moveTo>
                    <a:pt x="1971" y="0"/>
                  </a:moveTo>
                  <a:cubicBezTo>
                    <a:pt x="1971" y="0"/>
                    <a:pt x="1492" y="1514"/>
                    <a:pt x="391" y="2130"/>
                  </a:cubicBezTo>
                  <a:cubicBezTo>
                    <a:pt x="254" y="2201"/>
                    <a:pt x="182" y="2339"/>
                    <a:pt x="116" y="2405"/>
                  </a:cubicBezTo>
                  <a:cubicBezTo>
                    <a:pt x="0" y="2698"/>
                    <a:pt x="225" y="2987"/>
                    <a:pt x="464" y="2987"/>
                  </a:cubicBezTo>
                  <a:cubicBezTo>
                    <a:pt x="508" y="2987"/>
                    <a:pt x="552" y="2977"/>
                    <a:pt x="595" y="2955"/>
                  </a:cubicBezTo>
                  <a:cubicBezTo>
                    <a:pt x="1079" y="2680"/>
                    <a:pt x="2180" y="826"/>
                    <a:pt x="2108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6033752" y="2649228"/>
              <a:ext cx="240541" cy="799177"/>
            </a:xfrm>
            <a:custGeom>
              <a:rect b="b" l="l" r="r" t="t"/>
              <a:pathLst>
                <a:path extrusionOk="0" h="5708" w="1718">
                  <a:moveTo>
                    <a:pt x="276" y="0"/>
                  </a:moveTo>
                  <a:cubicBezTo>
                    <a:pt x="276" y="0"/>
                    <a:pt x="1" y="550"/>
                    <a:pt x="479" y="2339"/>
                  </a:cubicBezTo>
                  <a:cubicBezTo>
                    <a:pt x="1030" y="4540"/>
                    <a:pt x="964" y="5707"/>
                    <a:pt x="964" y="5707"/>
                  </a:cubicBezTo>
                  <a:lnTo>
                    <a:pt x="1167" y="5707"/>
                  </a:lnTo>
                  <a:cubicBezTo>
                    <a:pt x="1167" y="5707"/>
                    <a:pt x="1718" y="2064"/>
                    <a:pt x="1305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6149400" y="3439021"/>
              <a:ext cx="115650" cy="38643"/>
            </a:xfrm>
            <a:custGeom>
              <a:rect b="b" l="l" r="r" t="t"/>
              <a:pathLst>
                <a:path extrusionOk="0" h="276" w="826">
                  <a:moveTo>
                    <a:pt x="138" y="0"/>
                  </a:moveTo>
                  <a:cubicBezTo>
                    <a:pt x="0" y="204"/>
                    <a:pt x="66" y="275"/>
                    <a:pt x="66" y="275"/>
                  </a:cubicBezTo>
                  <a:lnTo>
                    <a:pt x="826" y="275"/>
                  </a:lnTo>
                  <a:lnTo>
                    <a:pt x="688" y="138"/>
                  </a:lnTo>
                  <a:cubicBezTo>
                    <a:pt x="341" y="66"/>
                    <a:pt x="341" y="0"/>
                    <a:pt x="341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975928" y="3419700"/>
              <a:ext cx="105709" cy="57964"/>
            </a:xfrm>
            <a:custGeom>
              <a:rect b="b" l="l" r="r" t="t"/>
              <a:pathLst>
                <a:path extrusionOk="0" h="414" w="755">
                  <a:moveTo>
                    <a:pt x="204" y="0"/>
                  </a:moveTo>
                  <a:cubicBezTo>
                    <a:pt x="1" y="138"/>
                    <a:pt x="1" y="204"/>
                    <a:pt x="1" y="204"/>
                  </a:cubicBezTo>
                  <a:lnTo>
                    <a:pt x="342" y="413"/>
                  </a:lnTo>
                  <a:lnTo>
                    <a:pt x="755" y="413"/>
                  </a:lnTo>
                  <a:cubicBezTo>
                    <a:pt x="755" y="413"/>
                    <a:pt x="755" y="276"/>
                    <a:pt x="617" y="276"/>
                  </a:cubicBezTo>
                  <a:cubicBezTo>
                    <a:pt x="414" y="204"/>
                    <a:pt x="414" y="67"/>
                    <a:pt x="414" y="67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6351155" y="1994263"/>
              <a:ext cx="77287" cy="86386"/>
            </a:xfrm>
            <a:custGeom>
              <a:rect b="b" l="l" r="r" t="t"/>
              <a:pathLst>
                <a:path extrusionOk="0" h="617" w="552">
                  <a:moveTo>
                    <a:pt x="414" y="0"/>
                  </a:moveTo>
                  <a:cubicBezTo>
                    <a:pt x="348" y="0"/>
                    <a:pt x="276" y="138"/>
                    <a:pt x="138" y="276"/>
                  </a:cubicBezTo>
                  <a:cubicBezTo>
                    <a:pt x="138" y="204"/>
                    <a:pt x="276" y="66"/>
                    <a:pt x="210" y="66"/>
                  </a:cubicBezTo>
                  <a:lnTo>
                    <a:pt x="72" y="204"/>
                  </a:lnTo>
                  <a:cubicBezTo>
                    <a:pt x="1" y="276"/>
                    <a:pt x="1" y="413"/>
                    <a:pt x="1" y="413"/>
                  </a:cubicBezTo>
                  <a:lnTo>
                    <a:pt x="138" y="617"/>
                  </a:lnTo>
                  <a:cubicBezTo>
                    <a:pt x="551" y="276"/>
                    <a:pt x="485" y="0"/>
                    <a:pt x="414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85169" y="2649228"/>
              <a:ext cx="279885" cy="452372"/>
            </a:xfrm>
            <a:custGeom>
              <a:rect b="b" l="l" r="r" t="t"/>
              <a:pathLst>
                <a:path extrusionOk="0" h="3231" w="1999">
                  <a:moveTo>
                    <a:pt x="414" y="0"/>
                  </a:moveTo>
                  <a:cubicBezTo>
                    <a:pt x="414" y="0"/>
                    <a:pt x="1" y="550"/>
                    <a:pt x="210" y="1651"/>
                  </a:cubicBezTo>
                  <a:cubicBezTo>
                    <a:pt x="414" y="2818"/>
                    <a:pt x="551" y="3231"/>
                    <a:pt x="551" y="3231"/>
                  </a:cubicBezTo>
                  <a:lnTo>
                    <a:pt x="1789" y="3231"/>
                  </a:lnTo>
                  <a:cubicBezTo>
                    <a:pt x="1789" y="3231"/>
                    <a:pt x="1999" y="1101"/>
                    <a:pt x="1652" y="0"/>
                  </a:cubicBezTo>
                  <a:close/>
                </a:path>
              </a:pathLst>
            </a:custGeom>
            <a:solidFill>
              <a:srgbClr val="E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27484" y="2157654"/>
              <a:ext cx="247542" cy="344845"/>
            </a:xfrm>
            <a:custGeom>
              <a:rect b="b" l="l" r="r" t="t"/>
              <a:pathLst>
                <a:path extrusionOk="0" h="2463" w="1768">
                  <a:moveTo>
                    <a:pt x="1238" y="0"/>
                  </a:moveTo>
                  <a:lnTo>
                    <a:pt x="1172" y="72"/>
                  </a:lnTo>
                  <a:cubicBezTo>
                    <a:pt x="826" y="138"/>
                    <a:pt x="760" y="484"/>
                    <a:pt x="622" y="760"/>
                  </a:cubicBezTo>
                  <a:cubicBezTo>
                    <a:pt x="347" y="1035"/>
                    <a:pt x="0" y="1376"/>
                    <a:pt x="72" y="1926"/>
                  </a:cubicBezTo>
                  <a:cubicBezTo>
                    <a:pt x="72" y="2289"/>
                    <a:pt x="305" y="2462"/>
                    <a:pt x="541" y="2462"/>
                  </a:cubicBezTo>
                  <a:cubicBezTo>
                    <a:pt x="709" y="2462"/>
                    <a:pt x="878" y="2374"/>
                    <a:pt x="963" y="2201"/>
                  </a:cubicBezTo>
                  <a:cubicBezTo>
                    <a:pt x="1172" y="1860"/>
                    <a:pt x="760" y="1513"/>
                    <a:pt x="1035" y="1238"/>
                  </a:cubicBezTo>
                  <a:cubicBezTo>
                    <a:pt x="1310" y="897"/>
                    <a:pt x="1101" y="484"/>
                    <a:pt x="1101" y="484"/>
                  </a:cubicBezTo>
                  <a:lnTo>
                    <a:pt x="1101" y="484"/>
                  </a:lnTo>
                  <a:cubicBezTo>
                    <a:pt x="1101" y="484"/>
                    <a:pt x="1173" y="491"/>
                    <a:pt x="1269" y="491"/>
                  </a:cubicBezTo>
                  <a:cubicBezTo>
                    <a:pt x="1468" y="491"/>
                    <a:pt x="1767" y="461"/>
                    <a:pt x="1723" y="275"/>
                  </a:cubicBezTo>
                  <a:cubicBezTo>
                    <a:pt x="1651" y="72"/>
                    <a:pt x="1376" y="0"/>
                    <a:pt x="1238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5975928" y="3428941"/>
              <a:ext cx="105709" cy="48723"/>
            </a:xfrm>
            <a:custGeom>
              <a:rect b="b" l="l" r="r" t="t"/>
              <a:pathLst>
                <a:path extrusionOk="0" h="348" w="755">
                  <a:moveTo>
                    <a:pt x="138" y="1"/>
                  </a:moveTo>
                  <a:cubicBezTo>
                    <a:pt x="1" y="72"/>
                    <a:pt x="1" y="138"/>
                    <a:pt x="1" y="138"/>
                  </a:cubicBezTo>
                  <a:lnTo>
                    <a:pt x="342" y="347"/>
                  </a:lnTo>
                  <a:lnTo>
                    <a:pt x="755" y="347"/>
                  </a:lnTo>
                  <a:cubicBezTo>
                    <a:pt x="755" y="347"/>
                    <a:pt x="755" y="276"/>
                    <a:pt x="617" y="210"/>
                  </a:cubicBezTo>
                  <a:lnTo>
                    <a:pt x="617" y="276"/>
                  </a:lnTo>
                  <a:lnTo>
                    <a:pt x="414" y="276"/>
                  </a:lnTo>
                  <a:lnTo>
                    <a:pt x="138" y="138"/>
                  </a:lnTo>
                  <a:cubicBezTo>
                    <a:pt x="204" y="1"/>
                    <a:pt x="138" y="1"/>
                    <a:pt x="138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158641" y="3448262"/>
              <a:ext cx="106410" cy="29402"/>
            </a:xfrm>
            <a:custGeom>
              <a:rect b="b" l="l" r="r" t="t"/>
              <a:pathLst>
                <a:path extrusionOk="0" h="210" w="760">
                  <a:moveTo>
                    <a:pt x="0" y="0"/>
                  </a:moveTo>
                  <a:lnTo>
                    <a:pt x="0" y="209"/>
                  </a:lnTo>
                  <a:lnTo>
                    <a:pt x="760" y="209"/>
                  </a:lnTo>
                  <a:lnTo>
                    <a:pt x="622" y="72"/>
                  </a:lnTo>
                  <a:lnTo>
                    <a:pt x="550" y="72"/>
                  </a:lnTo>
                  <a:lnTo>
                    <a:pt x="550" y="138"/>
                  </a:lnTo>
                  <a:lnTo>
                    <a:pt x="138" y="138"/>
                  </a:lnTo>
                  <a:cubicBezTo>
                    <a:pt x="138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872402" y="2584121"/>
            <a:ext cx="1686003" cy="48723"/>
            <a:chOff x="1002138" y="2408215"/>
            <a:chExt cx="1686003" cy="48723"/>
          </a:xfrm>
        </p:grpSpPr>
        <p:sp>
          <p:nvSpPr>
            <p:cNvPr id="216" name="Google Shape;216;p28"/>
            <p:cNvSpPr/>
            <p:nvPr/>
          </p:nvSpPr>
          <p:spPr>
            <a:xfrm>
              <a:off x="1002138" y="2408215"/>
              <a:ext cx="48724" cy="48723"/>
            </a:xfrm>
            <a:custGeom>
              <a:rect b="b" l="l" r="r" t="t"/>
              <a:pathLst>
                <a:path extrusionOk="0" h="348" w="348">
                  <a:moveTo>
                    <a:pt x="210" y="1"/>
                  </a:moveTo>
                  <a:cubicBezTo>
                    <a:pt x="72" y="1"/>
                    <a:pt x="1" y="72"/>
                    <a:pt x="1" y="139"/>
                  </a:cubicBezTo>
                  <a:cubicBezTo>
                    <a:pt x="1" y="276"/>
                    <a:pt x="72" y="348"/>
                    <a:pt x="210" y="348"/>
                  </a:cubicBezTo>
                  <a:cubicBezTo>
                    <a:pt x="276" y="348"/>
                    <a:pt x="347" y="276"/>
                    <a:pt x="347" y="139"/>
                  </a:cubicBezTo>
                  <a:cubicBezTo>
                    <a:pt x="347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233295" y="2408215"/>
              <a:ext cx="57965" cy="48723"/>
            </a:xfrm>
            <a:custGeom>
              <a:rect b="b" l="l" r="r" t="t"/>
              <a:pathLst>
                <a:path extrusionOk="0" h="348" w="414">
                  <a:moveTo>
                    <a:pt x="210" y="1"/>
                  </a:moveTo>
                  <a:cubicBezTo>
                    <a:pt x="138" y="1"/>
                    <a:pt x="1" y="72"/>
                    <a:pt x="1" y="139"/>
                  </a:cubicBezTo>
                  <a:cubicBezTo>
                    <a:pt x="1" y="276"/>
                    <a:pt x="138" y="348"/>
                    <a:pt x="210" y="348"/>
                  </a:cubicBezTo>
                  <a:cubicBezTo>
                    <a:pt x="276" y="348"/>
                    <a:pt x="413" y="276"/>
                    <a:pt x="413" y="139"/>
                  </a:cubicBezTo>
                  <a:cubicBezTo>
                    <a:pt x="413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474532" y="2408215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705689" y="2408215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936846" y="2408215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168003" y="2408215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399159" y="2408215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630316" y="2408215"/>
              <a:ext cx="57825" cy="48723"/>
            </a:xfrm>
            <a:custGeom>
              <a:rect b="b" l="l" r="r" t="t"/>
              <a:pathLst>
                <a:path extrusionOk="0" h="348" w="413">
                  <a:moveTo>
                    <a:pt x="204" y="1"/>
                  </a:moveTo>
                  <a:cubicBezTo>
                    <a:pt x="138" y="1"/>
                    <a:pt x="0" y="72"/>
                    <a:pt x="0" y="139"/>
                  </a:cubicBezTo>
                  <a:cubicBezTo>
                    <a:pt x="0" y="276"/>
                    <a:pt x="138" y="348"/>
                    <a:pt x="204" y="348"/>
                  </a:cubicBezTo>
                  <a:cubicBezTo>
                    <a:pt x="275" y="348"/>
                    <a:pt x="413" y="276"/>
                    <a:pt x="413" y="139"/>
                  </a:cubicBezTo>
                  <a:cubicBezTo>
                    <a:pt x="413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791223" y="2825275"/>
            <a:ext cx="331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Elkholy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Allaa Elkhouly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Ahmed Bahusain</a:t>
            </a:r>
            <a:endParaRPr/>
          </a:p>
        </p:txBody>
      </p:sp>
      <p:sp>
        <p:nvSpPr>
          <p:cNvPr id="225" name="Google Shape;225;p28"/>
          <p:cNvSpPr txBox="1"/>
          <p:nvPr>
            <p:ph type="ctrTitle"/>
          </p:nvPr>
        </p:nvSpPr>
        <p:spPr>
          <a:xfrm>
            <a:off x="720000" y="1074000"/>
            <a:ext cx="6090900" cy="15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Linux Commands &amp; Introduction to XV6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965600" y="375825"/>
            <a:ext cx="52128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31" name="Google Shape;231;p29"/>
          <p:cNvGrpSpPr/>
          <p:nvPr/>
        </p:nvGrpSpPr>
        <p:grpSpPr>
          <a:xfrm>
            <a:off x="3728998" y="1042302"/>
            <a:ext cx="1686003" cy="48723"/>
            <a:chOff x="1002138" y="3024452"/>
            <a:chExt cx="1686003" cy="48723"/>
          </a:xfrm>
        </p:grpSpPr>
        <p:sp>
          <p:nvSpPr>
            <p:cNvPr id="232" name="Google Shape;232;p29"/>
            <p:cNvSpPr/>
            <p:nvPr/>
          </p:nvSpPr>
          <p:spPr>
            <a:xfrm>
              <a:off x="1002138" y="3024452"/>
              <a:ext cx="48724" cy="48723"/>
            </a:xfrm>
            <a:custGeom>
              <a:rect b="b" l="l" r="r" t="t"/>
              <a:pathLst>
                <a:path extrusionOk="0" h="348" w="348">
                  <a:moveTo>
                    <a:pt x="210" y="1"/>
                  </a:moveTo>
                  <a:cubicBezTo>
                    <a:pt x="72" y="1"/>
                    <a:pt x="1" y="72"/>
                    <a:pt x="1" y="139"/>
                  </a:cubicBezTo>
                  <a:cubicBezTo>
                    <a:pt x="1" y="276"/>
                    <a:pt x="72" y="348"/>
                    <a:pt x="210" y="348"/>
                  </a:cubicBezTo>
                  <a:cubicBezTo>
                    <a:pt x="276" y="348"/>
                    <a:pt x="347" y="276"/>
                    <a:pt x="347" y="139"/>
                  </a:cubicBezTo>
                  <a:cubicBezTo>
                    <a:pt x="347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233295" y="3024452"/>
              <a:ext cx="57965" cy="48723"/>
            </a:xfrm>
            <a:custGeom>
              <a:rect b="b" l="l" r="r" t="t"/>
              <a:pathLst>
                <a:path extrusionOk="0" h="348" w="414">
                  <a:moveTo>
                    <a:pt x="210" y="1"/>
                  </a:moveTo>
                  <a:cubicBezTo>
                    <a:pt x="138" y="1"/>
                    <a:pt x="1" y="72"/>
                    <a:pt x="1" y="139"/>
                  </a:cubicBezTo>
                  <a:cubicBezTo>
                    <a:pt x="1" y="276"/>
                    <a:pt x="138" y="348"/>
                    <a:pt x="210" y="348"/>
                  </a:cubicBezTo>
                  <a:cubicBezTo>
                    <a:pt x="276" y="348"/>
                    <a:pt x="413" y="276"/>
                    <a:pt x="413" y="139"/>
                  </a:cubicBezTo>
                  <a:cubicBezTo>
                    <a:pt x="413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474532" y="3024452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705689" y="3024452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936846" y="3024452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2168003" y="3024452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399159" y="3024452"/>
              <a:ext cx="47884" cy="48723"/>
            </a:xfrm>
            <a:custGeom>
              <a:rect b="b" l="l" r="r" t="t"/>
              <a:pathLst>
                <a:path extrusionOk="0" h="348" w="342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630316" y="3024452"/>
              <a:ext cx="57825" cy="48723"/>
            </a:xfrm>
            <a:custGeom>
              <a:rect b="b" l="l" r="r" t="t"/>
              <a:pathLst>
                <a:path extrusionOk="0" h="348" w="413">
                  <a:moveTo>
                    <a:pt x="204" y="1"/>
                  </a:moveTo>
                  <a:cubicBezTo>
                    <a:pt x="138" y="1"/>
                    <a:pt x="0" y="72"/>
                    <a:pt x="0" y="139"/>
                  </a:cubicBezTo>
                  <a:cubicBezTo>
                    <a:pt x="0" y="276"/>
                    <a:pt x="138" y="348"/>
                    <a:pt x="204" y="348"/>
                  </a:cubicBezTo>
                  <a:cubicBezTo>
                    <a:pt x="275" y="348"/>
                    <a:pt x="413" y="276"/>
                    <a:pt x="413" y="139"/>
                  </a:cubicBezTo>
                  <a:cubicBezTo>
                    <a:pt x="413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2820292" y="6596466"/>
            <a:ext cx="753817" cy="839988"/>
            <a:chOff x="1689829" y="1231678"/>
            <a:chExt cx="753817" cy="839988"/>
          </a:xfrm>
        </p:grpSpPr>
        <p:sp>
          <p:nvSpPr>
            <p:cNvPr id="241" name="Google Shape;241;p29"/>
            <p:cNvSpPr/>
            <p:nvPr/>
          </p:nvSpPr>
          <p:spPr>
            <a:xfrm>
              <a:off x="1775299" y="2033372"/>
              <a:ext cx="67293" cy="38294"/>
            </a:xfrm>
            <a:custGeom>
              <a:rect b="b" l="l" r="r" t="t"/>
              <a:pathLst>
                <a:path extrusionOk="0" h="276" w="485">
                  <a:moveTo>
                    <a:pt x="210" y="1"/>
                  </a:moveTo>
                  <a:lnTo>
                    <a:pt x="1" y="67"/>
                  </a:lnTo>
                  <a:cubicBezTo>
                    <a:pt x="1" y="67"/>
                    <a:pt x="1" y="204"/>
                    <a:pt x="72" y="276"/>
                  </a:cubicBezTo>
                  <a:lnTo>
                    <a:pt x="413" y="276"/>
                  </a:lnTo>
                  <a:cubicBezTo>
                    <a:pt x="485" y="276"/>
                    <a:pt x="485" y="204"/>
                    <a:pt x="413" y="204"/>
                  </a:cubicBezTo>
                  <a:cubicBezTo>
                    <a:pt x="210" y="138"/>
                    <a:pt x="210" y="1"/>
                    <a:pt x="210" y="1"/>
                  </a:cubicBezTo>
                  <a:close/>
                </a:path>
              </a:pathLst>
            </a:custGeom>
            <a:solidFill>
              <a:srgbClr val="111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698987" y="2042530"/>
              <a:ext cx="67293" cy="29137"/>
            </a:xfrm>
            <a:custGeom>
              <a:rect b="b" l="l" r="r" t="t"/>
              <a:pathLst>
                <a:path extrusionOk="0" h="210" w="485">
                  <a:moveTo>
                    <a:pt x="0" y="1"/>
                  </a:moveTo>
                  <a:lnTo>
                    <a:pt x="0" y="210"/>
                  </a:lnTo>
                  <a:lnTo>
                    <a:pt x="413" y="210"/>
                  </a:lnTo>
                  <a:cubicBezTo>
                    <a:pt x="485" y="210"/>
                    <a:pt x="413" y="138"/>
                    <a:pt x="413" y="138"/>
                  </a:cubicBezTo>
                  <a:cubicBezTo>
                    <a:pt x="138" y="72"/>
                    <a:pt x="138" y="1"/>
                    <a:pt x="138" y="1"/>
                  </a:cubicBezTo>
                  <a:close/>
                </a:path>
              </a:pathLst>
            </a:custGeom>
            <a:solidFill>
              <a:srgbClr val="111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753099" y="1450763"/>
              <a:ext cx="232402" cy="114744"/>
            </a:xfrm>
            <a:custGeom>
              <a:rect b="b" l="l" r="r" t="t"/>
              <a:pathLst>
                <a:path extrusionOk="0" h="827" w="1675">
                  <a:moveTo>
                    <a:pt x="1470" y="1"/>
                  </a:moveTo>
                  <a:cubicBezTo>
                    <a:pt x="1399" y="138"/>
                    <a:pt x="1058" y="413"/>
                    <a:pt x="849" y="413"/>
                  </a:cubicBezTo>
                  <a:cubicBezTo>
                    <a:pt x="786" y="419"/>
                    <a:pt x="727" y="422"/>
                    <a:pt x="673" y="422"/>
                  </a:cubicBezTo>
                  <a:cubicBezTo>
                    <a:pt x="298" y="422"/>
                    <a:pt x="114" y="299"/>
                    <a:pt x="44" y="299"/>
                  </a:cubicBezTo>
                  <a:cubicBezTo>
                    <a:pt x="2" y="299"/>
                    <a:pt x="0" y="343"/>
                    <a:pt x="23" y="485"/>
                  </a:cubicBezTo>
                  <a:cubicBezTo>
                    <a:pt x="23" y="551"/>
                    <a:pt x="23" y="688"/>
                    <a:pt x="95" y="760"/>
                  </a:cubicBezTo>
                  <a:cubicBezTo>
                    <a:pt x="161" y="760"/>
                    <a:pt x="370" y="826"/>
                    <a:pt x="711" y="826"/>
                  </a:cubicBezTo>
                  <a:cubicBezTo>
                    <a:pt x="1195" y="760"/>
                    <a:pt x="1674" y="138"/>
                    <a:pt x="1608" y="72"/>
                  </a:cubicBezTo>
                  <a:cubicBezTo>
                    <a:pt x="1608" y="1"/>
                    <a:pt x="1537" y="1"/>
                    <a:pt x="1537" y="1"/>
                  </a:cubicBezTo>
                  <a:close/>
                </a:path>
              </a:pathLst>
            </a:custGeom>
            <a:solidFill>
              <a:srgbClr val="49B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727985" y="1450763"/>
              <a:ext cx="38294" cy="57441"/>
            </a:xfrm>
            <a:custGeom>
              <a:rect b="b" l="l" r="r" t="t"/>
              <a:pathLst>
                <a:path extrusionOk="0" h="414" w="276">
                  <a:moveTo>
                    <a:pt x="67" y="1"/>
                  </a:moveTo>
                  <a:lnTo>
                    <a:pt x="67" y="210"/>
                  </a:lnTo>
                  <a:cubicBezTo>
                    <a:pt x="67" y="276"/>
                    <a:pt x="0" y="413"/>
                    <a:pt x="0" y="413"/>
                  </a:cubicBezTo>
                  <a:lnTo>
                    <a:pt x="276" y="413"/>
                  </a:lnTo>
                  <a:lnTo>
                    <a:pt x="276" y="1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CD7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708838" y="1401369"/>
              <a:ext cx="85746" cy="80751"/>
            </a:xfrm>
            <a:custGeom>
              <a:rect b="b" l="l" r="r" t="t"/>
              <a:pathLst>
                <a:path extrusionOk="0" h="582" w="618">
                  <a:moveTo>
                    <a:pt x="301" y="0"/>
                  </a:moveTo>
                  <a:cubicBezTo>
                    <a:pt x="202" y="0"/>
                    <a:pt x="1" y="153"/>
                    <a:pt x="1" y="153"/>
                  </a:cubicBezTo>
                  <a:cubicBezTo>
                    <a:pt x="1" y="219"/>
                    <a:pt x="205" y="494"/>
                    <a:pt x="205" y="494"/>
                  </a:cubicBezTo>
                  <a:cubicBezTo>
                    <a:pt x="275" y="564"/>
                    <a:pt x="328" y="582"/>
                    <a:pt x="363" y="582"/>
                  </a:cubicBezTo>
                  <a:cubicBezTo>
                    <a:pt x="396" y="582"/>
                    <a:pt x="414" y="566"/>
                    <a:pt x="414" y="566"/>
                  </a:cubicBezTo>
                  <a:cubicBezTo>
                    <a:pt x="414" y="566"/>
                    <a:pt x="551" y="566"/>
                    <a:pt x="617" y="494"/>
                  </a:cubicBezTo>
                  <a:cubicBezTo>
                    <a:pt x="617" y="428"/>
                    <a:pt x="551" y="357"/>
                    <a:pt x="551" y="357"/>
                  </a:cubicBezTo>
                  <a:cubicBezTo>
                    <a:pt x="480" y="219"/>
                    <a:pt x="480" y="219"/>
                    <a:pt x="480" y="81"/>
                  </a:cubicBezTo>
                  <a:cubicBezTo>
                    <a:pt x="414" y="15"/>
                    <a:pt x="342" y="15"/>
                    <a:pt x="342" y="15"/>
                  </a:cubicBezTo>
                  <a:cubicBezTo>
                    <a:pt x="332" y="5"/>
                    <a:pt x="318" y="0"/>
                    <a:pt x="301" y="0"/>
                  </a:cubicBezTo>
                  <a:close/>
                </a:path>
              </a:pathLst>
            </a:custGeom>
            <a:solidFill>
              <a:srgbClr val="FCD7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708838" y="1393460"/>
              <a:ext cx="66599" cy="48284"/>
            </a:xfrm>
            <a:custGeom>
              <a:rect b="b" l="l" r="r" t="t"/>
              <a:pathLst>
                <a:path extrusionOk="0" h="348" w="480">
                  <a:moveTo>
                    <a:pt x="342" y="1"/>
                  </a:moveTo>
                  <a:cubicBezTo>
                    <a:pt x="276" y="1"/>
                    <a:pt x="1" y="72"/>
                    <a:pt x="1" y="210"/>
                  </a:cubicBezTo>
                  <a:cubicBezTo>
                    <a:pt x="1" y="210"/>
                    <a:pt x="67" y="348"/>
                    <a:pt x="138" y="348"/>
                  </a:cubicBezTo>
                  <a:cubicBezTo>
                    <a:pt x="138" y="348"/>
                    <a:pt x="205" y="348"/>
                    <a:pt x="205" y="276"/>
                  </a:cubicBezTo>
                  <a:cubicBezTo>
                    <a:pt x="276" y="276"/>
                    <a:pt x="414" y="138"/>
                    <a:pt x="480" y="72"/>
                  </a:cubicBezTo>
                  <a:cubicBezTo>
                    <a:pt x="480" y="1"/>
                    <a:pt x="414" y="1"/>
                    <a:pt x="414" y="1"/>
                  </a:cubicBezTo>
                  <a:close/>
                </a:path>
              </a:pathLst>
            </a:custGeom>
            <a:solidFill>
              <a:srgbClr val="4B3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698987" y="1422459"/>
              <a:ext cx="48284" cy="47590"/>
            </a:xfrm>
            <a:custGeom>
              <a:rect b="b" l="l" r="r" t="t"/>
              <a:pathLst>
                <a:path extrusionOk="0" h="343" w="348">
                  <a:moveTo>
                    <a:pt x="138" y="1"/>
                  </a:moveTo>
                  <a:cubicBezTo>
                    <a:pt x="138" y="1"/>
                    <a:pt x="0" y="1"/>
                    <a:pt x="72" y="67"/>
                  </a:cubicBezTo>
                  <a:cubicBezTo>
                    <a:pt x="72" y="205"/>
                    <a:pt x="276" y="342"/>
                    <a:pt x="276" y="342"/>
                  </a:cubicBezTo>
                  <a:cubicBezTo>
                    <a:pt x="347" y="342"/>
                    <a:pt x="276" y="276"/>
                    <a:pt x="276" y="276"/>
                  </a:cubicBezTo>
                  <a:lnTo>
                    <a:pt x="276" y="205"/>
                  </a:lnTo>
                  <a:lnTo>
                    <a:pt x="347" y="276"/>
                  </a:lnTo>
                  <a:lnTo>
                    <a:pt x="347" y="205"/>
                  </a:lnTo>
                  <a:lnTo>
                    <a:pt x="347" y="6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B3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717995" y="1492527"/>
              <a:ext cx="67431" cy="82832"/>
            </a:xfrm>
            <a:custGeom>
              <a:rect b="b" l="l" r="r" t="t"/>
              <a:pathLst>
                <a:path extrusionOk="0" h="597" w="486">
                  <a:moveTo>
                    <a:pt x="263" y="1"/>
                  </a:moveTo>
                  <a:cubicBezTo>
                    <a:pt x="201" y="1"/>
                    <a:pt x="131" y="26"/>
                    <a:pt x="72" y="112"/>
                  </a:cubicBezTo>
                  <a:cubicBezTo>
                    <a:pt x="72" y="112"/>
                    <a:pt x="1" y="321"/>
                    <a:pt x="1" y="597"/>
                  </a:cubicBezTo>
                  <a:cubicBezTo>
                    <a:pt x="1" y="597"/>
                    <a:pt x="485" y="112"/>
                    <a:pt x="414" y="46"/>
                  </a:cubicBezTo>
                  <a:cubicBezTo>
                    <a:pt x="414" y="46"/>
                    <a:pt x="346" y="1"/>
                    <a:pt x="263" y="1"/>
                  </a:cubicBezTo>
                  <a:close/>
                </a:path>
              </a:pathLst>
            </a:custGeom>
            <a:solidFill>
              <a:srgbClr val="49B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689829" y="1384303"/>
              <a:ext cx="85607" cy="90047"/>
            </a:xfrm>
            <a:custGeom>
              <a:rect b="b" l="l" r="r" t="t"/>
              <a:pathLst>
                <a:path extrusionOk="0" h="649" w="617">
                  <a:moveTo>
                    <a:pt x="413" y="1"/>
                  </a:moveTo>
                  <a:cubicBezTo>
                    <a:pt x="342" y="1"/>
                    <a:pt x="342" y="67"/>
                    <a:pt x="342" y="67"/>
                  </a:cubicBezTo>
                  <a:cubicBezTo>
                    <a:pt x="342" y="67"/>
                    <a:pt x="342" y="37"/>
                    <a:pt x="322" y="37"/>
                  </a:cubicBezTo>
                  <a:cubicBezTo>
                    <a:pt x="312" y="37"/>
                    <a:pt x="297" y="45"/>
                    <a:pt x="275" y="67"/>
                  </a:cubicBezTo>
                  <a:cubicBezTo>
                    <a:pt x="204" y="67"/>
                    <a:pt x="204" y="138"/>
                    <a:pt x="204" y="138"/>
                  </a:cubicBezTo>
                  <a:lnTo>
                    <a:pt x="138" y="138"/>
                  </a:lnTo>
                  <a:cubicBezTo>
                    <a:pt x="66" y="204"/>
                    <a:pt x="138" y="276"/>
                    <a:pt x="138" y="276"/>
                  </a:cubicBezTo>
                  <a:cubicBezTo>
                    <a:pt x="138" y="276"/>
                    <a:pt x="0" y="276"/>
                    <a:pt x="66" y="414"/>
                  </a:cubicBezTo>
                  <a:cubicBezTo>
                    <a:pt x="66" y="480"/>
                    <a:pt x="138" y="480"/>
                    <a:pt x="138" y="480"/>
                  </a:cubicBezTo>
                  <a:cubicBezTo>
                    <a:pt x="138" y="480"/>
                    <a:pt x="66" y="480"/>
                    <a:pt x="138" y="551"/>
                  </a:cubicBezTo>
                  <a:cubicBezTo>
                    <a:pt x="138" y="617"/>
                    <a:pt x="275" y="617"/>
                    <a:pt x="275" y="617"/>
                  </a:cubicBezTo>
                  <a:cubicBezTo>
                    <a:pt x="275" y="641"/>
                    <a:pt x="283" y="649"/>
                    <a:pt x="293" y="649"/>
                  </a:cubicBezTo>
                  <a:cubicBezTo>
                    <a:pt x="312" y="649"/>
                    <a:pt x="342" y="617"/>
                    <a:pt x="342" y="617"/>
                  </a:cubicBezTo>
                  <a:lnTo>
                    <a:pt x="275" y="551"/>
                  </a:lnTo>
                  <a:lnTo>
                    <a:pt x="275" y="342"/>
                  </a:lnTo>
                  <a:cubicBezTo>
                    <a:pt x="240" y="309"/>
                    <a:pt x="274" y="309"/>
                    <a:pt x="326" y="309"/>
                  </a:cubicBezTo>
                  <a:cubicBezTo>
                    <a:pt x="377" y="309"/>
                    <a:pt x="446" y="309"/>
                    <a:pt x="479" y="276"/>
                  </a:cubicBezTo>
                  <a:cubicBezTo>
                    <a:pt x="617" y="204"/>
                    <a:pt x="617" y="138"/>
                    <a:pt x="617" y="138"/>
                  </a:cubicBezTo>
                  <a:cubicBezTo>
                    <a:pt x="617" y="67"/>
                    <a:pt x="551" y="1"/>
                    <a:pt x="551" y="1"/>
                  </a:cubicBezTo>
                  <a:cubicBezTo>
                    <a:pt x="479" y="1"/>
                    <a:pt x="479" y="67"/>
                    <a:pt x="479" y="67"/>
                  </a:cubicBezTo>
                  <a:cubicBezTo>
                    <a:pt x="479" y="67"/>
                    <a:pt x="479" y="1"/>
                    <a:pt x="413" y="1"/>
                  </a:cubicBezTo>
                  <a:close/>
                </a:path>
              </a:pathLst>
            </a:custGeom>
            <a:solidFill>
              <a:srgbClr val="4B3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737143" y="1689829"/>
              <a:ext cx="86440" cy="362825"/>
            </a:xfrm>
            <a:custGeom>
              <a:rect b="b" l="l" r="r" t="t"/>
              <a:pathLst>
                <a:path extrusionOk="0" h="2615" w="623">
                  <a:moveTo>
                    <a:pt x="551" y="0"/>
                  </a:moveTo>
                  <a:lnTo>
                    <a:pt x="72" y="66"/>
                  </a:lnTo>
                  <a:cubicBezTo>
                    <a:pt x="1" y="413"/>
                    <a:pt x="72" y="341"/>
                    <a:pt x="72" y="479"/>
                  </a:cubicBezTo>
                  <a:cubicBezTo>
                    <a:pt x="138" y="1238"/>
                    <a:pt x="276" y="2614"/>
                    <a:pt x="276" y="2614"/>
                  </a:cubicBezTo>
                  <a:lnTo>
                    <a:pt x="413" y="2614"/>
                  </a:lnTo>
                  <a:cubicBezTo>
                    <a:pt x="485" y="2614"/>
                    <a:pt x="622" y="963"/>
                    <a:pt x="551" y="0"/>
                  </a:cubicBezTo>
                  <a:close/>
                </a:path>
              </a:pathLst>
            </a:custGeom>
            <a:solidFill>
              <a:srgbClr val="111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698987" y="1698986"/>
              <a:ext cx="105448" cy="343678"/>
            </a:xfrm>
            <a:custGeom>
              <a:rect b="b" l="l" r="r" t="t"/>
              <a:pathLst>
                <a:path extrusionOk="0" h="2477" w="760">
                  <a:moveTo>
                    <a:pt x="276" y="0"/>
                  </a:moveTo>
                  <a:cubicBezTo>
                    <a:pt x="138" y="347"/>
                    <a:pt x="209" y="413"/>
                    <a:pt x="276" y="550"/>
                  </a:cubicBezTo>
                  <a:lnTo>
                    <a:pt x="276" y="1447"/>
                  </a:lnTo>
                  <a:cubicBezTo>
                    <a:pt x="276" y="1651"/>
                    <a:pt x="72" y="2201"/>
                    <a:pt x="0" y="2477"/>
                  </a:cubicBezTo>
                  <a:lnTo>
                    <a:pt x="138" y="2477"/>
                  </a:lnTo>
                  <a:cubicBezTo>
                    <a:pt x="209" y="2477"/>
                    <a:pt x="551" y="1926"/>
                    <a:pt x="622" y="1514"/>
                  </a:cubicBezTo>
                  <a:cubicBezTo>
                    <a:pt x="760" y="1101"/>
                    <a:pt x="760" y="484"/>
                    <a:pt x="760" y="0"/>
                  </a:cubicBezTo>
                  <a:close/>
                </a:path>
              </a:pathLst>
            </a:custGeom>
            <a:solidFill>
              <a:srgbClr val="152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717995" y="1497661"/>
              <a:ext cx="114744" cy="218250"/>
            </a:xfrm>
            <a:custGeom>
              <a:rect b="b" l="l" r="r" t="t"/>
              <a:pathLst>
                <a:path extrusionOk="0" h="1573" w="827">
                  <a:moveTo>
                    <a:pt x="324" y="0"/>
                  </a:moveTo>
                  <a:cubicBezTo>
                    <a:pt x="154" y="0"/>
                    <a:pt x="1" y="179"/>
                    <a:pt x="1" y="488"/>
                  </a:cubicBezTo>
                  <a:lnTo>
                    <a:pt x="1" y="626"/>
                  </a:lnTo>
                  <a:cubicBezTo>
                    <a:pt x="72" y="1314"/>
                    <a:pt x="1" y="1523"/>
                    <a:pt x="72" y="1523"/>
                  </a:cubicBezTo>
                  <a:cubicBezTo>
                    <a:pt x="141" y="1556"/>
                    <a:pt x="295" y="1572"/>
                    <a:pt x="432" y="1572"/>
                  </a:cubicBezTo>
                  <a:cubicBezTo>
                    <a:pt x="569" y="1572"/>
                    <a:pt x="689" y="1556"/>
                    <a:pt x="689" y="1523"/>
                  </a:cubicBezTo>
                  <a:cubicBezTo>
                    <a:pt x="760" y="1385"/>
                    <a:pt x="826" y="560"/>
                    <a:pt x="689" y="350"/>
                  </a:cubicBezTo>
                  <a:cubicBezTo>
                    <a:pt x="600" y="109"/>
                    <a:pt x="456" y="0"/>
                    <a:pt x="324" y="0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823445" y="1231678"/>
              <a:ext cx="620201" cy="496439"/>
            </a:xfrm>
            <a:custGeom>
              <a:rect b="b" l="l" r="r" t="t"/>
              <a:pathLst>
                <a:path extrusionOk="0" h="3578" w="4470">
                  <a:moveTo>
                    <a:pt x="342" y="0"/>
                  </a:moveTo>
                  <a:cubicBezTo>
                    <a:pt x="138" y="0"/>
                    <a:pt x="0" y="138"/>
                    <a:pt x="0" y="341"/>
                  </a:cubicBezTo>
                  <a:lnTo>
                    <a:pt x="0" y="3165"/>
                  </a:lnTo>
                  <a:cubicBezTo>
                    <a:pt x="0" y="3368"/>
                    <a:pt x="138" y="3577"/>
                    <a:pt x="413" y="3577"/>
                  </a:cubicBezTo>
                  <a:lnTo>
                    <a:pt x="1442" y="3577"/>
                  </a:lnTo>
                  <a:cubicBezTo>
                    <a:pt x="1514" y="3577"/>
                    <a:pt x="1580" y="3440"/>
                    <a:pt x="1514" y="3368"/>
                  </a:cubicBezTo>
                  <a:cubicBezTo>
                    <a:pt x="1442" y="3302"/>
                    <a:pt x="1376" y="3165"/>
                    <a:pt x="1376" y="3027"/>
                  </a:cubicBezTo>
                  <a:cubicBezTo>
                    <a:pt x="1376" y="2818"/>
                    <a:pt x="1514" y="2680"/>
                    <a:pt x="1717" y="2680"/>
                  </a:cubicBezTo>
                  <a:cubicBezTo>
                    <a:pt x="1993" y="2680"/>
                    <a:pt x="2202" y="2818"/>
                    <a:pt x="2202" y="3093"/>
                  </a:cubicBezTo>
                  <a:cubicBezTo>
                    <a:pt x="2202" y="3231"/>
                    <a:pt x="2130" y="3302"/>
                    <a:pt x="1993" y="3368"/>
                  </a:cubicBezTo>
                  <a:cubicBezTo>
                    <a:pt x="1927" y="3440"/>
                    <a:pt x="1993" y="3506"/>
                    <a:pt x="2064" y="3506"/>
                  </a:cubicBezTo>
                  <a:cubicBezTo>
                    <a:pt x="2064" y="3577"/>
                    <a:pt x="2130" y="3577"/>
                    <a:pt x="2130" y="3577"/>
                  </a:cubicBezTo>
                  <a:lnTo>
                    <a:pt x="3165" y="3577"/>
                  </a:lnTo>
                  <a:cubicBezTo>
                    <a:pt x="3368" y="3577"/>
                    <a:pt x="3578" y="3368"/>
                    <a:pt x="3578" y="3165"/>
                  </a:cubicBezTo>
                  <a:lnTo>
                    <a:pt x="3578" y="2130"/>
                  </a:lnTo>
                  <a:lnTo>
                    <a:pt x="3578" y="2064"/>
                  </a:lnTo>
                  <a:cubicBezTo>
                    <a:pt x="3578" y="2013"/>
                    <a:pt x="3611" y="1965"/>
                    <a:pt x="3656" y="1965"/>
                  </a:cubicBezTo>
                  <a:cubicBezTo>
                    <a:pt x="3674" y="1965"/>
                    <a:pt x="3694" y="1973"/>
                    <a:pt x="3715" y="1992"/>
                  </a:cubicBezTo>
                  <a:cubicBezTo>
                    <a:pt x="3781" y="2130"/>
                    <a:pt x="3919" y="2201"/>
                    <a:pt x="4056" y="2201"/>
                  </a:cubicBezTo>
                  <a:cubicBezTo>
                    <a:pt x="4265" y="2201"/>
                    <a:pt x="4469" y="1992"/>
                    <a:pt x="4403" y="1717"/>
                  </a:cubicBezTo>
                  <a:cubicBezTo>
                    <a:pt x="4403" y="1514"/>
                    <a:pt x="4265" y="1376"/>
                    <a:pt x="4056" y="1376"/>
                  </a:cubicBezTo>
                  <a:cubicBezTo>
                    <a:pt x="3919" y="1376"/>
                    <a:pt x="3781" y="1442"/>
                    <a:pt x="3715" y="1514"/>
                  </a:cubicBezTo>
                  <a:cubicBezTo>
                    <a:pt x="3694" y="1533"/>
                    <a:pt x="3674" y="1541"/>
                    <a:pt x="3656" y="1541"/>
                  </a:cubicBezTo>
                  <a:cubicBezTo>
                    <a:pt x="3611" y="1541"/>
                    <a:pt x="3578" y="1493"/>
                    <a:pt x="3578" y="1442"/>
                  </a:cubicBezTo>
                  <a:lnTo>
                    <a:pt x="3578" y="341"/>
                  </a:lnTo>
                  <a:cubicBezTo>
                    <a:pt x="3578" y="138"/>
                    <a:pt x="3368" y="0"/>
                    <a:pt x="3165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57060" y="1556213"/>
              <a:ext cx="57441" cy="38294"/>
            </a:xfrm>
            <a:custGeom>
              <a:rect b="b" l="l" r="r" t="t"/>
              <a:pathLst>
                <a:path extrusionOk="0" h="276" w="414">
                  <a:moveTo>
                    <a:pt x="204" y="0"/>
                  </a:moveTo>
                  <a:cubicBezTo>
                    <a:pt x="204" y="0"/>
                    <a:pt x="138" y="0"/>
                    <a:pt x="138" y="66"/>
                  </a:cubicBezTo>
                  <a:lnTo>
                    <a:pt x="204" y="0"/>
                  </a:lnTo>
                  <a:close/>
                  <a:moveTo>
                    <a:pt x="342" y="0"/>
                  </a:moveTo>
                  <a:cubicBezTo>
                    <a:pt x="276" y="0"/>
                    <a:pt x="138" y="66"/>
                    <a:pt x="138" y="66"/>
                  </a:cubicBezTo>
                  <a:cubicBezTo>
                    <a:pt x="67" y="66"/>
                    <a:pt x="0" y="204"/>
                    <a:pt x="0" y="204"/>
                  </a:cubicBezTo>
                  <a:lnTo>
                    <a:pt x="67" y="275"/>
                  </a:lnTo>
                  <a:cubicBezTo>
                    <a:pt x="67" y="275"/>
                    <a:pt x="276" y="204"/>
                    <a:pt x="342" y="138"/>
                  </a:cubicBezTo>
                  <a:cubicBezTo>
                    <a:pt x="413" y="66"/>
                    <a:pt x="413" y="0"/>
                    <a:pt x="413" y="0"/>
                  </a:cubicBezTo>
                  <a:close/>
                </a:path>
              </a:pathLst>
            </a:custGeom>
            <a:solidFill>
              <a:srgbClr val="FCD7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737143" y="1507928"/>
              <a:ext cx="239201" cy="111969"/>
            </a:xfrm>
            <a:custGeom>
              <a:rect b="b" l="l" r="r" t="t"/>
              <a:pathLst>
                <a:path extrusionOk="0" h="807" w="1724">
                  <a:moveTo>
                    <a:pt x="203" y="1"/>
                  </a:moveTo>
                  <a:cubicBezTo>
                    <a:pt x="120" y="1"/>
                    <a:pt x="47" y="76"/>
                    <a:pt x="1" y="210"/>
                  </a:cubicBezTo>
                  <a:cubicBezTo>
                    <a:pt x="1" y="276"/>
                    <a:pt x="1" y="348"/>
                    <a:pt x="72" y="414"/>
                  </a:cubicBezTo>
                  <a:cubicBezTo>
                    <a:pt x="138" y="486"/>
                    <a:pt x="347" y="623"/>
                    <a:pt x="688" y="761"/>
                  </a:cubicBezTo>
                  <a:cubicBezTo>
                    <a:pt x="754" y="794"/>
                    <a:pt x="847" y="807"/>
                    <a:pt x="951" y="807"/>
                  </a:cubicBezTo>
                  <a:cubicBezTo>
                    <a:pt x="1283" y="807"/>
                    <a:pt x="1723" y="673"/>
                    <a:pt x="1723" y="623"/>
                  </a:cubicBezTo>
                  <a:cubicBezTo>
                    <a:pt x="1723" y="552"/>
                    <a:pt x="1723" y="486"/>
                    <a:pt x="1652" y="486"/>
                  </a:cubicBezTo>
                  <a:lnTo>
                    <a:pt x="1585" y="486"/>
                  </a:lnTo>
                  <a:cubicBezTo>
                    <a:pt x="1538" y="486"/>
                    <a:pt x="1338" y="515"/>
                    <a:pt x="1170" y="515"/>
                  </a:cubicBezTo>
                  <a:cubicBezTo>
                    <a:pt x="1086" y="515"/>
                    <a:pt x="1009" y="508"/>
                    <a:pt x="964" y="486"/>
                  </a:cubicBezTo>
                  <a:cubicBezTo>
                    <a:pt x="826" y="486"/>
                    <a:pt x="551" y="276"/>
                    <a:pt x="347" y="73"/>
                  </a:cubicBezTo>
                  <a:cubicBezTo>
                    <a:pt x="298" y="24"/>
                    <a:pt x="249" y="1"/>
                    <a:pt x="203" y="1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9"/>
          <p:cNvSpPr txBox="1"/>
          <p:nvPr>
            <p:ph idx="2" type="subTitle"/>
          </p:nvPr>
        </p:nvSpPr>
        <p:spPr>
          <a:xfrm>
            <a:off x="2178000" y="160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TEAM MEMBERS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7" name="Google Shape;257;p29"/>
          <p:cNvSpPr txBox="1"/>
          <p:nvPr>
            <p:ph idx="4" type="subTitle"/>
          </p:nvPr>
        </p:nvSpPr>
        <p:spPr>
          <a:xfrm>
            <a:off x="4755600" y="160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PSEUDO-CODE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8" name="Google Shape;258;p29"/>
          <p:cNvSpPr txBox="1"/>
          <p:nvPr>
            <p:ph idx="5" type="subTitle"/>
          </p:nvPr>
        </p:nvSpPr>
        <p:spPr>
          <a:xfrm>
            <a:off x="3466800" y="371225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Light"/>
                <a:ea typeface="Rubik Light"/>
                <a:cs typeface="Rubik Light"/>
                <a:sym typeface="Rubik Light"/>
              </a:rPr>
              <a:t>Which files in XV6 were added/changed to complete the task and why 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59" name="Google Shape;259;p29"/>
          <p:cNvSpPr txBox="1"/>
          <p:nvPr>
            <p:ph idx="6" type="subTitle"/>
          </p:nvPr>
        </p:nvSpPr>
        <p:spPr>
          <a:xfrm>
            <a:off x="3466800" y="3222000"/>
            <a:ext cx="2210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XV6 FILES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2178000" y="207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 in the group </a:t>
            </a:r>
            <a:endParaRPr/>
          </a:p>
        </p:txBody>
      </p:sp>
      <p:sp>
        <p:nvSpPr>
          <p:cNvPr id="261" name="Google Shape;261;p29"/>
          <p:cNvSpPr txBox="1"/>
          <p:nvPr>
            <p:ph idx="3" type="subTitle"/>
          </p:nvPr>
        </p:nvSpPr>
        <p:spPr>
          <a:xfrm>
            <a:off x="4755600" y="2070000"/>
            <a:ext cx="22104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Light"/>
                <a:ea typeface="Rubik Light"/>
                <a:cs typeface="Rubik Light"/>
                <a:sym typeface="Rubik Light"/>
              </a:rPr>
              <a:t>A description of the 3 added user apps and their pseudo-code 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5942125" y="3476075"/>
            <a:ext cx="3436500" cy="181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3234665" y="1602472"/>
            <a:ext cx="2631755" cy="3478157"/>
            <a:chOff x="5934950" y="1987200"/>
            <a:chExt cx="199525" cy="280275"/>
          </a:xfrm>
        </p:grpSpPr>
        <p:sp>
          <p:nvSpPr>
            <p:cNvPr id="268" name="Google Shape;268;p30"/>
            <p:cNvSpPr/>
            <p:nvPr/>
          </p:nvSpPr>
          <p:spPr>
            <a:xfrm>
              <a:off x="5939800" y="2135100"/>
              <a:ext cx="75950" cy="22000"/>
            </a:xfrm>
            <a:custGeom>
              <a:rect b="b" l="l" r="r" t="t"/>
              <a:pathLst>
                <a:path extrusionOk="0" h="880" w="3038">
                  <a:moveTo>
                    <a:pt x="18" y="476"/>
                  </a:moveTo>
                  <a:cubicBezTo>
                    <a:pt x="15" y="477"/>
                    <a:pt x="13" y="478"/>
                    <a:pt x="10" y="480"/>
                  </a:cubicBezTo>
                  <a:cubicBezTo>
                    <a:pt x="4" y="487"/>
                    <a:pt x="1" y="490"/>
                    <a:pt x="1" y="490"/>
                  </a:cubicBezTo>
                  <a:cubicBezTo>
                    <a:pt x="1" y="490"/>
                    <a:pt x="6" y="484"/>
                    <a:pt x="18" y="476"/>
                  </a:cubicBezTo>
                  <a:close/>
                  <a:moveTo>
                    <a:pt x="2762" y="1"/>
                  </a:moveTo>
                  <a:cubicBezTo>
                    <a:pt x="2208" y="405"/>
                    <a:pt x="1541" y="512"/>
                    <a:pt x="1143" y="512"/>
                  </a:cubicBezTo>
                  <a:cubicBezTo>
                    <a:pt x="1000" y="512"/>
                    <a:pt x="891" y="499"/>
                    <a:pt x="836" y="480"/>
                  </a:cubicBezTo>
                  <a:cubicBezTo>
                    <a:pt x="655" y="399"/>
                    <a:pt x="504" y="372"/>
                    <a:pt x="382" y="372"/>
                  </a:cubicBezTo>
                  <a:cubicBezTo>
                    <a:pt x="181" y="372"/>
                    <a:pt x="60" y="445"/>
                    <a:pt x="18" y="476"/>
                  </a:cubicBezTo>
                  <a:lnTo>
                    <a:pt x="18" y="476"/>
                  </a:lnTo>
                  <a:cubicBezTo>
                    <a:pt x="57" y="458"/>
                    <a:pt x="91" y="445"/>
                    <a:pt x="141" y="445"/>
                  </a:cubicBezTo>
                  <a:cubicBezTo>
                    <a:pt x="262" y="445"/>
                    <a:pt x="472" y="518"/>
                    <a:pt x="1045" y="755"/>
                  </a:cubicBezTo>
                  <a:cubicBezTo>
                    <a:pt x="1262" y="846"/>
                    <a:pt x="1490" y="880"/>
                    <a:pt x="1706" y="880"/>
                  </a:cubicBezTo>
                  <a:cubicBezTo>
                    <a:pt x="2311" y="880"/>
                    <a:pt x="2833" y="617"/>
                    <a:pt x="2833" y="617"/>
                  </a:cubicBezTo>
                  <a:cubicBezTo>
                    <a:pt x="3037" y="480"/>
                    <a:pt x="2762" y="1"/>
                    <a:pt x="2762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032900" y="2076650"/>
              <a:ext cx="39650" cy="68800"/>
            </a:xfrm>
            <a:custGeom>
              <a:rect b="b" l="l" r="r" t="t"/>
              <a:pathLst>
                <a:path extrusionOk="0" h="2752" w="1586">
                  <a:moveTo>
                    <a:pt x="1311" y="0"/>
                  </a:moveTo>
                  <a:cubicBezTo>
                    <a:pt x="1311" y="8"/>
                    <a:pt x="1307" y="137"/>
                    <a:pt x="1173" y="137"/>
                  </a:cubicBezTo>
                  <a:cubicBezTo>
                    <a:pt x="1158" y="123"/>
                    <a:pt x="1141" y="117"/>
                    <a:pt x="1122" y="117"/>
                  </a:cubicBezTo>
                  <a:cubicBezTo>
                    <a:pt x="1051" y="117"/>
                    <a:pt x="964" y="204"/>
                    <a:pt x="964" y="204"/>
                  </a:cubicBezTo>
                  <a:cubicBezTo>
                    <a:pt x="689" y="275"/>
                    <a:pt x="689" y="825"/>
                    <a:pt x="689" y="1304"/>
                  </a:cubicBezTo>
                  <a:cubicBezTo>
                    <a:pt x="689" y="1788"/>
                    <a:pt x="139" y="2064"/>
                    <a:pt x="73" y="2130"/>
                  </a:cubicBezTo>
                  <a:cubicBezTo>
                    <a:pt x="1" y="2267"/>
                    <a:pt x="276" y="2752"/>
                    <a:pt x="276" y="2752"/>
                  </a:cubicBezTo>
                  <a:cubicBezTo>
                    <a:pt x="1586" y="2339"/>
                    <a:pt x="964" y="754"/>
                    <a:pt x="964" y="479"/>
                  </a:cubicBezTo>
                  <a:cubicBezTo>
                    <a:pt x="964" y="204"/>
                    <a:pt x="1036" y="204"/>
                    <a:pt x="1173" y="204"/>
                  </a:cubicBezTo>
                  <a:cubicBezTo>
                    <a:pt x="1307" y="139"/>
                    <a:pt x="1311" y="8"/>
                    <a:pt x="1311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5941825" y="2181475"/>
              <a:ext cx="91100" cy="80925"/>
            </a:xfrm>
            <a:custGeom>
              <a:rect b="b" l="l" r="r" t="t"/>
              <a:pathLst>
                <a:path extrusionOk="0" h="3237" w="3644">
                  <a:moveTo>
                    <a:pt x="2406" y="0"/>
                  </a:moveTo>
                  <a:cubicBezTo>
                    <a:pt x="2406" y="0"/>
                    <a:pt x="2131" y="622"/>
                    <a:pt x="1443" y="688"/>
                  </a:cubicBezTo>
                  <a:cubicBezTo>
                    <a:pt x="1409" y="692"/>
                    <a:pt x="1375" y="694"/>
                    <a:pt x="1342" y="694"/>
                  </a:cubicBezTo>
                  <a:cubicBezTo>
                    <a:pt x="709" y="694"/>
                    <a:pt x="276" y="72"/>
                    <a:pt x="276" y="72"/>
                  </a:cubicBezTo>
                  <a:lnTo>
                    <a:pt x="1" y="210"/>
                  </a:lnTo>
                  <a:cubicBezTo>
                    <a:pt x="1" y="210"/>
                    <a:pt x="342" y="1101"/>
                    <a:pt x="1239" y="1310"/>
                  </a:cubicBezTo>
                  <a:cubicBezTo>
                    <a:pt x="1320" y="1323"/>
                    <a:pt x="1399" y="1328"/>
                    <a:pt x="1475" y="1328"/>
                  </a:cubicBezTo>
                  <a:cubicBezTo>
                    <a:pt x="2239" y="1328"/>
                    <a:pt x="2752" y="760"/>
                    <a:pt x="2752" y="760"/>
                  </a:cubicBezTo>
                  <a:cubicBezTo>
                    <a:pt x="2752" y="760"/>
                    <a:pt x="2956" y="897"/>
                    <a:pt x="2890" y="1651"/>
                  </a:cubicBezTo>
                  <a:cubicBezTo>
                    <a:pt x="2818" y="2686"/>
                    <a:pt x="2752" y="3236"/>
                    <a:pt x="2752" y="3236"/>
                  </a:cubicBezTo>
                  <a:lnTo>
                    <a:pt x="3028" y="3236"/>
                  </a:lnTo>
                  <a:cubicBezTo>
                    <a:pt x="3028" y="3236"/>
                    <a:pt x="3440" y="2202"/>
                    <a:pt x="3506" y="1448"/>
                  </a:cubicBezTo>
                  <a:cubicBezTo>
                    <a:pt x="3644" y="551"/>
                    <a:pt x="3440" y="138"/>
                    <a:pt x="3440" y="138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934950" y="2179825"/>
              <a:ext cx="12000" cy="7225"/>
            </a:xfrm>
            <a:custGeom>
              <a:rect b="b" l="l" r="r" t="t"/>
              <a:pathLst>
                <a:path extrusionOk="0" h="289" w="480">
                  <a:moveTo>
                    <a:pt x="342" y="0"/>
                  </a:moveTo>
                  <a:lnTo>
                    <a:pt x="1" y="276"/>
                  </a:lnTo>
                  <a:cubicBezTo>
                    <a:pt x="1" y="285"/>
                    <a:pt x="7" y="289"/>
                    <a:pt x="19" y="289"/>
                  </a:cubicBezTo>
                  <a:cubicBezTo>
                    <a:pt x="89" y="289"/>
                    <a:pt x="342" y="138"/>
                    <a:pt x="342" y="138"/>
                  </a:cubicBezTo>
                  <a:cubicBezTo>
                    <a:pt x="342" y="138"/>
                    <a:pt x="342" y="276"/>
                    <a:pt x="413" y="276"/>
                  </a:cubicBezTo>
                  <a:lnTo>
                    <a:pt x="479" y="20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012275" y="2260575"/>
              <a:ext cx="10350" cy="6900"/>
            </a:xfrm>
            <a:custGeom>
              <a:rect b="b" l="l" r="r" t="t"/>
              <a:pathLst>
                <a:path extrusionOk="0" h="276" w="414">
                  <a:moveTo>
                    <a:pt x="0" y="1"/>
                  </a:moveTo>
                  <a:lnTo>
                    <a:pt x="0" y="276"/>
                  </a:lnTo>
                  <a:cubicBezTo>
                    <a:pt x="0" y="276"/>
                    <a:pt x="413" y="276"/>
                    <a:pt x="413" y="210"/>
                  </a:cubicBezTo>
                  <a:lnTo>
                    <a:pt x="138" y="13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998525" y="2130950"/>
              <a:ext cx="43075" cy="67750"/>
            </a:xfrm>
            <a:custGeom>
              <a:rect b="b" l="l" r="r" t="t"/>
              <a:pathLst>
                <a:path extrusionOk="0" h="2710" w="1723">
                  <a:moveTo>
                    <a:pt x="1044" y="0"/>
                  </a:moveTo>
                  <a:cubicBezTo>
                    <a:pt x="730" y="0"/>
                    <a:pt x="413" y="118"/>
                    <a:pt x="413" y="442"/>
                  </a:cubicBezTo>
                  <a:cubicBezTo>
                    <a:pt x="413" y="1196"/>
                    <a:pt x="0" y="2231"/>
                    <a:pt x="0" y="2231"/>
                  </a:cubicBezTo>
                  <a:lnTo>
                    <a:pt x="1310" y="2709"/>
                  </a:lnTo>
                  <a:cubicBezTo>
                    <a:pt x="1310" y="2709"/>
                    <a:pt x="1723" y="783"/>
                    <a:pt x="1651" y="233"/>
                  </a:cubicBezTo>
                  <a:cubicBezTo>
                    <a:pt x="1619" y="101"/>
                    <a:pt x="1333" y="0"/>
                    <a:pt x="1044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026200" y="2123000"/>
              <a:ext cx="29175" cy="24225"/>
            </a:xfrm>
            <a:custGeom>
              <a:rect b="b" l="l" r="r" t="t"/>
              <a:pathLst>
                <a:path extrusionOk="0" h="969" w="1167">
                  <a:moveTo>
                    <a:pt x="616" y="1"/>
                  </a:moveTo>
                  <a:cubicBezTo>
                    <a:pt x="616" y="72"/>
                    <a:pt x="131" y="347"/>
                    <a:pt x="131" y="347"/>
                  </a:cubicBezTo>
                  <a:cubicBezTo>
                    <a:pt x="1" y="347"/>
                    <a:pt x="183" y="969"/>
                    <a:pt x="438" y="969"/>
                  </a:cubicBezTo>
                  <a:cubicBezTo>
                    <a:pt x="451" y="969"/>
                    <a:pt x="465" y="967"/>
                    <a:pt x="478" y="964"/>
                  </a:cubicBezTo>
                  <a:cubicBezTo>
                    <a:pt x="682" y="964"/>
                    <a:pt x="1166" y="485"/>
                    <a:pt x="1166" y="485"/>
                  </a:cubicBezTo>
                  <a:cubicBezTo>
                    <a:pt x="1166" y="485"/>
                    <a:pt x="682" y="1"/>
                    <a:pt x="616" y="1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991625" y="2133225"/>
              <a:ext cx="25625" cy="22875"/>
            </a:xfrm>
            <a:custGeom>
              <a:rect b="b" l="l" r="r" t="t"/>
              <a:pathLst>
                <a:path extrusionOk="0" h="915" w="1025">
                  <a:moveTo>
                    <a:pt x="972" y="0"/>
                  </a:moveTo>
                  <a:cubicBezTo>
                    <a:pt x="970" y="0"/>
                    <a:pt x="967" y="1"/>
                    <a:pt x="964" y="4"/>
                  </a:cubicBezTo>
                  <a:cubicBezTo>
                    <a:pt x="964" y="4"/>
                    <a:pt x="1" y="351"/>
                    <a:pt x="1" y="417"/>
                  </a:cubicBezTo>
                  <a:cubicBezTo>
                    <a:pt x="1" y="417"/>
                    <a:pt x="1" y="901"/>
                    <a:pt x="73" y="901"/>
                  </a:cubicBezTo>
                  <a:cubicBezTo>
                    <a:pt x="73" y="910"/>
                    <a:pt x="87" y="914"/>
                    <a:pt x="111" y="914"/>
                  </a:cubicBezTo>
                  <a:cubicBezTo>
                    <a:pt x="265" y="914"/>
                    <a:pt x="836" y="754"/>
                    <a:pt x="898" y="692"/>
                  </a:cubicBezTo>
                  <a:cubicBezTo>
                    <a:pt x="898" y="692"/>
                    <a:pt x="1024" y="0"/>
                    <a:pt x="972" y="0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019150" y="2114475"/>
              <a:ext cx="5250" cy="6300"/>
            </a:xfrm>
            <a:custGeom>
              <a:rect b="b" l="l" r="r" t="t"/>
              <a:pathLst>
                <a:path extrusionOk="0" h="252" w="210">
                  <a:moveTo>
                    <a:pt x="138" y="0"/>
                  </a:moveTo>
                  <a:cubicBezTo>
                    <a:pt x="72" y="0"/>
                    <a:pt x="1" y="138"/>
                    <a:pt x="72" y="204"/>
                  </a:cubicBezTo>
                  <a:cubicBezTo>
                    <a:pt x="72" y="234"/>
                    <a:pt x="96" y="251"/>
                    <a:pt x="124" y="251"/>
                  </a:cubicBezTo>
                  <a:cubicBezTo>
                    <a:pt x="163" y="251"/>
                    <a:pt x="210" y="218"/>
                    <a:pt x="210" y="138"/>
                  </a:cubicBezTo>
                  <a:cubicBezTo>
                    <a:pt x="210" y="138"/>
                    <a:pt x="210" y="0"/>
                    <a:pt x="138" y="0"/>
                  </a:cubicBezTo>
                  <a:close/>
                </a:path>
              </a:pathLst>
            </a:custGeom>
            <a:solidFill>
              <a:srgbClr val="E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020950" y="2107850"/>
              <a:ext cx="17225" cy="26675"/>
            </a:xfrm>
            <a:custGeom>
              <a:rect b="b" l="l" r="r" t="t"/>
              <a:pathLst>
                <a:path extrusionOk="0" h="1067" w="689">
                  <a:moveTo>
                    <a:pt x="204" y="1"/>
                  </a:moveTo>
                  <a:cubicBezTo>
                    <a:pt x="164" y="1"/>
                    <a:pt x="138" y="18"/>
                    <a:pt x="138" y="56"/>
                  </a:cubicBezTo>
                  <a:cubicBezTo>
                    <a:pt x="66" y="403"/>
                    <a:pt x="0" y="953"/>
                    <a:pt x="0" y="1019"/>
                  </a:cubicBezTo>
                  <a:cubicBezTo>
                    <a:pt x="52" y="1054"/>
                    <a:pt x="99" y="1067"/>
                    <a:pt x="141" y="1067"/>
                  </a:cubicBezTo>
                  <a:cubicBezTo>
                    <a:pt x="265" y="1067"/>
                    <a:pt x="341" y="953"/>
                    <a:pt x="341" y="953"/>
                  </a:cubicBezTo>
                  <a:cubicBezTo>
                    <a:pt x="341" y="953"/>
                    <a:pt x="304" y="759"/>
                    <a:pt x="286" y="633"/>
                  </a:cubicBezTo>
                  <a:lnTo>
                    <a:pt x="286" y="633"/>
                  </a:lnTo>
                  <a:cubicBezTo>
                    <a:pt x="304" y="663"/>
                    <a:pt x="338" y="688"/>
                    <a:pt x="401" y="688"/>
                  </a:cubicBezTo>
                  <a:cubicBezTo>
                    <a:pt x="423" y="688"/>
                    <a:pt x="449" y="685"/>
                    <a:pt x="479" y="678"/>
                  </a:cubicBezTo>
                  <a:cubicBezTo>
                    <a:pt x="688" y="607"/>
                    <a:pt x="551" y="265"/>
                    <a:pt x="551" y="265"/>
                  </a:cubicBezTo>
                  <a:cubicBezTo>
                    <a:pt x="499" y="114"/>
                    <a:pt x="307" y="1"/>
                    <a:pt x="204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017500" y="2102375"/>
              <a:ext cx="20675" cy="19450"/>
            </a:xfrm>
            <a:custGeom>
              <a:rect b="b" l="l" r="r" t="t"/>
              <a:pathLst>
                <a:path extrusionOk="0" h="778" w="827">
                  <a:moveTo>
                    <a:pt x="479" y="0"/>
                  </a:moveTo>
                  <a:cubicBezTo>
                    <a:pt x="342" y="0"/>
                    <a:pt x="276" y="138"/>
                    <a:pt x="276" y="138"/>
                  </a:cubicBezTo>
                  <a:cubicBezTo>
                    <a:pt x="257" y="129"/>
                    <a:pt x="240" y="125"/>
                    <a:pt x="223" y="125"/>
                  </a:cubicBezTo>
                  <a:cubicBezTo>
                    <a:pt x="120" y="125"/>
                    <a:pt x="67" y="285"/>
                    <a:pt x="67" y="347"/>
                  </a:cubicBezTo>
                  <a:cubicBezTo>
                    <a:pt x="138" y="413"/>
                    <a:pt x="1" y="347"/>
                    <a:pt x="1" y="484"/>
                  </a:cubicBezTo>
                  <a:cubicBezTo>
                    <a:pt x="1" y="622"/>
                    <a:pt x="138" y="759"/>
                    <a:pt x="138" y="759"/>
                  </a:cubicBezTo>
                  <a:cubicBezTo>
                    <a:pt x="151" y="772"/>
                    <a:pt x="164" y="777"/>
                    <a:pt x="176" y="777"/>
                  </a:cubicBezTo>
                  <a:cubicBezTo>
                    <a:pt x="227" y="777"/>
                    <a:pt x="262" y="688"/>
                    <a:pt x="204" y="688"/>
                  </a:cubicBezTo>
                  <a:cubicBezTo>
                    <a:pt x="67" y="688"/>
                    <a:pt x="138" y="550"/>
                    <a:pt x="204" y="550"/>
                  </a:cubicBezTo>
                  <a:cubicBezTo>
                    <a:pt x="204" y="538"/>
                    <a:pt x="204" y="532"/>
                    <a:pt x="205" y="532"/>
                  </a:cubicBezTo>
                  <a:cubicBezTo>
                    <a:pt x="207" y="532"/>
                    <a:pt x="218" y="622"/>
                    <a:pt x="276" y="622"/>
                  </a:cubicBezTo>
                  <a:cubicBezTo>
                    <a:pt x="276" y="550"/>
                    <a:pt x="204" y="413"/>
                    <a:pt x="276" y="347"/>
                  </a:cubicBezTo>
                  <a:cubicBezTo>
                    <a:pt x="276" y="326"/>
                    <a:pt x="288" y="317"/>
                    <a:pt x="308" y="317"/>
                  </a:cubicBezTo>
                  <a:cubicBezTo>
                    <a:pt x="357" y="317"/>
                    <a:pt x="454" y="366"/>
                    <a:pt x="551" y="413"/>
                  </a:cubicBezTo>
                  <a:cubicBezTo>
                    <a:pt x="689" y="413"/>
                    <a:pt x="689" y="413"/>
                    <a:pt x="755" y="275"/>
                  </a:cubicBezTo>
                  <a:cubicBezTo>
                    <a:pt x="826" y="209"/>
                    <a:pt x="689" y="72"/>
                    <a:pt x="617" y="72"/>
                  </a:cubicBezTo>
                  <a:cubicBezTo>
                    <a:pt x="598" y="91"/>
                    <a:pt x="584" y="99"/>
                    <a:pt x="573" y="99"/>
                  </a:cubicBezTo>
                  <a:cubicBezTo>
                    <a:pt x="545" y="99"/>
                    <a:pt x="530" y="51"/>
                    <a:pt x="479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6022600" y="1987200"/>
              <a:ext cx="111875" cy="84225"/>
            </a:xfrm>
            <a:custGeom>
              <a:rect b="b" l="l" r="r" t="t"/>
              <a:pathLst>
                <a:path extrusionOk="0" h="3369" w="4475">
                  <a:moveTo>
                    <a:pt x="0" y="1"/>
                  </a:moveTo>
                  <a:lnTo>
                    <a:pt x="0" y="2956"/>
                  </a:lnTo>
                  <a:cubicBezTo>
                    <a:pt x="0" y="3165"/>
                    <a:pt x="138" y="3369"/>
                    <a:pt x="413" y="3369"/>
                  </a:cubicBezTo>
                  <a:lnTo>
                    <a:pt x="3374" y="3369"/>
                  </a:lnTo>
                  <a:lnTo>
                    <a:pt x="3374" y="2202"/>
                  </a:lnTo>
                  <a:cubicBezTo>
                    <a:pt x="3488" y="2296"/>
                    <a:pt x="3623" y="2339"/>
                    <a:pt x="3759" y="2339"/>
                  </a:cubicBezTo>
                  <a:cubicBezTo>
                    <a:pt x="4114" y="2339"/>
                    <a:pt x="4474" y="2050"/>
                    <a:pt x="4474" y="1652"/>
                  </a:cubicBezTo>
                  <a:cubicBezTo>
                    <a:pt x="4474" y="1305"/>
                    <a:pt x="4199" y="1030"/>
                    <a:pt x="3853" y="964"/>
                  </a:cubicBezTo>
                  <a:cubicBezTo>
                    <a:pt x="3649" y="964"/>
                    <a:pt x="3511" y="1030"/>
                    <a:pt x="3374" y="1101"/>
                  </a:cubicBezTo>
                  <a:lnTo>
                    <a:pt x="3374" y="1"/>
                  </a:lnTo>
                  <a:lnTo>
                    <a:pt x="2202" y="1"/>
                  </a:lnTo>
                  <a:cubicBezTo>
                    <a:pt x="2273" y="67"/>
                    <a:pt x="2339" y="276"/>
                    <a:pt x="2339" y="413"/>
                  </a:cubicBezTo>
                  <a:cubicBezTo>
                    <a:pt x="2339" y="755"/>
                    <a:pt x="2064" y="1101"/>
                    <a:pt x="1723" y="1101"/>
                  </a:cubicBezTo>
                  <a:cubicBezTo>
                    <a:pt x="1310" y="1101"/>
                    <a:pt x="963" y="826"/>
                    <a:pt x="963" y="413"/>
                  </a:cubicBezTo>
                  <a:cubicBezTo>
                    <a:pt x="963" y="276"/>
                    <a:pt x="1035" y="67"/>
                    <a:pt x="1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 flipH="1">
            <a:off x="456809" y="2492414"/>
            <a:ext cx="2472323" cy="2330766"/>
            <a:chOff x="4183263" y="3386630"/>
            <a:chExt cx="842732" cy="874879"/>
          </a:xfrm>
        </p:grpSpPr>
        <p:sp>
          <p:nvSpPr>
            <p:cNvPr id="281" name="Google Shape;281;p30"/>
            <p:cNvSpPr/>
            <p:nvPr/>
          </p:nvSpPr>
          <p:spPr>
            <a:xfrm>
              <a:off x="4571938" y="3512142"/>
              <a:ext cx="213369" cy="240679"/>
            </a:xfrm>
            <a:custGeom>
              <a:rect b="b" l="l" r="r" t="t"/>
              <a:pathLst>
                <a:path extrusionOk="0" h="1789" w="1586">
                  <a:moveTo>
                    <a:pt x="1586" y="0"/>
                  </a:moveTo>
                  <a:lnTo>
                    <a:pt x="1" y="1651"/>
                  </a:lnTo>
                  <a:lnTo>
                    <a:pt x="72" y="1789"/>
                  </a:lnTo>
                  <a:lnTo>
                    <a:pt x="1586" y="89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29680" y="3386630"/>
              <a:ext cx="148120" cy="162650"/>
            </a:xfrm>
            <a:custGeom>
              <a:rect b="b" l="l" r="r" t="t"/>
              <a:pathLst>
                <a:path extrusionOk="0" h="1209" w="1101">
                  <a:moveTo>
                    <a:pt x="341" y="0"/>
                  </a:moveTo>
                  <a:cubicBezTo>
                    <a:pt x="0" y="0"/>
                    <a:pt x="66" y="138"/>
                    <a:pt x="66" y="138"/>
                  </a:cubicBezTo>
                  <a:cubicBezTo>
                    <a:pt x="66" y="138"/>
                    <a:pt x="0" y="138"/>
                    <a:pt x="66" y="275"/>
                  </a:cubicBezTo>
                  <a:cubicBezTo>
                    <a:pt x="66" y="347"/>
                    <a:pt x="0" y="897"/>
                    <a:pt x="66" y="1035"/>
                  </a:cubicBezTo>
                  <a:cubicBezTo>
                    <a:pt x="97" y="1155"/>
                    <a:pt x="298" y="1209"/>
                    <a:pt x="515" y="1209"/>
                  </a:cubicBezTo>
                  <a:cubicBezTo>
                    <a:pt x="794" y="1209"/>
                    <a:pt x="1101" y="1118"/>
                    <a:pt x="1101" y="963"/>
                  </a:cubicBezTo>
                  <a:cubicBezTo>
                    <a:pt x="1029" y="688"/>
                    <a:pt x="616" y="72"/>
                    <a:pt x="341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83064" y="4234064"/>
              <a:ext cx="65248" cy="27445"/>
            </a:xfrm>
            <a:custGeom>
              <a:rect b="b" l="l" r="r" t="t"/>
              <a:pathLst>
                <a:path extrusionOk="0" h="204" w="485">
                  <a:moveTo>
                    <a:pt x="209" y="0"/>
                  </a:moveTo>
                  <a:lnTo>
                    <a:pt x="138" y="138"/>
                  </a:lnTo>
                  <a:lnTo>
                    <a:pt x="0" y="204"/>
                  </a:lnTo>
                  <a:lnTo>
                    <a:pt x="413" y="204"/>
                  </a:lnTo>
                  <a:cubicBezTo>
                    <a:pt x="413" y="204"/>
                    <a:pt x="485" y="204"/>
                    <a:pt x="485" y="138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970299" y="4215498"/>
              <a:ext cx="55696" cy="46010"/>
            </a:xfrm>
            <a:custGeom>
              <a:rect b="b" l="l" r="r" t="t"/>
              <a:pathLst>
                <a:path extrusionOk="0" h="342" w="414">
                  <a:moveTo>
                    <a:pt x="342" y="0"/>
                  </a:moveTo>
                  <a:lnTo>
                    <a:pt x="67" y="66"/>
                  </a:lnTo>
                  <a:lnTo>
                    <a:pt x="67" y="138"/>
                  </a:lnTo>
                  <a:lnTo>
                    <a:pt x="67" y="204"/>
                  </a:lnTo>
                  <a:lnTo>
                    <a:pt x="1" y="342"/>
                  </a:lnTo>
                  <a:lnTo>
                    <a:pt x="342" y="138"/>
                  </a:lnTo>
                  <a:cubicBezTo>
                    <a:pt x="342" y="138"/>
                    <a:pt x="413" y="138"/>
                    <a:pt x="342" y="0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764602" y="3512142"/>
              <a:ext cx="166686" cy="249558"/>
            </a:xfrm>
            <a:custGeom>
              <a:rect b="b" l="l" r="r" t="t"/>
              <a:pathLst>
                <a:path extrusionOk="0" h="1855" w="1239">
                  <a:moveTo>
                    <a:pt x="347" y="0"/>
                  </a:moveTo>
                  <a:lnTo>
                    <a:pt x="209" y="138"/>
                  </a:lnTo>
                  <a:lnTo>
                    <a:pt x="0" y="1514"/>
                  </a:lnTo>
                  <a:lnTo>
                    <a:pt x="209" y="1855"/>
                  </a:lnTo>
                  <a:lnTo>
                    <a:pt x="1238" y="1376"/>
                  </a:lnTo>
                  <a:lnTo>
                    <a:pt x="963" y="34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794057" y="3706143"/>
              <a:ext cx="222248" cy="527906"/>
            </a:xfrm>
            <a:custGeom>
              <a:rect b="b" l="l" r="r" t="t"/>
              <a:pathLst>
                <a:path extrusionOk="0" h="3924" w="1652">
                  <a:moveTo>
                    <a:pt x="826" y="0"/>
                  </a:moveTo>
                  <a:lnTo>
                    <a:pt x="1" y="72"/>
                  </a:lnTo>
                  <a:lnTo>
                    <a:pt x="72" y="1860"/>
                  </a:lnTo>
                  <a:lnTo>
                    <a:pt x="1377" y="3924"/>
                  </a:lnTo>
                  <a:lnTo>
                    <a:pt x="1652" y="3786"/>
                  </a:lnTo>
                  <a:lnTo>
                    <a:pt x="760" y="186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701496" y="3715695"/>
              <a:ext cx="157941" cy="536919"/>
            </a:xfrm>
            <a:custGeom>
              <a:rect b="b" l="l" r="r" t="t"/>
              <a:pathLst>
                <a:path extrusionOk="0" h="3991" w="1174">
                  <a:moveTo>
                    <a:pt x="414" y="1"/>
                  </a:moveTo>
                  <a:lnTo>
                    <a:pt x="210" y="1580"/>
                  </a:lnTo>
                  <a:lnTo>
                    <a:pt x="1" y="3991"/>
                  </a:lnTo>
                  <a:lnTo>
                    <a:pt x="348" y="3991"/>
                  </a:lnTo>
                  <a:lnTo>
                    <a:pt x="964" y="1855"/>
                  </a:lnTo>
                  <a:lnTo>
                    <a:pt x="1173" y="67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738628" y="3419581"/>
              <a:ext cx="74127" cy="83007"/>
            </a:xfrm>
            <a:custGeom>
              <a:rect b="b" l="l" r="r" t="t"/>
              <a:pathLst>
                <a:path extrusionOk="0" h="617" w="551">
                  <a:moveTo>
                    <a:pt x="72" y="0"/>
                  </a:moveTo>
                  <a:cubicBezTo>
                    <a:pt x="72" y="0"/>
                    <a:pt x="72" y="138"/>
                    <a:pt x="0" y="276"/>
                  </a:cubicBezTo>
                  <a:cubicBezTo>
                    <a:pt x="0" y="413"/>
                    <a:pt x="138" y="617"/>
                    <a:pt x="209" y="617"/>
                  </a:cubicBezTo>
                  <a:cubicBezTo>
                    <a:pt x="347" y="617"/>
                    <a:pt x="484" y="551"/>
                    <a:pt x="484" y="342"/>
                  </a:cubicBezTo>
                  <a:cubicBezTo>
                    <a:pt x="484" y="342"/>
                    <a:pt x="550" y="342"/>
                    <a:pt x="550" y="276"/>
                  </a:cubicBezTo>
                  <a:cubicBezTo>
                    <a:pt x="550" y="204"/>
                    <a:pt x="484" y="204"/>
                    <a:pt x="484" y="204"/>
                  </a:cubicBezTo>
                  <a:cubicBezTo>
                    <a:pt x="484" y="204"/>
                    <a:pt x="413" y="66"/>
                    <a:pt x="347" y="66"/>
                  </a:cubicBezTo>
                  <a:cubicBezTo>
                    <a:pt x="138" y="66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785177" y="3465458"/>
              <a:ext cx="37131" cy="46817"/>
            </a:xfrm>
            <a:custGeom>
              <a:rect b="b" l="l" r="r" t="t"/>
              <a:pathLst>
                <a:path extrusionOk="0" h="348" w="276">
                  <a:moveTo>
                    <a:pt x="138" y="1"/>
                  </a:moveTo>
                  <a:lnTo>
                    <a:pt x="1" y="138"/>
                  </a:lnTo>
                  <a:lnTo>
                    <a:pt x="1" y="347"/>
                  </a:lnTo>
                  <a:lnTo>
                    <a:pt x="276" y="34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743337" y="3405723"/>
              <a:ext cx="69419" cy="41301"/>
            </a:xfrm>
            <a:custGeom>
              <a:rect b="b" l="l" r="r" t="t"/>
              <a:pathLst>
                <a:path extrusionOk="0" h="307" w="516">
                  <a:moveTo>
                    <a:pt x="156" y="0"/>
                  </a:moveTo>
                  <a:cubicBezTo>
                    <a:pt x="70" y="0"/>
                    <a:pt x="1" y="35"/>
                    <a:pt x="37" y="103"/>
                  </a:cubicBezTo>
                  <a:cubicBezTo>
                    <a:pt x="37" y="169"/>
                    <a:pt x="240" y="241"/>
                    <a:pt x="312" y="241"/>
                  </a:cubicBezTo>
                  <a:cubicBezTo>
                    <a:pt x="449" y="241"/>
                    <a:pt x="449" y="307"/>
                    <a:pt x="449" y="307"/>
                  </a:cubicBezTo>
                  <a:cubicBezTo>
                    <a:pt x="449" y="307"/>
                    <a:pt x="515" y="169"/>
                    <a:pt x="378" y="103"/>
                  </a:cubicBezTo>
                  <a:cubicBezTo>
                    <a:pt x="345" y="35"/>
                    <a:pt x="242" y="0"/>
                    <a:pt x="156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785177" y="3512142"/>
              <a:ext cx="37131" cy="38207"/>
            </a:xfrm>
            <a:custGeom>
              <a:rect b="b" l="l" r="r" t="t"/>
              <a:pathLst>
                <a:path extrusionOk="0" h="284" w="276">
                  <a:moveTo>
                    <a:pt x="1" y="0"/>
                  </a:moveTo>
                  <a:cubicBezTo>
                    <a:pt x="1" y="0"/>
                    <a:pt x="1" y="204"/>
                    <a:pt x="67" y="275"/>
                  </a:cubicBezTo>
                  <a:cubicBezTo>
                    <a:pt x="73" y="281"/>
                    <a:pt x="80" y="284"/>
                    <a:pt x="87" y="284"/>
                  </a:cubicBezTo>
                  <a:cubicBezTo>
                    <a:pt x="162" y="284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738628" y="3613582"/>
              <a:ext cx="176238" cy="139241"/>
            </a:xfrm>
            <a:custGeom>
              <a:rect b="b" l="l" r="r" t="t"/>
              <a:pathLst>
                <a:path extrusionOk="0" h="1035" w="1310">
                  <a:moveTo>
                    <a:pt x="138" y="0"/>
                  </a:moveTo>
                  <a:lnTo>
                    <a:pt x="0" y="963"/>
                  </a:lnTo>
                  <a:cubicBezTo>
                    <a:pt x="0" y="1035"/>
                    <a:pt x="72" y="1035"/>
                    <a:pt x="72" y="1035"/>
                  </a:cubicBezTo>
                  <a:lnTo>
                    <a:pt x="1238" y="1035"/>
                  </a:lnTo>
                  <a:cubicBezTo>
                    <a:pt x="1310" y="1035"/>
                    <a:pt x="1310" y="1035"/>
                    <a:pt x="1310" y="963"/>
                  </a:cubicBezTo>
                  <a:lnTo>
                    <a:pt x="1172" y="209"/>
                  </a:lnTo>
                  <a:lnTo>
                    <a:pt x="963" y="13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794057" y="3817136"/>
              <a:ext cx="185251" cy="416916"/>
            </a:xfrm>
            <a:custGeom>
              <a:rect b="b" l="l" r="r" t="t"/>
              <a:pathLst>
                <a:path extrusionOk="0" h="3099" w="1377">
                  <a:moveTo>
                    <a:pt x="1" y="1"/>
                  </a:moveTo>
                  <a:lnTo>
                    <a:pt x="1" y="898"/>
                  </a:lnTo>
                  <a:cubicBezTo>
                    <a:pt x="1" y="964"/>
                    <a:pt x="72" y="1101"/>
                    <a:pt x="72" y="1173"/>
                  </a:cubicBezTo>
                  <a:lnTo>
                    <a:pt x="1377" y="3099"/>
                  </a:lnTo>
                  <a:lnTo>
                    <a:pt x="138" y="1173"/>
                  </a:lnTo>
                  <a:cubicBezTo>
                    <a:pt x="72" y="1101"/>
                    <a:pt x="72" y="964"/>
                    <a:pt x="72" y="898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674185" y="3512142"/>
              <a:ext cx="203682" cy="259244"/>
            </a:xfrm>
            <a:custGeom>
              <a:rect b="b" l="l" r="r" t="t"/>
              <a:pathLst>
                <a:path extrusionOk="0" h="1927" w="1514">
                  <a:moveTo>
                    <a:pt x="1101" y="0"/>
                  </a:moveTo>
                  <a:lnTo>
                    <a:pt x="892" y="479"/>
                  </a:lnTo>
                  <a:lnTo>
                    <a:pt x="688" y="1101"/>
                  </a:lnTo>
                  <a:lnTo>
                    <a:pt x="0" y="1717"/>
                  </a:lnTo>
                  <a:lnTo>
                    <a:pt x="0" y="1926"/>
                  </a:lnTo>
                  <a:lnTo>
                    <a:pt x="1101" y="1376"/>
                  </a:lnTo>
                  <a:lnTo>
                    <a:pt x="1514" y="413"/>
                  </a:lnTo>
                  <a:cubicBezTo>
                    <a:pt x="1514" y="413"/>
                    <a:pt x="1442" y="204"/>
                    <a:pt x="1167" y="66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794057" y="3678698"/>
              <a:ext cx="37266" cy="37131"/>
            </a:xfrm>
            <a:custGeom>
              <a:rect b="b" l="l" r="r" t="t"/>
              <a:pathLst>
                <a:path extrusionOk="0" h="276" w="277">
                  <a:moveTo>
                    <a:pt x="276" y="1"/>
                  </a:moveTo>
                  <a:cubicBezTo>
                    <a:pt x="210" y="67"/>
                    <a:pt x="138" y="204"/>
                    <a:pt x="1" y="276"/>
                  </a:cubicBezTo>
                  <a:cubicBezTo>
                    <a:pt x="138" y="204"/>
                    <a:pt x="210" y="138"/>
                    <a:pt x="276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674185" y="3604703"/>
              <a:ext cx="111124" cy="138568"/>
            </a:xfrm>
            <a:custGeom>
              <a:rect b="b" l="l" r="r" t="t"/>
              <a:pathLst>
                <a:path extrusionOk="0" h="1030" w="826">
                  <a:moveTo>
                    <a:pt x="826" y="0"/>
                  </a:moveTo>
                  <a:lnTo>
                    <a:pt x="688" y="341"/>
                  </a:lnTo>
                  <a:lnTo>
                    <a:pt x="826" y="66"/>
                  </a:lnTo>
                  <a:lnTo>
                    <a:pt x="826" y="0"/>
                  </a:lnTo>
                  <a:close/>
                  <a:moveTo>
                    <a:pt x="617" y="479"/>
                  </a:moveTo>
                  <a:lnTo>
                    <a:pt x="0" y="963"/>
                  </a:lnTo>
                  <a:lnTo>
                    <a:pt x="0" y="1029"/>
                  </a:lnTo>
                  <a:lnTo>
                    <a:pt x="617" y="479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183263" y="3501782"/>
              <a:ext cx="491044" cy="621271"/>
            </a:xfrm>
            <a:custGeom>
              <a:rect b="b" l="l" r="r" t="t"/>
              <a:pathLst>
                <a:path extrusionOk="0" h="4618" w="3650">
                  <a:moveTo>
                    <a:pt x="1605" y="1"/>
                  </a:moveTo>
                  <a:cubicBezTo>
                    <a:pt x="1575" y="1"/>
                    <a:pt x="1545" y="2"/>
                    <a:pt x="1514" y="6"/>
                  </a:cubicBezTo>
                  <a:cubicBezTo>
                    <a:pt x="1173" y="6"/>
                    <a:pt x="964" y="352"/>
                    <a:pt x="898" y="694"/>
                  </a:cubicBezTo>
                  <a:cubicBezTo>
                    <a:pt x="898" y="831"/>
                    <a:pt x="1035" y="1040"/>
                    <a:pt x="1101" y="1178"/>
                  </a:cubicBezTo>
                  <a:lnTo>
                    <a:pt x="1" y="1244"/>
                  </a:lnTo>
                  <a:lnTo>
                    <a:pt x="72" y="2416"/>
                  </a:lnTo>
                  <a:cubicBezTo>
                    <a:pt x="210" y="2345"/>
                    <a:pt x="347" y="2279"/>
                    <a:pt x="551" y="2207"/>
                  </a:cubicBezTo>
                  <a:cubicBezTo>
                    <a:pt x="898" y="2207"/>
                    <a:pt x="1173" y="2482"/>
                    <a:pt x="1239" y="2829"/>
                  </a:cubicBezTo>
                  <a:cubicBezTo>
                    <a:pt x="1310" y="3170"/>
                    <a:pt x="1035" y="3583"/>
                    <a:pt x="623" y="3583"/>
                  </a:cubicBezTo>
                  <a:cubicBezTo>
                    <a:pt x="485" y="3583"/>
                    <a:pt x="347" y="3583"/>
                    <a:pt x="210" y="3517"/>
                  </a:cubicBezTo>
                  <a:lnTo>
                    <a:pt x="210" y="3517"/>
                  </a:lnTo>
                  <a:lnTo>
                    <a:pt x="276" y="4618"/>
                  </a:lnTo>
                  <a:lnTo>
                    <a:pt x="3237" y="4342"/>
                  </a:lnTo>
                  <a:cubicBezTo>
                    <a:pt x="3440" y="4342"/>
                    <a:pt x="3649" y="4133"/>
                    <a:pt x="3649" y="3930"/>
                  </a:cubicBezTo>
                  <a:lnTo>
                    <a:pt x="3374" y="969"/>
                  </a:lnTo>
                  <a:lnTo>
                    <a:pt x="3303" y="969"/>
                  </a:lnTo>
                  <a:lnTo>
                    <a:pt x="2202" y="1040"/>
                  </a:lnTo>
                  <a:cubicBezTo>
                    <a:pt x="2463" y="580"/>
                    <a:pt x="2168" y="1"/>
                    <a:pt x="1605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09070" y="3743141"/>
              <a:ext cx="65248" cy="46683"/>
            </a:xfrm>
            <a:custGeom>
              <a:rect b="b" l="l" r="r" t="t"/>
              <a:pathLst>
                <a:path extrusionOk="0" h="347" w="485">
                  <a:moveTo>
                    <a:pt x="275" y="0"/>
                  </a:moveTo>
                  <a:lnTo>
                    <a:pt x="0" y="347"/>
                  </a:lnTo>
                  <a:lnTo>
                    <a:pt x="138" y="347"/>
                  </a:lnTo>
                  <a:lnTo>
                    <a:pt x="275" y="209"/>
                  </a:lnTo>
                  <a:lnTo>
                    <a:pt x="484" y="20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6167100" y="2655775"/>
            <a:ext cx="2790324" cy="2317898"/>
            <a:chOff x="2636233" y="2993163"/>
            <a:chExt cx="304517" cy="231475"/>
          </a:xfrm>
        </p:grpSpPr>
        <p:sp>
          <p:nvSpPr>
            <p:cNvPr id="300" name="Google Shape;300;p30"/>
            <p:cNvSpPr/>
            <p:nvPr/>
          </p:nvSpPr>
          <p:spPr>
            <a:xfrm>
              <a:off x="2871925" y="3216088"/>
              <a:ext cx="20675" cy="8550"/>
            </a:xfrm>
            <a:custGeom>
              <a:rect b="b" l="l" r="r" t="t"/>
              <a:pathLst>
                <a:path extrusionOk="0" h="342" w="827">
                  <a:moveTo>
                    <a:pt x="485" y="0"/>
                  </a:moveTo>
                  <a:cubicBezTo>
                    <a:pt x="485" y="0"/>
                    <a:pt x="485" y="138"/>
                    <a:pt x="138" y="204"/>
                  </a:cubicBezTo>
                  <a:cubicBezTo>
                    <a:pt x="72" y="204"/>
                    <a:pt x="1" y="342"/>
                    <a:pt x="1" y="342"/>
                  </a:cubicBezTo>
                  <a:lnTo>
                    <a:pt x="760" y="342"/>
                  </a:lnTo>
                  <a:cubicBezTo>
                    <a:pt x="760" y="342"/>
                    <a:pt x="826" y="276"/>
                    <a:pt x="689" y="6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871925" y="3217738"/>
              <a:ext cx="19025" cy="6900"/>
            </a:xfrm>
            <a:custGeom>
              <a:rect b="b" l="l" r="r" t="t"/>
              <a:pathLst>
                <a:path extrusionOk="0" h="276" w="761">
                  <a:moveTo>
                    <a:pt x="413" y="1"/>
                  </a:moveTo>
                  <a:cubicBezTo>
                    <a:pt x="210" y="138"/>
                    <a:pt x="72" y="72"/>
                    <a:pt x="1" y="276"/>
                  </a:cubicBezTo>
                  <a:lnTo>
                    <a:pt x="760" y="276"/>
                  </a:lnTo>
                  <a:lnTo>
                    <a:pt x="760" y="72"/>
                  </a:lnTo>
                  <a:lnTo>
                    <a:pt x="413" y="7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921875" y="3212638"/>
              <a:ext cx="18875" cy="12000"/>
            </a:xfrm>
            <a:custGeom>
              <a:rect b="b" l="l" r="r" t="t"/>
              <a:pathLst>
                <a:path extrusionOk="0" h="480" w="755">
                  <a:moveTo>
                    <a:pt x="551" y="1"/>
                  </a:moveTo>
                  <a:lnTo>
                    <a:pt x="342" y="67"/>
                  </a:lnTo>
                  <a:cubicBezTo>
                    <a:pt x="342" y="67"/>
                    <a:pt x="342" y="276"/>
                    <a:pt x="138" y="276"/>
                  </a:cubicBezTo>
                  <a:cubicBezTo>
                    <a:pt x="0" y="342"/>
                    <a:pt x="66" y="480"/>
                    <a:pt x="66" y="480"/>
                  </a:cubicBezTo>
                  <a:lnTo>
                    <a:pt x="413" y="480"/>
                  </a:lnTo>
                  <a:lnTo>
                    <a:pt x="754" y="276"/>
                  </a:lnTo>
                  <a:cubicBezTo>
                    <a:pt x="754" y="276"/>
                    <a:pt x="754" y="138"/>
                    <a:pt x="551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921875" y="3214288"/>
              <a:ext cx="18875" cy="10350"/>
            </a:xfrm>
            <a:custGeom>
              <a:rect b="b" l="l" r="r" t="t"/>
              <a:pathLst>
                <a:path extrusionOk="0" h="414" w="755">
                  <a:moveTo>
                    <a:pt x="617" y="1"/>
                  </a:moveTo>
                  <a:lnTo>
                    <a:pt x="342" y="210"/>
                  </a:lnTo>
                  <a:lnTo>
                    <a:pt x="276" y="139"/>
                  </a:lnTo>
                  <a:cubicBezTo>
                    <a:pt x="276" y="210"/>
                    <a:pt x="204" y="210"/>
                    <a:pt x="138" y="210"/>
                  </a:cubicBezTo>
                  <a:cubicBezTo>
                    <a:pt x="0" y="276"/>
                    <a:pt x="66" y="414"/>
                    <a:pt x="66" y="414"/>
                  </a:cubicBezTo>
                  <a:lnTo>
                    <a:pt x="413" y="414"/>
                  </a:lnTo>
                  <a:lnTo>
                    <a:pt x="754" y="210"/>
                  </a:lnTo>
                  <a:cubicBezTo>
                    <a:pt x="754" y="210"/>
                    <a:pt x="754" y="72"/>
                    <a:pt x="617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806575" y="3019713"/>
              <a:ext cx="79150" cy="62375"/>
            </a:xfrm>
            <a:custGeom>
              <a:rect b="b" l="l" r="r" t="t"/>
              <a:pathLst>
                <a:path extrusionOk="0" h="2495" w="3166">
                  <a:moveTo>
                    <a:pt x="2726" y="0"/>
                  </a:moveTo>
                  <a:cubicBezTo>
                    <a:pt x="2523" y="0"/>
                    <a:pt x="2293" y="140"/>
                    <a:pt x="2136" y="426"/>
                  </a:cubicBezTo>
                  <a:cubicBezTo>
                    <a:pt x="1861" y="1042"/>
                    <a:pt x="1723" y="2005"/>
                    <a:pt x="1" y="2215"/>
                  </a:cubicBezTo>
                  <a:lnTo>
                    <a:pt x="1" y="2490"/>
                  </a:lnTo>
                  <a:cubicBezTo>
                    <a:pt x="1" y="2490"/>
                    <a:pt x="97" y="2495"/>
                    <a:pt x="250" y="2495"/>
                  </a:cubicBezTo>
                  <a:cubicBezTo>
                    <a:pt x="644" y="2495"/>
                    <a:pt x="1412" y="2461"/>
                    <a:pt x="1861" y="2215"/>
                  </a:cubicBezTo>
                  <a:cubicBezTo>
                    <a:pt x="2549" y="1939"/>
                    <a:pt x="3099" y="1251"/>
                    <a:pt x="3165" y="564"/>
                  </a:cubicBezTo>
                  <a:cubicBezTo>
                    <a:pt x="3165" y="192"/>
                    <a:pt x="2965" y="0"/>
                    <a:pt x="2726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791350" y="3071613"/>
              <a:ext cx="18700" cy="10600"/>
            </a:xfrm>
            <a:custGeom>
              <a:rect b="b" l="l" r="r" t="t"/>
              <a:pathLst>
                <a:path extrusionOk="0" h="424" w="748">
                  <a:moveTo>
                    <a:pt x="472" y="1"/>
                  </a:moveTo>
                  <a:cubicBezTo>
                    <a:pt x="335" y="1"/>
                    <a:pt x="268" y="1"/>
                    <a:pt x="268" y="67"/>
                  </a:cubicBezTo>
                  <a:cubicBezTo>
                    <a:pt x="268" y="67"/>
                    <a:pt x="406" y="67"/>
                    <a:pt x="472" y="139"/>
                  </a:cubicBezTo>
                  <a:cubicBezTo>
                    <a:pt x="336" y="139"/>
                    <a:pt x="230" y="107"/>
                    <a:pt x="153" y="107"/>
                  </a:cubicBezTo>
                  <a:cubicBezTo>
                    <a:pt x="114" y="107"/>
                    <a:pt x="83" y="115"/>
                    <a:pt x="59" y="139"/>
                  </a:cubicBezTo>
                  <a:cubicBezTo>
                    <a:pt x="0" y="198"/>
                    <a:pt x="157" y="424"/>
                    <a:pt x="584" y="424"/>
                  </a:cubicBezTo>
                  <a:cubicBezTo>
                    <a:pt x="635" y="424"/>
                    <a:pt x="689" y="421"/>
                    <a:pt x="747" y="414"/>
                  </a:cubicBezTo>
                  <a:lnTo>
                    <a:pt x="681" y="139"/>
                  </a:lnTo>
                  <a:cubicBezTo>
                    <a:pt x="681" y="139"/>
                    <a:pt x="610" y="1"/>
                    <a:pt x="472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 rot="-1106376">
              <a:off x="2659721" y="3023790"/>
              <a:ext cx="158097" cy="174068"/>
            </a:xfrm>
            <a:custGeom>
              <a:rect b="b" l="l" r="r" t="t"/>
              <a:pathLst>
                <a:path extrusionOk="0" h="10808" w="8118">
                  <a:moveTo>
                    <a:pt x="4010" y="1"/>
                  </a:moveTo>
                  <a:cubicBezTo>
                    <a:pt x="3104" y="1"/>
                    <a:pt x="2405" y="732"/>
                    <a:pt x="2405" y="1656"/>
                  </a:cubicBezTo>
                  <a:cubicBezTo>
                    <a:pt x="2405" y="2002"/>
                    <a:pt x="2543" y="2415"/>
                    <a:pt x="2818" y="2690"/>
                  </a:cubicBezTo>
                  <a:lnTo>
                    <a:pt x="0" y="2690"/>
                  </a:lnTo>
                  <a:lnTo>
                    <a:pt x="0" y="5442"/>
                  </a:lnTo>
                  <a:cubicBezTo>
                    <a:pt x="310" y="5193"/>
                    <a:pt x="665" y="5082"/>
                    <a:pt x="1013" y="5082"/>
                  </a:cubicBezTo>
                  <a:cubicBezTo>
                    <a:pt x="1817" y="5082"/>
                    <a:pt x="2584" y="5678"/>
                    <a:pt x="2680" y="6543"/>
                  </a:cubicBezTo>
                  <a:cubicBezTo>
                    <a:pt x="2778" y="7622"/>
                    <a:pt x="1934" y="8385"/>
                    <a:pt x="1042" y="8385"/>
                  </a:cubicBezTo>
                  <a:cubicBezTo>
                    <a:pt x="683" y="8385"/>
                    <a:pt x="316" y="8261"/>
                    <a:pt x="0" y="7984"/>
                  </a:cubicBezTo>
                  <a:lnTo>
                    <a:pt x="0" y="10808"/>
                  </a:lnTo>
                  <a:lnTo>
                    <a:pt x="7154" y="10808"/>
                  </a:lnTo>
                  <a:cubicBezTo>
                    <a:pt x="7705" y="10808"/>
                    <a:pt x="8117" y="10395"/>
                    <a:pt x="8117" y="9773"/>
                  </a:cubicBezTo>
                  <a:lnTo>
                    <a:pt x="8117" y="2690"/>
                  </a:lnTo>
                  <a:lnTo>
                    <a:pt x="5294" y="2690"/>
                  </a:lnTo>
                  <a:cubicBezTo>
                    <a:pt x="6191" y="1656"/>
                    <a:pt x="5503" y="5"/>
                    <a:pt x="4127" y="5"/>
                  </a:cubicBezTo>
                  <a:cubicBezTo>
                    <a:pt x="4088" y="2"/>
                    <a:pt x="4049" y="1"/>
                    <a:pt x="4010" y="1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837725" y="2993163"/>
              <a:ext cx="30800" cy="23450"/>
            </a:xfrm>
            <a:custGeom>
              <a:rect b="b" l="l" r="r" t="t"/>
              <a:pathLst>
                <a:path extrusionOk="0" h="938" w="1232">
                  <a:moveTo>
                    <a:pt x="602" y="0"/>
                  </a:moveTo>
                  <a:cubicBezTo>
                    <a:pt x="277" y="0"/>
                    <a:pt x="1" y="372"/>
                    <a:pt x="202" y="525"/>
                  </a:cubicBezTo>
                  <a:cubicBezTo>
                    <a:pt x="477" y="729"/>
                    <a:pt x="1094" y="938"/>
                    <a:pt x="1094" y="938"/>
                  </a:cubicBezTo>
                  <a:cubicBezTo>
                    <a:pt x="1094" y="938"/>
                    <a:pt x="1231" y="453"/>
                    <a:pt x="956" y="178"/>
                  </a:cubicBezTo>
                  <a:cubicBezTo>
                    <a:pt x="845" y="50"/>
                    <a:pt x="720" y="0"/>
                    <a:pt x="602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842775" y="3001038"/>
              <a:ext cx="25750" cy="25225"/>
            </a:xfrm>
            <a:custGeom>
              <a:rect b="b" l="l" r="r" t="t"/>
              <a:pathLst>
                <a:path extrusionOk="0" h="1009" w="1030">
                  <a:moveTo>
                    <a:pt x="479" y="1"/>
                  </a:moveTo>
                  <a:cubicBezTo>
                    <a:pt x="479" y="1"/>
                    <a:pt x="341" y="138"/>
                    <a:pt x="0" y="138"/>
                  </a:cubicBezTo>
                  <a:cubicBezTo>
                    <a:pt x="0" y="138"/>
                    <a:pt x="52" y="1008"/>
                    <a:pt x="501" y="1008"/>
                  </a:cubicBezTo>
                  <a:cubicBezTo>
                    <a:pt x="557" y="1008"/>
                    <a:pt x="619" y="994"/>
                    <a:pt x="688" y="964"/>
                  </a:cubicBezTo>
                  <a:cubicBezTo>
                    <a:pt x="1029" y="760"/>
                    <a:pt x="826" y="485"/>
                    <a:pt x="826" y="485"/>
                  </a:cubicBezTo>
                  <a:cubicBezTo>
                    <a:pt x="974" y="385"/>
                    <a:pt x="906" y="173"/>
                    <a:pt x="777" y="173"/>
                  </a:cubicBezTo>
                  <a:cubicBezTo>
                    <a:pt x="729" y="173"/>
                    <a:pt x="673" y="202"/>
                    <a:pt x="616" y="276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853075" y="3013163"/>
              <a:ext cx="18875" cy="18875"/>
            </a:xfrm>
            <a:custGeom>
              <a:rect b="b" l="l" r="r" t="t"/>
              <a:pathLst>
                <a:path extrusionOk="0" h="755" w="755">
                  <a:moveTo>
                    <a:pt x="414" y="0"/>
                  </a:moveTo>
                  <a:lnTo>
                    <a:pt x="1" y="204"/>
                  </a:lnTo>
                  <a:lnTo>
                    <a:pt x="342" y="754"/>
                  </a:lnTo>
                  <a:lnTo>
                    <a:pt x="755" y="341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877150" y="3092263"/>
              <a:ext cx="48200" cy="125500"/>
            </a:xfrm>
            <a:custGeom>
              <a:rect b="b" l="l" r="r" t="t"/>
              <a:pathLst>
                <a:path extrusionOk="0" h="5020" w="1928">
                  <a:moveTo>
                    <a:pt x="1652" y="0"/>
                  </a:moveTo>
                  <a:lnTo>
                    <a:pt x="551" y="138"/>
                  </a:lnTo>
                  <a:cubicBezTo>
                    <a:pt x="1" y="2064"/>
                    <a:pt x="276" y="4953"/>
                    <a:pt x="276" y="4953"/>
                  </a:cubicBezTo>
                  <a:lnTo>
                    <a:pt x="551" y="5020"/>
                  </a:lnTo>
                  <a:cubicBezTo>
                    <a:pt x="551" y="5020"/>
                    <a:pt x="1030" y="2681"/>
                    <a:pt x="1239" y="1927"/>
                  </a:cubicBezTo>
                  <a:cubicBezTo>
                    <a:pt x="1927" y="413"/>
                    <a:pt x="1652" y="1"/>
                    <a:pt x="1652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2853075" y="3019338"/>
              <a:ext cx="85400" cy="92075"/>
            </a:xfrm>
            <a:custGeom>
              <a:rect b="b" l="l" r="r" t="t"/>
              <a:pathLst>
                <a:path extrusionOk="0" h="3683" w="3416">
                  <a:moveTo>
                    <a:pt x="866" y="0"/>
                  </a:moveTo>
                  <a:cubicBezTo>
                    <a:pt x="804" y="0"/>
                    <a:pt x="744" y="9"/>
                    <a:pt x="689" y="28"/>
                  </a:cubicBezTo>
                  <a:cubicBezTo>
                    <a:pt x="617" y="28"/>
                    <a:pt x="551" y="94"/>
                    <a:pt x="480" y="166"/>
                  </a:cubicBezTo>
                  <a:cubicBezTo>
                    <a:pt x="276" y="441"/>
                    <a:pt x="1" y="782"/>
                    <a:pt x="964" y="2367"/>
                  </a:cubicBezTo>
                  <a:cubicBezTo>
                    <a:pt x="1450" y="3228"/>
                    <a:pt x="2224" y="3682"/>
                    <a:pt x="2738" y="3682"/>
                  </a:cubicBezTo>
                  <a:cubicBezTo>
                    <a:pt x="3167" y="3682"/>
                    <a:pt x="3415" y="3367"/>
                    <a:pt x="3165" y="2708"/>
                  </a:cubicBezTo>
                  <a:cubicBezTo>
                    <a:pt x="2543" y="1195"/>
                    <a:pt x="1789" y="507"/>
                    <a:pt x="1377" y="166"/>
                  </a:cubicBezTo>
                  <a:cubicBezTo>
                    <a:pt x="1224" y="65"/>
                    <a:pt x="1036" y="0"/>
                    <a:pt x="866" y="0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906325" y="3087038"/>
              <a:ext cx="34425" cy="129075"/>
            </a:xfrm>
            <a:custGeom>
              <a:rect b="b" l="l" r="r" t="t"/>
              <a:pathLst>
                <a:path extrusionOk="0" h="5163" w="1377">
                  <a:moveTo>
                    <a:pt x="1035" y="0"/>
                  </a:moveTo>
                  <a:lnTo>
                    <a:pt x="72" y="622"/>
                  </a:lnTo>
                  <a:cubicBezTo>
                    <a:pt x="1" y="2614"/>
                    <a:pt x="964" y="5162"/>
                    <a:pt x="964" y="5162"/>
                  </a:cubicBezTo>
                  <a:lnTo>
                    <a:pt x="1239" y="5162"/>
                  </a:lnTo>
                  <a:cubicBezTo>
                    <a:pt x="1239" y="5162"/>
                    <a:pt x="1101" y="2752"/>
                    <a:pt x="1173" y="1927"/>
                  </a:cubicBezTo>
                  <a:cubicBezTo>
                    <a:pt x="1376" y="347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2806575" y="3031013"/>
              <a:ext cx="79150" cy="61950"/>
            </a:xfrm>
            <a:custGeom>
              <a:rect b="b" l="l" r="r" t="t"/>
              <a:pathLst>
                <a:path extrusionOk="0" h="2478" w="3166">
                  <a:moveTo>
                    <a:pt x="2714" y="1"/>
                  </a:moveTo>
                  <a:cubicBezTo>
                    <a:pt x="2514" y="1"/>
                    <a:pt x="2290" y="143"/>
                    <a:pt x="2136" y="453"/>
                  </a:cubicBezTo>
                  <a:cubicBezTo>
                    <a:pt x="1861" y="1075"/>
                    <a:pt x="1723" y="2038"/>
                    <a:pt x="1" y="2241"/>
                  </a:cubicBezTo>
                  <a:lnTo>
                    <a:pt x="1" y="2450"/>
                  </a:lnTo>
                  <a:cubicBezTo>
                    <a:pt x="1" y="2450"/>
                    <a:pt x="243" y="2477"/>
                    <a:pt x="567" y="2477"/>
                  </a:cubicBezTo>
                  <a:cubicBezTo>
                    <a:pt x="976" y="2477"/>
                    <a:pt x="1514" y="2435"/>
                    <a:pt x="1861" y="2241"/>
                  </a:cubicBezTo>
                  <a:cubicBezTo>
                    <a:pt x="2549" y="1900"/>
                    <a:pt x="3099" y="1212"/>
                    <a:pt x="3165" y="590"/>
                  </a:cubicBezTo>
                  <a:cubicBezTo>
                    <a:pt x="3165" y="212"/>
                    <a:pt x="2957" y="1"/>
                    <a:pt x="2714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791450" y="3083588"/>
              <a:ext cx="16950" cy="9500"/>
            </a:xfrm>
            <a:custGeom>
              <a:rect b="b" l="l" r="r" t="t"/>
              <a:pathLst>
                <a:path extrusionOk="0" h="380" w="678">
                  <a:moveTo>
                    <a:pt x="193" y="1"/>
                  </a:moveTo>
                  <a:cubicBezTo>
                    <a:pt x="193" y="72"/>
                    <a:pt x="402" y="72"/>
                    <a:pt x="402" y="138"/>
                  </a:cubicBezTo>
                  <a:cubicBezTo>
                    <a:pt x="264" y="138"/>
                    <a:pt x="55" y="72"/>
                    <a:pt x="55" y="72"/>
                  </a:cubicBezTo>
                  <a:lnTo>
                    <a:pt x="55" y="72"/>
                  </a:lnTo>
                  <a:cubicBezTo>
                    <a:pt x="0" y="128"/>
                    <a:pt x="87" y="379"/>
                    <a:pt x="440" y="379"/>
                  </a:cubicBezTo>
                  <a:cubicBezTo>
                    <a:pt x="509" y="379"/>
                    <a:pt x="587" y="370"/>
                    <a:pt x="677" y="347"/>
                  </a:cubicBezTo>
                  <a:lnTo>
                    <a:pt x="677" y="138"/>
                  </a:lnTo>
                  <a:cubicBezTo>
                    <a:pt x="677" y="138"/>
                    <a:pt x="540" y="1"/>
                    <a:pt x="402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875375" y="3095713"/>
              <a:ext cx="53400" cy="122050"/>
            </a:xfrm>
            <a:custGeom>
              <a:rect b="b" l="l" r="r" t="t"/>
              <a:pathLst>
                <a:path extrusionOk="0" h="4882" w="2136">
                  <a:moveTo>
                    <a:pt x="622" y="0"/>
                  </a:moveTo>
                  <a:cubicBezTo>
                    <a:pt x="0" y="1238"/>
                    <a:pt x="209" y="4882"/>
                    <a:pt x="209" y="4882"/>
                  </a:cubicBezTo>
                  <a:lnTo>
                    <a:pt x="688" y="4882"/>
                  </a:lnTo>
                  <a:cubicBezTo>
                    <a:pt x="826" y="4056"/>
                    <a:pt x="1448" y="1513"/>
                    <a:pt x="1448" y="1513"/>
                  </a:cubicBezTo>
                  <a:cubicBezTo>
                    <a:pt x="1448" y="1513"/>
                    <a:pt x="2136" y="754"/>
                    <a:pt x="622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2853075" y="3019463"/>
              <a:ext cx="41600" cy="48750"/>
            </a:xfrm>
            <a:custGeom>
              <a:rect b="b" l="l" r="r" t="t"/>
              <a:pathLst>
                <a:path extrusionOk="0" h="1950" w="1664">
                  <a:moveTo>
                    <a:pt x="806" y="1"/>
                  </a:moveTo>
                  <a:cubicBezTo>
                    <a:pt x="768" y="1"/>
                    <a:pt x="728" y="8"/>
                    <a:pt x="689" y="23"/>
                  </a:cubicBezTo>
                  <a:cubicBezTo>
                    <a:pt x="138" y="227"/>
                    <a:pt x="1" y="1399"/>
                    <a:pt x="1" y="1399"/>
                  </a:cubicBezTo>
                  <a:lnTo>
                    <a:pt x="964" y="1949"/>
                  </a:lnTo>
                  <a:cubicBezTo>
                    <a:pt x="1663" y="1184"/>
                    <a:pt x="1302" y="1"/>
                    <a:pt x="806" y="1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890925" y="3080163"/>
              <a:ext cx="48175" cy="135950"/>
            </a:xfrm>
            <a:custGeom>
              <a:rect b="b" l="l" r="r" t="t"/>
              <a:pathLst>
                <a:path extrusionOk="0" h="5438" w="1927">
                  <a:moveTo>
                    <a:pt x="1514" y="0"/>
                  </a:moveTo>
                  <a:lnTo>
                    <a:pt x="0" y="622"/>
                  </a:lnTo>
                  <a:cubicBezTo>
                    <a:pt x="0" y="622"/>
                    <a:pt x="551" y="1101"/>
                    <a:pt x="826" y="2961"/>
                  </a:cubicBezTo>
                  <a:cubicBezTo>
                    <a:pt x="892" y="3786"/>
                    <a:pt x="1167" y="4750"/>
                    <a:pt x="1514" y="5437"/>
                  </a:cubicBezTo>
                  <a:cubicBezTo>
                    <a:pt x="1855" y="5300"/>
                    <a:pt x="1926" y="5300"/>
                    <a:pt x="1926" y="5300"/>
                  </a:cubicBezTo>
                  <a:cubicBezTo>
                    <a:pt x="1926" y="5300"/>
                    <a:pt x="1717" y="3165"/>
                    <a:pt x="1855" y="2339"/>
                  </a:cubicBezTo>
                  <a:cubicBezTo>
                    <a:pt x="1926" y="1448"/>
                    <a:pt x="1926" y="413"/>
                    <a:pt x="1514" y="0"/>
                  </a:cubicBezTo>
                  <a:close/>
                </a:path>
              </a:pathLst>
            </a:custGeom>
            <a:solidFill>
              <a:srgbClr val="E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0"/>
          <p:cNvSpPr txBox="1"/>
          <p:nvPr>
            <p:ph idx="4294967295" type="ctrTitle"/>
          </p:nvPr>
        </p:nvSpPr>
        <p:spPr>
          <a:xfrm>
            <a:off x="2974500" y="125250"/>
            <a:ext cx="68481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TEAM MEMBERS</a:t>
            </a:r>
            <a:endParaRPr sz="6000"/>
          </a:p>
        </p:txBody>
      </p:sp>
      <p:sp>
        <p:nvSpPr>
          <p:cNvPr id="319" name="Google Shape;319;p30"/>
          <p:cNvSpPr txBox="1"/>
          <p:nvPr>
            <p:ph idx="4294967295" type="subTitle"/>
          </p:nvPr>
        </p:nvSpPr>
        <p:spPr>
          <a:xfrm>
            <a:off x="1545625" y="2495095"/>
            <a:ext cx="1302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ALLAA</a:t>
            </a:r>
            <a:endParaRPr/>
          </a:p>
        </p:txBody>
      </p:sp>
      <p:sp>
        <p:nvSpPr>
          <p:cNvPr id="320" name="Google Shape;320;p30"/>
          <p:cNvSpPr txBox="1"/>
          <p:nvPr>
            <p:ph idx="4294967295" type="subTitle"/>
          </p:nvPr>
        </p:nvSpPr>
        <p:spPr>
          <a:xfrm>
            <a:off x="7434325" y="2087670"/>
            <a:ext cx="1302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AHMED</a:t>
            </a:r>
            <a:endParaRPr/>
          </a:p>
        </p:txBody>
      </p:sp>
      <p:sp>
        <p:nvSpPr>
          <p:cNvPr id="321" name="Google Shape;321;p30"/>
          <p:cNvSpPr txBox="1"/>
          <p:nvPr>
            <p:ph idx="4294967295" type="subTitle"/>
          </p:nvPr>
        </p:nvSpPr>
        <p:spPr>
          <a:xfrm>
            <a:off x="5103975" y="2816125"/>
            <a:ext cx="16302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MOHAMMED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" name="Google Shape;322;p30"/>
          <p:cNvSpPr txBox="1"/>
          <p:nvPr>
            <p:ph idx="4294967295" type="subTitle"/>
          </p:nvPr>
        </p:nvSpPr>
        <p:spPr>
          <a:xfrm rot="243536">
            <a:off x="1477785" y="3261726"/>
            <a:ext cx="1606329" cy="93774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SEARCHING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ALGORITHM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“LINEAR SORT”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 txBox="1"/>
          <p:nvPr>
            <p:ph idx="4294967295" type="subTitle"/>
          </p:nvPr>
        </p:nvSpPr>
        <p:spPr>
          <a:xfrm>
            <a:off x="4354285" y="1878336"/>
            <a:ext cx="16062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1ST SORTING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ALGORITHM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“RADIX SORT”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 txBox="1"/>
          <p:nvPr>
            <p:ph idx="4294967295" type="subTitle"/>
          </p:nvPr>
        </p:nvSpPr>
        <p:spPr>
          <a:xfrm rot="-1157463">
            <a:off x="6356527" y="3515923"/>
            <a:ext cx="1606395" cy="13902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2ND SORTING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ALGORITHM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“BUBBLE SORT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1"/>
          <p:cNvGrpSpPr/>
          <p:nvPr/>
        </p:nvGrpSpPr>
        <p:grpSpPr>
          <a:xfrm>
            <a:off x="3713760" y="1396657"/>
            <a:ext cx="1610529" cy="46010"/>
            <a:chOff x="3637585" y="1920307"/>
            <a:chExt cx="1610529" cy="46010"/>
          </a:xfrm>
        </p:grpSpPr>
        <p:sp>
          <p:nvSpPr>
            <p:cNvPr id="330" name="Google Shape;330;p31"/>
            <p:cNvSpPr/>
            <p:nvPr/>
          </p:nvSpPr>
          <p:spPr>
            <a:xfrm>
              <a:off x="3637585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859704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081823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303942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526061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757059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979178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201297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1"/>
          <p:cNvSpPr txBox="1"/>
          <p:nvPr>
            <p:ph type="title"/>
          </p:nvPr>
        </p:nvSpPr>
        <p:spPr>
          <a:xfrm>
            <a:off x="1904388" y="440600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AND DESCRIPTION</a:t>
            </a:r>
            <a:endParaRPr/>
          </a:p>
        </p:txBody>
      </p:sp>
      <p:sp>
        <p:nvSpPr>
          <p:cNvPr id="339" name="Google Shape;339;p31"/>
          <p:cNvSpPr txBox="1"/>
          <p:nvPr>
            <p:ph idx="4294967295" type="body"/>
          </p:nvPr>
        </p:nvSpPr>
        <p:spPr>
          <a:xfrm>
            <a:off x="419800" y="1716725"/>
            <a:ext cx="80427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team decided to use the linear search algorithm, the bubble sort algorithm, and the radix sort algorithm.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 flipH="1">
            <a:off x="5920910" y="2789520"/>
            <a:ext cx="3419620" cy="255374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2"/>
          <p:cNvGrpSpPr/>
          <p:nvPr/>
        </p:nvGrpSpPr>
        <p:grpSpPr>
          <a:xfrm>
            <a:off x="3713760" y="1396657"/>
            <a:ext cx="1610529" cy="46010"/>
            <a:chOff x="3637585" y="1920307"/>
            <a:chExt cx="1610529" cy="46010"/>
          </a:xfrm>
        </p:grpSpPr>
        <p:sp>
          <p:nvSpPr>
            <p:cNvPr id="346" name="Google Shape;346;p32"/>
            <p:cNvSpPr/>
            <p:nvPr/>
          </p:nvSpPr>
          <p:spPr>
            <a:xfrm>
              <a:off x="3637585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859704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4081823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4303942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4526061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4757059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979178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201297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2"/>
          <p:cNvSpPr txBox="1"/>
          <p:nvPr>
            <p:ph type="title"/>
          </p:nvPr>
        </p:nvSpPr>
        <p:spPr>
          <a:xfrm>
            <a:off x="1904388" y="440600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 PSEUDOCODE</a:t>
            </a:r>
            <a:endParaRPr/>
          </a:p>
        </p:txBody>
      </p:sp>
      <p:sp>
        <p:nvSpPr>
          <p:cNvPr id="355" name="Google Shape;355;p32"/>
          <p:cNvSpPr txBox="1"/>
          <p:nvPr>
            <p:ph idx="4294967295" type="body"/>
          </p:nvPr>
        </p:nvSpPr>
        <p:spPr>
          <a:xfrm>
            <a:off x="3000275" y="1467025"/>
            <a:ext cx="6099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Linear Search ( Array A, Value x)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Step 1: Set i to 1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Step 2: if i &gt; n then go to step 7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Step 3: if A[i] = x then go to step 6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Step 4: Set i to i + 1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Step 5: Go to Step 2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Step 6: Print Element x Found at index i and go to step 8 Step 7: Print element not found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Step 8: Exit</a:t>
            </a:r>
            <a:endParaRPr sz="1500"/>
          </a:p>
        </p:txBody>
      </p:sp>
      <p:sp>
        <p:nvSpPr>
          <p:cNvPr id="356" name="Google Shape;356;p32"/>
          <p:cNvSpPr/>
          <p:nvPr/>
        </p:nvSpPr>
        <p:spPr>
          <a:xfrm>
            <a:off x="-110000" y="2709123"/>
            <a:ext cx="3419620" cy="255376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3"/>
          <p:cNvGrpSpPr/>
          <p:nvPr/>
        </p:nvGrpSpPr>
        <p:grpSpPr>
          <a:xfrm>
            <a:off x="3713760" y="1091857"/>
            <a:ext cx="1610529" cy="46010"/>
            <a:chOff x="3637585" y="1920307"/>
            <a:chExt cx="1610529" cy="46010"/>
          </a:xfrm>
        </p:grpSpPr>
        <p:sp>
          <p:nvSpPr>
            <p:cNvPr id="362" name="Google Shape;362;p33"/>
            <p:cNvSpPr/>
            <p:nvPr/>
          </p:nvSpPr>
          <p:spPr>
            <a:xfrm>
              <a:off x="3637585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859704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081823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303942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526061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757059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79178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01297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3"/>
          <p:cNvSpPr txBox="1"/>
          <p:nvPr>
            <p:ph type="title"/>
          </p:nvPr>
        </p:nvSpPr>
        <p:spPr>
          <a:xfrm>
            <a:off x="1904388" y="189100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PSEUDOCODE</a:t>
            </a:r>
            <a:endParaRPr/>
          </a:p>
        </p:txBody>
      </p:sp>
      <p:sp>
        <p:nvSpPr>
          <p:cNvPr id="371" name="Google Shape;371;p33"/>
          <p:cNvSpPr txBox="1"/>
          <p:nvPr>
            <p:ph idx="4294967295" type="body"/>
          </p:nvPr>
        </p:nvSpPr>
        <p:spPr>
          <a:xfrm>
            <a:off x="509425" y="1126275"/>
            <a:ext cx="43749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Radix-Sort(A, 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//It works same as counting sort for d number of passes.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//Each key in A[1..n] is a d-digit integer.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//(Digits are numbered 1 to d from right to left.)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j = 1 to d do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//A[]-- Initial Array to Sort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int count[10] = {0};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//Store the count of "keys" in count[]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//key- it is number at digit place j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i = 0 to n do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count[key of(A[i]) in pass j]++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k = 1 to 10 do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2" name="Google Shape;372;p33"/>
          <p:cNvSpPr txBox="1"/>
          <p:nvPr/>
        </p:nvSpPr>
        <p:spPr>
          <a:xfrm>
            <a:off x="5364750" y="1168050"/>
            <a:ext cx="4073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count[k] = count[k] + count[k-1]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//Build the resulting array by checking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//new position of A[i] from count[k]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for i = n-1 downto 0 do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result[ count[key of(A[i])] ] = A[j]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count[key of(A[i])]--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//Now main array A[] contains sorted numbers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//according to current digit place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for i=0 to n do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A[i] = result[i]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end for(j)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end func</a:t>
            </a:r>
            <a:endParaRPr sz="11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73" name="Google Shape;373;p33"/>
          <p:cNvSpPr/>
          <p:nvPr/>
        </p:nvSpPr>
        <p:spPr>
          <a:xfrm flipH="1">
            <a:off x="6245460" y="3714470"/>
            <a:ext cx="3419620" cy="2553740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4"/>
          <p:cNvGrpSpPr/>
          <p:nvPr/>
        </p:nvGrpSpPr>
        <p:grpSpPr>
          <a:xfrm>
            <a:off x="3713760" y="1091857"/>
            <a:ext cx="1610529" cy="46010"/>
            <a:chOff x="3637585" y="1920307"/>
            <a:chExt cx="1610529" cy="46010"/>
          </a:xfrm>
        </p:grpSpPr>
        <p:sp>
          <p:nvSpPr>
            <p:cNvPr id="379" name="Google Shape;379;p34"/>
            <p:cNvSpPr/>
            <p:nvPr/>
          </p:nvSpPr>
          <p:spPr>
            <a:xfrm>
              <a:off x="3637585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859704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4081823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4303942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4526061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4757059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979178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5201297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4"/>
          <p:cNvSpPr txBox="1"/>
          <p:nvPr>
            <p:ph type="title"/>
          </p:nvPr>
        </p:nvSpPr>
        <p:spPr>
          <a:xfrm>
            <a:off x="1904388" y="189100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PSEUDOCODE</a:t>
            </a:r>
            <a:endParaRPr/>
          </a:p>
        </p:txBody>
      </p:sp>
      <p:sp>
        <p:nvSpPr>
          <p:cNvPr id="388" name="Google Shape;388;p34"/>
          <p:cNvSpPr txBox="1"/>
          <p:nvPr>
            <p:ph idx="4294967295" type="body"/>
          </p:nvPr>
        </p:nvSpPr>
        <p:spPr>
          <a:xfrm>
            <a:off x="3754150" y="1397450"/>
            <a:ext cx="43749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begin BubbleSort(list) 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(j= 1 to n-j-1) 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all elements of list if list[i] &gt; list[i+1]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swap(list[i], list[i+1])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end if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end for 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for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return list 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end BubbleSort</a:t>
            </a:r>
            <a:endParaRPr sz="1400"/>
          </a:p>
        </p:txBody>
      </p:sp>
      <p:sp>
        <p:nvSpPr>
          <p:cNvPr id="389" name="Google Shape;389;p34"/>
          <p:cNvSpPr/>
          <p:nvPr/>
        </p:nvSpPr>
        <p:spPr>
          <a:xfrm flipH="1" rot="10800000">
            <a:off x="-39149" y="-52606"/>
            <a:ext cx="3377880" cy="2803105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C6CB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5"/>
          <p:cNvGrpSpPr/>
          <p:nvPr/>
        </p:nvGrpSpPr>
        <p:grpSpPr>
          <a:xfrm>
            <a:off x="3807551" y="975725"/>
            <a:ext cx="1453664" cy="37595"/>
            <a:chOff x="3637585" y="1920307"/>
            <a:chExt cx="1610529" cy="46010"/>
          </a:xfrm>
        </p:grpSpPr>
        <p:sp>
          <p:nvSpPr>
            <p:cNvPr id="395" name="Google Shape;395;p35"/>
            <p:cNvSpPr/>
            <p:nvPr/>
          </p:nvSpPr>
          <p:spPr>
            <a:xfrm>
              <a:off x="3637585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859704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138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138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081823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303942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526061" y="1920307"/>
              <a:ext cx="46010" cy="46010"/>
            </a:xfrm>
            <a:custGeom>
              <a:rect b="b" l="l" r="r" t="t"/>
              <a:pathLst>
                <a:path extrusionOk="0" h="342" w="342">
                  <a:moveTo>
                    <a:pt x="204" y="0"/>
                  </a:moveTo>
                  <a:cubicBezTo>
                    <a:pt x="67" y="0"/>
                    <a:pt x="1" y="66"/>
                    <a:pt x="1" y="138"/>
                  </a:cubicBezTo>
                  <a:cubicBezTo>
                    <a:pt x="1" y="275"/>
                    <a:pt x="67" y="341"/>
                    <a:pt x="204" y="341"/>
                  </a:cubicBezTo>
                  <a:cubicBezTo>
                    <a:pt x="276" y="341"/>
                    <a:pt x="342" y="275"/>
                    <a:pt x="342" y="138"/>
                  </a:cubicBezTo>
                  <a:cubicBezTo>
                    <a:pt x="342" y="66"/>
                    <a:pt x="276" y="0"/>
                    <a:pt x="204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757059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979178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201297" y="1920307"/>
              <a:ext cx="46817" cy="46010"/>
            </a:xfrm>
            <a:custGeom>
              <a:rect b="b" l="l" r="r" t="t"/>
              <a:pathLst>
                <a:path extrusionOk="0" h="342" w="348">
                  <a:moveTo>
                    <a:pt x="138" y="0"/>
                  </a:moveTo>
                  <a:cubicBezTo>
                    <a:pt x="72" y="0"/>
                    <a:pt x="1" y="66"/>
                    <a:pt x="1" y="138"/>
                  </a:cubicBezTo>
                  <a:cubicBezTo>
                    <a:pt x="1" y="275"/>
                    <a:pt x="72" y="341"/>
                    <a:pt x="138" y="341"/>
                  </a:cubicBezTo>
                  <a:cubicBezTo>
                    <a:pt x="276" y="341"/>
                    <a:pt x="347" y="275"/>
                    <a:pt x="347" y="138"/>
                  </a:cubicBezTo>
                  <a:cubicBezTo>
                    <a:pt x="347" y="66"/>
                    <a:pt x="276" y="0"/>
                    <a:pt x="138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/>
          <p:nvPr/>
        </p:nvSpPr>
        <p:spPr>
          <a:xfrm flipH="1">
            <a:off x="4951565" y="2791293"/>
            <a:ext cx="3086537" cy="2086732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1565925" y="2788776"/>
            <a:ext cx="3086537" cy="2086752"/>
          </a:xfrm>
          <a:custGeom>
            <a:rect b="b" l="l" r="r" t="t"/>
            <a:pathLst>
              <a:path extrusionOk="0" h="8118" w="10870">
                <a:moveTo>
                  <a:pt x="0" y="0"/>
                </a:moveTo>
                <a:lnTo>
                  <a:pt x="0" y="7155"/>
                </a:lnTo>
                <a:cubicBezTo>
                  <a:pt x="0" y="7705"/>
                  <a:pt x="485" y="8118"/>
                  <a:pt x="1035" y="8118"/>
                </a:cubicBezTo>
                <a:lnTo>
                  <a:pt x="8189" y="8118"/>
                </a:lnTo>
                <a:lnTo>
                  <a:pt x="8189" y="5366"/>
                </a:lnTo>
                <a:cubicBezTo>
                  <a:pt x="8503" y="5601"/>
                  <a:pt x="8856" y="5708"/>
                  <a:pt x="9200" y="5708"/>
                </a:cubicBezTo>
                <a:cubicBezTo>
                  <a:pt x="10063" y="5708"/>
                  <a:pt x="10869" y="5040"/>
                  <a:pt x="10869" y="4056"/>
                </a:cubicBezTo>
                <a:cubicBezTo>
                  <a:pt x="10869" y="3231"/>
                  <a:pt x="10253" y="2543"/>
                  <a:pt x="9428" y="2405"/>
                </a:cubicBezTo>
                <a:cubicBezTo>
                  <a:pt x="8943" y="2405"/>
                  <a:pt x="8530" y="2543"/>
                  <a:pt x="8189" y="2752"/>
                </a:cubicBezTo>
                <a:lnTo>
                  <a:pt x="8189" y="0"/>
                </a:lnTo>
                <a:lnTo>
                  <a:pt x="5366" y="0"/>
                </a:lnTo>
                <a:cubicBezTo>
                  <a:pt x="5641" y="341"/>
                  <a:pt x="5779" y="688"/>
                  <a:pt x="5779" y="1101"/>
                </a:cubicBezTo>
                <a:cubicBezTo>
                  <a:pt x="5713" y="1992"/>
                  <a:pt x="5025" y="2680"/>
                  <a:pt x="4199" y="2680"/>
                </a:cubicBezTo>
                <a:cubicBezTo>
                  <a:pt x="4157" y="2683"/>
                  <a:pt x="4115" y="2685"/>
                  <a:pt x="4074" y="2685"/>
                </a:cubicBezTo>
                <a:cubicBezTo>
                  <a:pt x="3171" y="2685"/>
                  <a:pt x="2477" y="1950"/>
                  <a:pt x="2477" y="1029"/>
                </a:cubicBezTo>
                <a:cubicBezTo>
                  <a:pt x="2477" y="688"/>
                  <a:pt x="2614" y="341"/>
                  <a:pt x="28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 txBox="1"/>
          <p:nvPr>
            <p:ph type="title"/>
          </p:nvPr>
        </p:nvSpPr>
        <p:spPr>
          <a:xfrm>
            <a:off x="1904388" y="440625"/>
            <a:ext cx="53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CODE</a:t>
            </a:r>
            <a:endParaRPr/>
          </a:p>
        </p:txBody>
      </p:sp>
      <p:sp>
        <p:nvSpPr>
          <p:cNvPr id="406" name="Google Shape;406;p35"/>
          <p:cNvSpPr txBox="1"/>
          <p:nvPr>
            <p:ph idx="1" type="subTitle"/>
          </p:nvPr>
        </p:nvSpPr>
        <p:spPr>
          <a:xfrm>
            <a:off x="1705918" y="3780895"/>
            <a:ext cx="2080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pass an int to specify where we want to print. 1 was passed for stdout</a:t>
            </a:r>
            <a:endParaRPr/>
          </a:p>
        </p:txBody>
      </p:sp>
      <p:sp>
        <p:nvSpPr>
          <p:cNvPr id="407" name="Google Shape;407;p35"/>
          <p:cNvSpPr txBox="1"/>
          <p:nvPr>
            <p:ph idx="2" type="subTitle"/>
          </p:nvPr>
        </p:nvSpPr>
        <p:spPr>
          <a:xfrm>
            <a:off x="5820413" y="3861420"/>
            <a:ext cx="20799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to use exit() in main when returning as return causes segmentation fault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 txBox="1"/>
          <p:nvPr>
            <p:ph idx="3" type="subTitle"/>
          </p:nvPr>
        </p:nvSpPr>
        <p:spPr>
          <a:xfrm>
            <a:off x="1565975" y="3457496"/>
            <a:ext cx="2360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printf</a:t>
            </a:r>
            <a:r>
              <a:rPr lang="en">
                <a:solidFill>
                  <a:schemeClr val="accent6"/>
                </a:solidFill>
              </a:rPr>
              <a:t> FUNCTION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9" name="Google Shape;409;p35"/>
          <p:cNvSpPr txBox="1"/>
          <p:nvPr>
            <p:ph idx="4" type="subTitle"/>
          </p:nvPr>
        </p:nvSpPr>
        <p:spPr>
          <a:xfrm>
            <a:off x="5680174" y="3457496"/>
            <a:ext cx="2360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EXIT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10" name="Google Shape;410;p35"/>
          <p:cNvGrpSpPr/>
          <p:nvPr/>
        </p:nvGrpSpPr>
        <p:grpSpPr>
          <a:xfrm flipH="1">
            <a:off x="1724228" y="2272308"/>
            <a:ext cx="555276" cy="518983"/>
            <a:chOff x="4183263" y="3391463"/>
            <a:chExt cx="842732" cy="870046"/>
          </a:xfrm>
        </p:grpSpPr>
        <p:sp>
          <p:nvSpPr>
            <p:cNvPr id="411" name="Google Shape;411;p35"/>
            <p:cNvSpPr/>
            <p:nvPr/>
          </p:nvSpPr>
          <p:spPr>
            <a:xfrm>
              <a:off x="4571938" y="3512142"/>
              <a:ext cx="213369" cy="240679"/>
            </a:xfrm>
            <a:custGeom>
              <a:rect b="b" l="l" r="r" t="t"/>
              <a:pathLst>
                <a:path extrusionOk="0" h="1789" w="1586">
                  <a:moveTo>
                    <a:pt x="1586" y="0"/>
                  </a:moveTo>
                  <a:lnTo>
                    <a:pt x="1" y="1651"/>
                  </a:lnTo>
                  <a:lnTo>
                    <a:pt x="72" y="1789"/>
                  </a:lnTo>
                  <a:lnTo>
                    <a:pt x="1586" y="89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729748" y="3391463"/>
              <a:ext cx="148120" cy="162650"/>
            </a:xfrm>
            <a:custGeom>
              <a:rect b="b" l="l" r="r" t="t"/>
              <a:pathLst>
                <a:path extrusionOk="0" h="1209" w="1101">
                  <a:moveTo>
                    <a:pt x="341" y="0"/>
                  </a:moveTo>
                  <a:cubicBezTo>
                    <a:pt x="0" y="0"/>
                    <a:pt x="66" y="138"/>
                    <a:pt x="66" y="138"/>
                  </a:cubicBezTo>
                  <a:cubicBezTo>
                    <a:pt x="66" y="138"/>
                    <a:pt x="0" y="138"/>
                    <a:pt x="66" y="275"/>
                  </a:cubicBezTo>
                  <a:cubicBezTo>
                    <a:pt x="66" y="347"/>
                    <a:pt x="0" y="897"/>
                    <a:pt x="66" y="1035"/>
                  </a:cubicBezTo>
                  <a:cubicBezTo>
                    <a:pt x="97" y="1155"/>
                    <a:pt x="298" y="1209"/>
                    <a:pt x="515" y="1209"/>
                  </a:cubicBezTo>
                  <a:cubicBezTo>
                    <a:pt x="794" y="1209"/>
                    <a:pt x="1101" y="1118"/>
                    <a:pt x="1101" y="963"/>
                  </a:cubicBezTo>
                  <a:cubicBezTo>
                    <a:pt x="1029" y="688"/>
                    <a:pt x="616" y="72"/>
                    <a:pt x="341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4683064" y="4234064"/>
              <a:ext cx="65248" cy="27445"/>
            </a:xfrm>
            <a:custGeom>
              <a:rect b="b" l="l" r="r" t="t"/>
              <a:pathLst>
                <a:path extrusionOk="0" h="204" w="485">
                  <a:moveTo>
                    <a:pt x="209" y="0"/>
                  </a:moveTo>
                  <a:lnTo>
                    <a:pt x="138" y="138"/>
                  </a:lnTo>
                  <a:lnTo>
                    <a:pt x="0" y="204"/>
                  </a:lnTo>
                  <a:lnTo>
                    <a:pt x="413" y="204"/>
                  </a:lnTo>
                  <a:cubicBezTo>
                    <a:pt x="413" y="204"/>
                    <a:pt x="485" y="204"/>
                    <a:pt x="485" y="138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970299" y="4215498"/>
              <a:ext cx="55696" cy="46010"/>
            </a:xfrm>
            <a:custGeom>
              <a:rect b="b" l="l" r="r" t="t"/>
              <a:pathLst>
                <a:path extrusionOk="0" h="342" w="414">
                  <a:moveTo>
                    <a:pt x="342" y="0"/>
                  </a:moveTo>
                  <a:lnTo>
                    <a:pt x="67" y="66"/>
                  </a:lnTo>
                  <a:lnTo>
                    <a:pt x="67" y="138"/>
                  </a:lnTo>
                  <a:lnTo>
                    <a:pt x="67" y="204"/>
                  </a:lnTo>
                  <a:lnTo>
                    <a:pt x="1" y="342"/>
                  </a:lnTo>
                  <a:lnTo>
                    <a:pt x="342" y="138"/>
                  </a:lnTo>
                  <a:cubicBezTo>
                    <a:pt x="342" y="138"/>
                    <a:pt x="413" y="138"/>
                    <a:pt x="342" y="0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4738628" y="3512142"/>
              <a:ext cx="166686" cy="249558"/>
            </a:xfrm>
            <a:custGeom>
              <a:rect b="b" l="l" r="r" t="t"/>
              <a:pathLst>
                <a:path extrusionOk="0" h="1855" w="1239">
                  <a:moveTo>
                    <a:pt x="347" y="0"/>
                  </a:moveTo>
                  <a:lnTo>
                    <a:pt x="209" y="138"/>
                  </a:lnTo>
                  <a:lnTo>
                    <a:pt x="0" y="1514"/>
                  </a:lnTo>
                  <a:lnTo>
                    <a:pt x="209" y="1855"/>
                  </a:lnTo>
                  <a:lnTo>
                    <a:pt x="1238" y="1376"/>
                  </a:lnTo>
                  <a:lnTo>
                    <a:pt x="963" y="34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4794057" y="3706143"/>
              <a:ext cx="222248" cy="527906"/>
            </a:xfrm>
            <a:custGeom>
              <a:rect b="b" l="l" r="r" t="t"/>
              <a:pathLst>
                <a:path extrusionOk="0" h="3924" w="1652">
                  <a:moveTo>
                    <a:pt x="826" y="0"/>
                  </a:moveTo>
                  <a:lnTo>
                    <a:pt x="1" y="72"/>
                  </a:lnTo>
                  <a:lnTo>
                    <a:pt x="72" y="1860"/>
                  </a:lnTo>
                  <a:lnTo>
                    <a:pt x="1377" y="3924"/>
                  </a:lnTo>
                  <a:lnTo>
                    <a:pt x="1652" y="3786"/>
                  </a:lnTo>
                  <a:lnTo>
                    <a:pt x="760" y="186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701496" y="3715695"/>
              <a:ext cx="157941" cy="536919"/>
            </a:xfrm>
            <a:custGeom>
              <a:rect b="b" l="l" r="r" t="t"/>
              <a:pathLst>
                <a:path extrusionOk="0" h="3991" w="1174">
                  <a:moveTo>
                    <a:pt x="414" y="1"/>
                  </a:moveTo>
                  <a:lnTo>
                    <a:pt x="210" y="1580"/>
                  </a:lnTo>
                  <a:lnTo>
                    <a:pt x="1" y="3991"/>
                  </a:lnTo>
                  <a:lnTo>
                    <a:pt x="348" y="3991"/>
                  </a:lnTo>
                  <a:lnTo>
                    <a:pt x="964" y="1855"/>
                  </a:lnTo>
                  <a:lnTo>
                    <a:pt x="1173" y="67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738628" y="3419581"/>
              <a:ext cx="74127" cy="83007"/>
            </a:xfrm>
            <a:custGeom>
              <a:rect b="b" l="l" r="r" t="t"/>
              <a:pathLst>
                <a:path extrusionOk="0" h="617" w="551">
                  <a:moveTo>
                    <a:pt x="72" y="0"/>
                  </a:moveTo>
                  <a:cubicBezTo>
                    <a:pt x="72" y="0"/>
                    <a:pt x="72" y="138"/>
                    <a:pt x="0" y="276"/>
                  </a:cubicBezTo>
                  <a:cubicBezTo>
                    <a:pt x="0" y="413"/>
                    <a:pt x="138" y="617"/>
                    <a:pt x="209" y="617"/>
                  </a:cubicBezTo>
                  <a:cubicBezTo>
                    <a:pt x="347" y="617"/>
                    <a:pt x="484" y="551"/>
                    <a:pt x="484" y="342"/>
                  </a:cubicBezTo>
                  <a:cubicBezTo>
                    <a:pt x="484" y="342"/>
                    <a:pt x="550" y="342"/>
                    <a:pt x="550" y="276"/>
                  </a:cubicBezTo>
                  <a:cubicBezTo>
                    <a:pt x="550" y="204"/>
                    <a:pt x="484" y="204"/>
                    <a:pt x="484" y="204"/>
                  </a:cubicBezTo>
                  <a:cubicBezTo>
                    <a:pt x="484" y="204"/>
                    <a:pt x="413" y="66"/>
                    <a:pt x="347" y="66"/>
                  </a:cubicBezTo>
                  <a:cubicBezTo>
                    <a:pt x="138" y="66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785177" y="3465458"/>
              <a:ext cx="37131" cy="46817"/>
            </a:xfrm>
            <a:custGeom>
              <a:rect b="b" l="l" r="r" t="t"/>
              <a:pathLst>
                <a:path extrusionOk="0" h="348" w="276">
                  <a:moveTo>
                    <a:pt x="138" y="1"/>
                  </a:moveTo>
                  <a:lnTo>
                    <a:pt x="1" y="138"/>
                  </a:lnTo>
                  <a:lnTo>
                    <a:pt x="1" y="347"/>
                  </a:lnTo>
                  <a:lnTo>
                    <a:pt x="276" y="34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4743337" y="3405723"/>
              <a:ext cx="69419" cy="41301"/>
            </a:xfrm>
            <a:custGeom>
              <a:rect b="b" l="l" r="r" t="t"/>
              <a:pathLst>
                <a:path extrusionOk="0" h="307" w="516">
                  <a:moveTo>
                    <a:pt x="156" y="0"/>
                  </a:moveTo>
                  <a:cubicBezTo>
                    <a:pt x="70" y="0"/>
                    <a:pt x="1" y="35"/>
                    <a:pt x="37" y="103"/>
                  </a:cubicBezTo>
                  <a:cubicBezTo>
                    <a:pt x="37" y="169"/>
                    <a:pt x="240" y="241"/>
                    <a:pt x="312" y="241"/>
                  </a:cubicBezTo>
                  <a:cubicBezTo>
                    <a:pt x="449" y="241"/>
                    <a:pt x="449" y="307"/>
                    <a:pt x="449" y="307"/>
                  </a:cubicBezTo>
                  <a:cubicBezTo>
                    <a:pt x="449" y="307"/>
                    <a:pt x="515" y="169"/>
                    <a:pt x="378" y="103"/>
                  </a:cubicBezTo>
                  <a:cubicBezTo>
                    <a:pt x="345" y="35"/>
                    <a:pt x="242" y="0"/>
                    <a:pt x="156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4785177" y="3512142"/>
              <a:ext cx="37131" cy="38207"/>
            </a:xfrm>
            <a:custGeom>
              <a:rect b="b" l="l" r="r" t="t"/>
              <a:pathLst>
                <a:path extrusionOk="0" h="284" w="276">
                  <a:moveTo>
                    <a:pt x="1" y="0"/>
                  </a:moveTo>
                  <a:cubicBezTo>
                    <a:pt x="1" y="0"/>
                    <a:pt x="1" y="204"/>
                    <a:pt x="67" y="275"/>
                  </a:cubicBezTo>
                  <a:cubicBezTo>
                    <a:pt x="73" y="281"/>
                    <a:pt x="80" y="284"/>
                    <a:pt x="87" y="284"/>
                  </a:cubicBezTo>
                  <a:cubicBezTo>
                    <a:pt x="162" y="284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738628" y="3613582"/>
              <a:ext cx="176238" cy="139241"/>
            </a:xfrm>
            <a:custGeom>
              <a:rect b="b" l="l" r="r" t="t"/>
              <a:pathLst>
                <a:path extrusionOk="0" h="1035" w="1310">
                  <a:moveTo>
                    <a:pt x="138" y="0"/>
                  </a:moveTo>
                  <a:lnTo>
                    <a:pt x="0" y="963"/>
                  </a:lnTo>
                  <a:cubicBezTo>
                    <a:pt x="0" y="1035"/>
                    <a:pt x="72" y="1035"/>
                    <a:pt x="72" y="1035"/>
                  </a:cubicBezTo>
                  <a:lnTo>
                    <a:pt x="1238" y="1035"/>
                  </a:lnTo>
                  <a:cubicBezTo>
                    <a:pt x="1310" y="1035"/>
                    <a:pt x="1310" y="1035"/>
                    <a:pt x="1310" y="963"/>
                  </a:cubicBezTo>
                  <a:lnTo>
                    <a:pt x="1172" y="209"/>
                  </a:lnTo>
                  <a:lnTo>
                    <a:pt x="963" y="13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794057" y="3817136"/>
              <a:ext cx="185251" cy="416916"/>
            </a:xfrm>
            <a:custGeom>
              <a:rect b="b" l="l" r="r" t="t"/>
              <a:pathLst>
                <a:path extrusionOk="0" h="3099" w="1377">
                  <a:moveTo>
                    <a:pt x="1" y="1"/>
                  </a:moveTo>
                  <a:lnTo>
                    <a:pt x="1" y="898"/>
                  </a:lnTo>
                  <a:cubicBezTo>
                    <a:pt x="1" y="964"/>
                    <a:pt x="72" y="1101"/>
                    <a:pt x="72" y="1173"/>
                  </a:cubicBezTo>
                  <a:lnTo>
                    <a:pt x="1377" y="3099"/>
                  </a:lnTo>
                  <a:lnTo>
                    <a:pt x="138" y="1173"/>
                  </a:lnTo>
                  <a:cubicBezTo>
                    <a:pt x="72" y="1101"/>
                    <a:pt x="72" y="964"/>
                    <a:pt x="72" y="898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674185" y="3512142"/>
              <a:ext cx="203682" cy="259244"/>
            </a:xfrm>
            <a:custGeom>
              <a:rect b="b" l="l" r="r" t="t"/>
              <a:pathLst>
                <a:path extrusionOk="0" h="1927" w="1514">
                  <a:moveTo>
                    <a:pt x="1101" y="0"/>
                  </a:moveTo>
                  <a:lnTo>
                    <a:pt x="892" y="479"/>
                  </a:lnTo>
                  <a:lnTo>
                    <a:pt x="688" y="1101"/>
                  </a:lnTo>
                  <a:lnTo>
                    <a:pt x="0" y="1717"/>
                  </a:lnTo>
                  <a:lnTo>
                    <a:pt x="0" y="1926"/>
                  </a:lnTo>
                  <a:lnTo>
                    <a:pt x="1101" y="1376"/>
                  </a:lnTo>
                  <a:lnTo>
                    <a:pt x="1514" y="413"/>
                  </a:lnTo>
                  <a:cubicBezTo>
                    <a:pt x="1514" y="413"/>
                    <a:pt x="1442" y="204"/>
                    <a:pt x="1167" y="66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rgbClr val="625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794057" y="3678698"/>
              <a:ext cx="37266" cy="37131"/>
            </a:xfrm>
            <a:custGeom>
              <a:rect b="b" l="l" r="r" t="t"/>
              <a:pathLst>
                <a:path extrusionOk="0" h="276" w="277">
                  <a:moveTo>
                    <a:pt x="276" y="1"/>
                  </a:moveTo>
                  <a:cubicBezTo>
                    <a:pt x="210" y="67"/>
                    <a:pt x="138" y="204"/>
                    <a:pt x="1" y="276"/>
                  </a:cubicBezTo>
                  <a:cubicBezTo>
                    <a:pt x="138" y="204"/>
                    <a:pt x="210" y="138"/>
                    <a:pt x="276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674185" y="3604703"/>
              <a:ext cx="111124" cy="138568"/>
            </a:xfrm>
            <a:custGeom>
              <a:rect b="b" l="l" r="r" t="t"/>
              <a:pathLst>
                <a:path extrusionOk="0" h="1030" w="826">
                  <a:moveTo>
                    <a:pt x="826" y="0"/>
                  </a:moveTo>
                  <a:lnTo>
                    <a:pt x="688" y="341"/>
                  </a:lnTo>
                  <a:lnTo>
                    <a:pt x="826" y="66"/>
                  </a:lnTo>
                  <a:lnTo>
                    <a:pt x="826" y="0"/>
                  </a:lnTo>
                  <a:close/>
                  <a:moveTo>
                    <a:pt x="617" y="479"/>
                  </a:moveTo>
                  <a:lnTo>
                    <a:pt x="0" y="963"/>
                  </a:lnTo>
                  <a:lnTo>
                    <a:pt x="0" y="1029"/>
                  </a:lnTo>
                  <a:lnTo>
                    <a:pt x="617" y="479"/>
                  </a:ln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183263" y="3501782"/>
              <a:ext cx="491044" cy="621271"/>
            </a:xfrm>
            <a:custGeom>
              <a:rect b="b" l="l" r="r" t="t"/>
              <a:pathLst>
                <a:path extrusionOk="0" h="4618" w="3650">
                  <a:moveTo>
                    <a:pt x="1605" y="1"/>
                  </a:moveTo>
                  <a:cubicBezTo>
                    <a:pt x="1575" y="1"/>
                    <a:pt x="1545" y="2"/>
                    <a:pt x="1514" y="6"/>
                  </a:cubicBezTo>
                  <a:cubicBezTo>
                    <a:pt x="1173" y="6"/>
                    <a:pt x="964" y="352"/>
                    <a:pt x="898" y="694"/>
                  </a:cubicBezTo>
                  <a:cubicBezTo>
                    <a:pt x="898" y="831"/>
                    <a:pt x="1035" y="1040"/>
                    <a:pt x="1101" y="1178"/>
                  </a:cubicBezTo>
                  <a:lnTo>
                    <a:pt x="1" y="1244"/>
                  </a:lnTo>
                  <a:lnTo>
                    <a:pt x="72" y="2416"/>
                  </a:lnTo>
                  <a:cubicBezTo>
                    <a:pt x="210" y="2345"/>
                    <a:pt x="347" y="2279"/>
                    <a:pt x="551" y="2207"/>
                  </a:cubicBezTo>
                  <a:cubicBezTo>
                    <a:pt x="898" y="2207"/>
                    <a:pt x="1173" y="2482"/>
                    <a:pt x="1239" y="2829"/>
                  </a:cubicBezTo>
                  <a:cubicBezTo>
                    <a:pt x="1310" y="3170"/>
                    <a:pt x="1035" y="3583"/>
                    <a:pt x="623" y="3583"/>
                  </a:cubicBezTo>
                  <a:cubicBezTo>
                    <a:pt x="485" y="3583"/>
                    <a:pt x="347" y="3583"/>
                    <a:pt x="210" y="3517"/>
                  </a:cubicBezTo>
                  <a:lnTo>
                    <a:pt x="210" y="3517"/>
                  </a:lnTo>
                  <a:lnTo>
                    <a:pt x="276" y="4618"/>
                  </a:lnTo>
                  <a:lnTo>
                    <a:pt x="3237" y="4342"/>
                  </a:lnTo>
                  <a:cubicBezTo>
                    <a:pt x="3440" y="4342"/>
                    <a:pt x="3649" y="4133"/>
                    <a:pt x="3649" y="3930"/>
                  </a:cubicBezTo>
                  <a:lnTo>
                    <a:pt x="3374" y="969"/>
                  </a:lnTo>
                  <a:lnTo>
                    <a:pt x="3303" y="969"/>
                  </a:lnTo>
                  <a:lnTo>
                    <a:pt x="2202" y="1040"/>
                  </a:lnTo>
                  <a:cubicBezTo>
                    <a:pt x="2463" y="580"/>
                    <a:pt x="2168" y="1"/>
                    <a:pt x="1605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609070" y="3743141"/>
              <a:ext cx="65248" cy="46683"/>
            </a:xfrm>
            <a:custGeom>
              <a:rect b="b" l="l" r="r" t="t"/>
              <a:pathLst>
                <a:path extrusionOk="0" h="347" w="485">
                  <a:moveTo>
                    <a:pt x="275" y="0"/>
                  </a:moveTo>
                  <a:lnTo>
                    <a:pt x="0" y="347"/>
                  </a:lnTo>
                  <a:lnTo>
                    <a:pt x="138" y="347"/>
                  </a:lnTo>
                  <a:lnTo>
                    <a:pt x="275" y="209"/>
                  </a:lnTo>
                  <a:lnTo>
                    <a:pt x="484" y="20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5"/>
          <p:cNvGrpSpPr/>
          <p:nvPr/>
        </p:nvGrpSpPr>
        <p:grpSpPr>
          <a:xfrm>
            <a:off x="7339828" y="2336525"/>
            <a:ext cx="588732" cy="473089"/>
            <a:chOff x="2679949" y="2993163"/>
            <a:chExt cx="260801" cy="231475"/>
          </a:xfrm>
        </p:grpSpPr>
        <p:sp>
          <p:nvSpPr>
            <p:cNvPr id="430" name="Google Shape;430;p35"/>
            <p:cNvSpPr/>
            <p:nvPr/>
          </p:nvSpPr>
          <p:spPr>
            <a:xfrm>
              <a:off x="2871925" y="3216088"/>
              <a:ext cx="20675" cy="8550"/>
            </a:xfrm>
            <a:custGeom>
              <a:rect b="b" l="l" r="r" t="t"/>
              <a:pathLst>
                <a:path extrusionOk="0" h="342" w="827">
                  <a:moveTo>
                    <a:pt x="485" y="0"/>
                  </a:moveTo>
                  <a:cubicBezTo>
                    <a:pt x="485" y="0"/>
                    <a:pt x="485" y="138"/>
                    <a:pt x="138" y="204"/>
                  </a:cubicBezTo>
                  <a:cubicBezTo>
                    <a:pt x="72" y="204"/>
                    <a:pt x="1" y="342"/>
                    <a:pt x="1" y="342"/>
                  </a:cubicBezTo>
                  <a:lnTo>
                    <a:pt x="760" y="342"/>
                  </a:lnTo>
                  <a:cubicBezTo>
                    <a:pt x="760" y="342"/>
                    <a:pt x="826" y="276"/>
                    <a:pt x="689" y="6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871925" y="3217738"/>
              <a:ext cx="19025" cy="6900"/>
            </a:xfrm>
            <a:custGeom>
              <a:rect b="b" l="l" r="r" t="t"/>
              <a:pathLst>
                <a:path extrusionOk="0" h="276" w="761">
                  <a:moveTo>
                    <a:pt x="413" y="1"/>
                  </a:moveTo>
                  <a:cubicBezTo>
                    <a:pt x="210" y="138"/>
                    <a:pt x="72" y="72"/>
                    <a:pt x="1" y="276"/>
                  </a:cubicBezTo>
                  <a:lnTo>
                    <a:pt x="760" y="276"/>
                  </a:lnTo>
                  <a:lnTo>
                    <a:pt x="760" y="72"/>
                  </a:lnTo>
                  <a:lnTo>
                    <a:pt x="413" y="7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921875" y="3212638"/>
              <a:ext cx="18875" cy="12000"/>
            </a:xfrm>
            <a:custGeom>
              <a:rect b="b" l="l" r="r" t="t"/>
              <a:pathLst>
                <a:path extrusionOk="0" h="480" w="755">
                  <a:moveTo>
                    <a:pt x="551" y="1"/>
                  </a:moveTo>
                  <a:lnTo>
                    <a:pt x="342" y="67"/>
                  </a:lnTo>
                  <a:cubicBezTo>
                    <a:pt x="342" y="67"/>
                    <a:pt x="342" y="276"/>
                    <a:pt x="138" y="276"/>
                  </a:cubicBezTo>
                  <a:cubicBezTo>
                    <a:pt x="0" y="342"/>
                    <a:pt x="66" y="480"/>
                    <a:pt x="66" y="480"/>
                  </a:cubicBezTo>
                  <a:lnTo>
                    <a:pt x="413" y="480"/>
                  </a:lnTo>
                  <a:lnTo>
                    <a:pt x="754" y="276"/>
                  </a:lnTo>
                  <a:cubicBezTo>
                    <a:pt x="754" y="276"/>
                    <a:pt x="754" y="138"/>
                    <a:pt x="551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921875" y="3214288"/>
              <a:ext cx="18875" cy="10350"/>
            </a:xfrm>
            <a:custGeom>
              <a:rect b="b" l="l" r="r" t="t"/>
              <a:pathLst>
                <a:path extrusionOk="0" h="414" w="755">
                  <a:moveTo>
                    <a:pt x="617" y="1"/>
                  </a:moveTo>
                  <a:lnTo>
                    <a:pt x="342" y="210"/>
                  </a:lnTo>
                  <a:lnTo>
                    <a:pt x="276" y="139"/>
                  </a:lnTo>
                  <a:cubicBezTo>
                    <a:pt x="276" y="210"/>
                    <a:pt x="204" y="210"/>
                    <a:pt x="138" y="210"/>
                  </a:cubicBezTo>
                  <a:cubicBezTo>
                    <a:pt x="0" y="276"/>
                    <a:pt x="66" y="414"/>
                    <a:pt x="66" y="414"/>
                  </a:cubicBezTo>
                  <a:lnTo>
                    <a:pt x="413" y="414"/>
                  </a:lnTo>
                  <a:lnTo>
                    <a:pt x="754" y="210"/>
                  </a:lnTo>
                  <a:cubicBezTo>
                    <a:pt x="754" y="210"/>
                    <a:pt x="754" y="72"/>
                    <a:pt x="617" y="1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806575" y="3019713"/>
              <a:ext cx="79150" cy="62375"/>
            </a:xfrm>
            <a:custGeom>
              <a:rect b="b" l="l" r="r" t="t"/>
              <a:pathLst>
                <a:path extrusionOk="0" h="2495" w="3166">
                  <a:moveTo>
                    <a:pt x="2726" y="0"/>
                  </a:moveTo>
                  <a:cubicBezTo>
                    <a:pt x="2523" y="0"/>
                    <a:pt x="2293" y="140"/>
                    <a:pt x="2136" y="426"/>
                  </a:cubicBezTo>
                  <a:cubicBezTo>
                    <a:pt x="1861" y="1042"/>
                    <a:pt x="1723" y="2005"/>
                    <a:pt x="1" y="2215"/>
                  </a:cubicBezTo>
                  <a:lnTo>
                    <a:pt x="1" y="2490"/>
                  </a:lnTo>
                  <a:cubicBezTo>
                    <a:pt x="1" y="2490"/>
                    <a:pt x="97" y="2495"/>
                    <a:pt x="250" y="2495"/>
                  </a:cubicBezTo>
                  <a:cubicBezTo>
                    <a:pt x="644" y="2495"/>
                    <a:pt x="1412" y="2461"/>
                    <a:pt x="1861" y="2215"/>
                  </a:cubicBezTo>
                  <a:cubicBezTo>
                    <a:pt x="2549" y="1939"/>
                    <a:pt x="3099" y="1251"/>
                    <a:pt x="3165" y="564"/>
                  </a:cubicBezTo>
                  <a:cubicBezTo>
                    <a:pt x="3165" y="192"/>
                    <a:pt x="2965" y="0"/>
                    <a:pt x="2726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791350" y="3071613"/>
              <a:ext cx="18700" cy="10600"/>
            </a:xfrm>
            <a:custGeom>
              <a:rect b="b" l="l" r="r" t="t"/>
              <a:pathLst>
                <a:path extrusionOk="0" h="424" w="748">
                  <a:moveTo>
                    <a:pt x="472" y="1"/>
                  </a:moveTo>
                  <a:cubicBezTo>
                    <a:pt x="335" y="1"/>
                    <a:pt x="268" y="1"/>
                    <a:pt x="268" y="67"/>
                  </a:cubicBezTo>
                  <a:cubicBezTo>
                    <a:pt x="268" y="67"/>
                    <a:pt x="406" y="67"/>
                    <a:pt x="472" y="139"/>
                  </a:cubicBezTo>
                  <a:cubicBezTo>
                    <a:pt x="336" y="139"/>
                    <a:pt x="230" y="107"/>
                    <a:pt x="153" y="107"/>
                  </a:cubicBezTo>
                  <a:cubicBezTo>
                    <a:pt x="114" y="107"/>
                    <a:pt x="83" y="115"/>
                    <a:pt x="59" y="139"/>
                  </a:cubicBezTo>
                  <a:cubicBezTo>
                    <a:pt x="0" y="198"/>
                    <a:pt x="157" y="424"/>
                    <a:pt x="584" y="424"/>
                  </a:cubicBezTo>
                  <a:cubicBezTo>
                    <a:pt x="635" y="424"/>
                    <a:pt x="689" y="421"/>
                    <a:pt x="747" y="414"/>
                  </a:cubicBezTo>
                  <a:lnTo>
                    <a:pt x="681" y="139"/>
                  </a:lnTo>
                  <a:cubicBezTo>
                    <a:pt x="681" y="139"/>
                    <a:pt x="610" y="1"/>
                    <a:pt x="472" y="1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679949" y="3018813"/>
              <a:ext cx="135327" cy="180169"/>
            </a:xfrm>
            <a:custGeom>
              <a:rect b="b" l="l" r="r" t="t"/>
              <a:pathLst>
                <a:path extrusionOk="0" h="10808" w="8118">
                  <a:moveTo>
                    <a:pt x="4010" y="1"/>
                  </a:moveTo>
                  <a:cubicBezTo>
                    <a:pt x="3104" y="1"/>
                    <a:pt x="2405" y="732"/>
                    <a:pt x="2405" y="1656"/>
                  </a:cubicBezTo>
                  <a:cubicBezTo>
                    <a:pt x="2405" y="2002"/>
                    <a:pt x="2543" y="2415"/>
                    <a:pt x="2818" y="2690"/>
                  </a:cubicBezTo>
                  <a:lnTo>
                    <a:pt x="0" y="2690"/>
                  </a:lnTo>
                  <a:lnTo>
                    <a:pt x="0" y="5442"/>
                  </a:lnTo>
                  <a:cubicBezTo>
                    <a:pt x="310" y="5193"/>
                    <a:pt x="665" y="5082"/>
                    <a:pt x="1013" y="5082"/>
                  </a:cubicBezTo>
                  <a:cubicBezTo>
                    <a:pt x="1817" y="5082"/>
                    <a:pt x="2584" y="5678"/>
                    <a:pt x="2680" y="6543"/>
                  </a:cubicBezTo>
                  <a:cubicBezTo>
                    <a:pt x="2778" y="7622"/>
                    <a:pt x="1934" y="8385"/>
                    <a:pt x="1042" y="8385"/>
                  </a:cubicBezTo>
                  <a:cubicBezTo>
                    <a:pt x="683" y="8385"/>
                    <a:pt x="316" y="8261"/>
                    <a:pt x="0" y="7984"/>
                  </a:cubicBezTo>
                  <a:lnTo>
                    <a:pt x="0" y="10808"/>
                  </a:lnTo>
                  <a:lnTo>
                    <a:pt x="7154" y="10808"/>
                  </a:lnTo>
                  <a:cubicBezTo>
                    <a:pt x="7705" y="10808"/>
                    <a:pt x="8117" y="10395"/>
                    <a:pt x="8117" y="9773"/>
                  </a:cubicBezTo>
                  <a:lnTo>
                    <a:pt x="8117" y="2690"/>
                  </a:lnTo>
                  <a:lnTo>
                    <a:pt x="5294" y="2690"/>
                  </a:lnTo>
                  <a:cubicBezTo>
                    <a:pt x="6191" y="1656"/>
                    <a:pt x="5503" y="5"/>
                    <a:pt x="4127" y="5"/>
                  </a:cubicBezTo>
                  <a:cubicBezTo>
                    <a:pt x="4088" y="2"/>
                    <a:pt x="4049" y="1"/>
                    <a:pt x="4010" y="1"/>
                  </a:cubicBezTo>
                  <a:close/>
                </a:path>
              </a:pathLst>
            </a:custGeom>
            <a:solidFill>
              <a:srgbClr val="FAB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837725" y="2993163"/>
              <a:ext cx="30800" cy="23450"/>
            </a:xfrm>
            <a:custGeom>
              <a:rect b="b" l="l" r="r" t="t"/>
              <a:pathLst>
                <a:path extrusionOk="0" h="938" w="1232">
                  <a:moveTo>
                    <a:pt x="602" y="0"/>
                  </a:moveTo>
                  <a:cubicBezTo>
                    <a:pt x="277" y="0"/>
                    <a:pt x="1" y="372"/>
                    <a:pt x="202" y="525"/>
                  </a:cubicBezTo>
                  <a:cubicBezTo>
                    <a:pt x="477" y="729"/>
                    <a:pt x="1094" y="938"/>
                    <a:pt x="1094" y="938"/>
                  </a:cubicBezTo>
                  <a:cubicBezTo>
                    <a:pt x="1094" y="938"/>
                    <a:pt x="1231" y="453"/>
                    <a:pt x="956" y="178"/>
                  </a:cubicBezTo>
                  <a:cubicBezTo>
                    <a:pt x="845" y="50"/>
                    <a:pt x="720" y="0"/>
                    <a:pt x="602" y="0"/>
                  </a:cubicBezTo>
                  <a:close/>
                </a:path>
              </a:pathLst>
            </a:custGeom>
            <a:solidFill>
              <a:srgbClr val="383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842775" y="3001038"/>
              <a:ext cx="25750" cy="25225"/>
            </a:xfrm>
            <a:custGeom>
              <a:rect b="b" l="l" r="r" t="t"/>
              <a:pathLst>
                <a:path extrusionOk="0" h="1009" w="1030">
                  <a:moveTo>
                    <a:pt x="479" y="1"/>
                  </a:moveTo>
                  <a:cubicBezTo>
                    <a:pt x="479" y="1"/>
                    <a:pt x="341" y="138"/>
                    <a:pt x="0" y="138"/>
                  </a:cubicBezTo>
                  <a:cubicBezTo>
                    <a:pt x="0" y="138"/>
                    <a:pt x="52" y="1008"/>
                    <a:pt x="501" y="1008"/>
                  </a:cubicBezTo>
                  <a:cubicBezTo>
                    <a:pt x="557" y="1008"/>
                    <a:pt x="619" y="994"/>
                    <a:pt x="688" y="964"/>
                  </a:cubicBezTo>
                  <a:cubicBezTo>
                    <a:pt x="1029" y="760"/>
                    <a:pt x="826" y="485"/>
                    <a:pt x="826" y="485"/>
                  </a:cubicBezTo>
                  <a:cubicBezTo>
                    <a:pt x="974" y="385"/>
                    <a:pt x="906" y="173"/>
                    <a:pt x="777" y="173"/>
                  </a:cubicBezTo>
                  <a:cubicBezTo>
                    <a:pt x="729" y="173"/>
                    <a:pt x="673" y="202"/>
                    <a:pt x="616" y="276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853075" y="3013163"/>
              <a:ext cx="18875" cy="18875"/>
            </a:xfrm>
            <a:custGeom>
              <a:rect b="b" l="l" r="r" t="t"/>
              <a:pathLst>
                <a:path extrusionOk="0" h="755" w="755">
                  <a:moveTo>
                    <a:pt x="414" y="0"/>
                  </a:moveTo>
                  <a:lnTo>
                    <a:pt x="1" y="204"/>
                  </a:lnTo>
                  <a:lnTo>
                    <a:pt x="342" y="754"/>
                  </a:lnTo>
                  <a:lnTo>
                    <a:pt x="755" y="341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877150" y="3092263"/>
              <a:ext cx="48200" cy="125500"/>
            </a:xfrm>
            <a:custGeom>
              <a:rect b="b" l="l" r="r" t="t"/>
              <a:pathLst>
                <a:path extrusionOk="0" h="5020" w="1928">
                  <a:moveTo>
                    <a:pt x="1652" y="0"/>
                  </a:moveTo>
                  <a:lnTo>
                    <a:pt x="551" y="138"/>
                  </a:lnTo>
                  <a:cubicBezTo>
                    <a:pt x="1" y="2064"/>
                    <a:pt x="276" y="4953"/>
                    <a:pt x="276" y="4953"/>
                  </a:cubicBezTo>
                  <a:lnTo>
                    <a:pt x="551" y="5020"/>
                  </a:lnTo>
                  <a:cubicBezTo>
                    <a:pt x="551" y="5020"/>
                    <a:pt x="1030" y="2681"/>
                    <a:pt x="1239" y="1927"/>
                  </a:cubicBezTo>
                  <a:cubicBezTo>
                    <a:pt x="1927" y="413"/>
                    <a:pt x="1652" y="1"/>
                    <a:pt x="1652" y="0"/>
                  </a:cubicBezTo>
                  <a:close/>
                </a:path>
              </a:pathLst>
            </a:custGeom>
            <a:solidFill>
              <a:srgbClr val="D8A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853075" y="3019338"/>
              <a:ext cx="85400" cy="92075"/>
            </a:xfrm>
            <a:custGeom>
              <a:rect b="b" l="l" r="r" t="t"/>
              <a:pathLst>
                <a:path extrusionOk="0" h="3683" w="3416">
                  <a:moveTo>
                    <a:pt x="866" y="0"/>
                  </a:moveTo>
                  <a:cubicBezTo>
                    <a:pt x="804" y="0"/>
                    <a:pt x="744" y="9"/>
                    <a:pt x="689" y="28"/>
                  </a:cubicBezTo>
                  <a:cubicBezTo>
                    <a:pt x="617" y="28"/>
                    <a:pt x="551" y="94"/>
                    <a:pt x="480" y="166"/>
                  </a:cubicBezTo>
                  <a:cubicBezTo>
                    <a:pt x="276" y="441"/>
                    <a:pt x="1" y="782"/>
                    <a:pt x="964" y="2367"/>
                  </a:cubicBezTo>
                  <a:cubicBezTo>
                    <a:pt x="1450" y="3228"/>
                    <a:pt x="2224" y="3682"/>
                    <a:pt x="2738" y="3682"/>
                  </a:cubicBezTo>
                  <a:cubicBezTo>
                    <a:pt x="3167" y="3682"/>
                    <a:pt x="3415" y="3367"/>
                    <a:pt x="3165" y="2708"/>
                  </a:cubicBezTo>
                  <a:cubicBezTo>
                    <a:pt x="2543" y="1195"/>
                    <a:pt x="1789" y="507"/>
                    <a:pt x="1377" y="166"/>
                  </a:cubicBezTo>
                  <a:cubicBezTo>
                    <a:pt x="1224" y="65"/>
                    <a:pt x="1036" y="0"/>
                    <a:pt x="866" y="0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906325" y="3087038"/>
              <a:ext cx="34425" cy="129075"/>
            </a:xfrm>
            <a:custGeom>
              <a:rect b="b" l="l" r="r" t="t"/>
              <a:pathLst>
                <a:path extrusionOk="0" h="5163" w="1377">
                  <a:moveTo>
                    <a:pt x="1035" y="0"/>
                  </a:moveTo>
                  <a:lnTo>
                    <a:pt x="72" y="622"/>
                  </a:lnTo>
                  <a:cubicBezTo>
                    <a:pt x="1" y="2614"/>
                    <a:pt x="964" y="5162"/>
                    <a:pt x="964" y="5162"/>
                  </a:cubicBezTo>
                  <a:lnTo>
                    <a:pt x="1239" y="5162"/>
                  </a:lnTo>
                  <a:cubicBezTo>
                    <a:pt x="1239" y="5162"/>
                    <a:pt x="1101" y="2752"/>
                    <a:pt x="1173" y="1927"/>
                  </a:cubicBezTo>
                  <a:cubicBezTo>
                    <a:pt x="1376" y="347"/>
                    <a:pt x="1035" y="0"/>
                    <a:pt x="1035" y="0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806575" y="3031013"/>
              <a:ext cx="79150" cy="61950"/>
            </a:xfrm>
            <a:custGeom>
              <a:rect b="b" l="l" r="r" t="t"/>
              <a:pathLst>
                <a:path extrusionOk="0" h="2478" w="3166">
                  <a:moveTo>
                    <a:pt x="2714" y="1"/>
                  </a:moveTo>
                  <a:cubicBezTo>
                    <a:pt x="2514" y="1"/>
                    <a:pt x="2290" y="143"/>
                    <a:pt x="2136" y="453"/>
                  </a:cubicBezTo>
                  <a:cubicBezTo>
                    <a:pt x="1861" y="1075"/>
                    <a:pt x="1723" y="2038"/>
                    <a:pt x="1" y="2241"/>
                  </a:cubicBezTo>
                  <a:lnTo>
                    <a:pt x="1" y="2450"/>
                  </a:lnTo>
                  <a:cubicBezTo>
                    <a:pt x="1" y="2450"/>
                    <a:pt x="243" y="2477"/>
                    <a:pt x="567" y="2477"/>
                  </a:cubicBezTo>
                  <a:cubicBezTo>
                    <a:pt x="976" y="2477"/>
                    <a:pt x="1514" y="2435"/>
                    <a:pt x="1861" y="2241"/>
                  </a:cubicBezTo>
                  <a:cubicBezTo>
                    <a:pt x="2549" y="1900"/>
                    <a:pt x="3099" y="1212"/>
                    <a:pt x="3165" y="590"/>
                  </a:cubicBezTo>
                  <a:cubicBezTo>
                    <a:pt x="3165" y="212"/>
                    <a:pt x="2957" y="1"/>
                    <a:pt x="2714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791450" y="3083588"/>
              <a:ext cx="16950" cy="9500"/>
            </a:xfrm>
            <a:custGeom>
              <a:rect b="b" l="l" r="r" t="t"/>
              <a:pathLst>
                <a:path extrusionOk="0" h="380" w="678">
                  <a:moveTo>
                    <a:pt x="193" y="1"/>
                  </a:moveTo>
                  <a:cubicBezTo>
                    <a:pt x="193" y="72"/>
                    <a:pt x="402" y="72"/>
                    <a:pt x="402" y="138"/>
                  </a:cubicBezTo>
                  <a:cubicBezTo>
                    <a:pt x="264" y="138"/>
                    <a:pt x="55" y="72"/>
                    <a:pt x="55" y="72"/>
                  </a:cubicBezTo>
                  <a:lnTo>
                    <a:pt x="55" y="72"/>
                  </a:lnTo>
                  <a:cubicBezTo>
                    <a:pt x="0" y="128"/>
                    <a:pt x="87" y="379"/>
                    <a:pt x="440" y="379"/>
                  </a:cubicBezTo>
                  <a:cubicBezTo>
                    <a:pt x="509" y="379"/>
                    <a:pt x="587" y="370"/>
                    <a:pt x="677" y="347"/>
                  </a:cubicBezTo>
                  <a:lnTo>
                    <a:pt x="677" y="138"/>
                  </a:lnTo>
                  <a:cubicBezTo>
                    <a:pt x="677" y="138"/>
                    <a:pt x="540" y="1"/>
                    <a:pt x="402" y="1"/>
                  </a:cubicBezTo>
                  <a:close/>
                </a:path>
              </a:pathLst>
            </a:custGeom>
            <a:solidFill>
              <a:srgbClr val="E9B8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875375" y="3095713"/>
              <a:ext cx="53400" cy="122050"/>
            </a:xfrm>
            <a:custGeom>
              <a:rect b="b" l="l" r="r" t="t"/>
              <a:pathLst>
                <a:path extrusionOk="0" h="4882" w="2136">
                  <a:moveTo>
                    <a:pt x="622" y="0"/>
                  </a:moveTo>
                  <a:cubicBezTo>
                    <a:pt x="0" y="1238"/>
                    <a:pt x="209" y="4882"/>
                    <a:pt x="209" y="4882"/>
                  </a:cubicBezTo>
                  <a:lnTo>
                    <a:pt x="688" y="4882"/>
                  </a:lnTo>
                  <a:cubicBezTo>
                    <a:pt x="826" y="4056"/>
                    <a:pt x="1448" y="1513"/>
                    <a:pt x="1448" y="1513"/>
                  </a:cubicBezTo>
                  <a:cubicBezTo>
                    <a:pt x="1448" y="1513"/>
                    <a:pt x="2136" y="754"/>
                    <a:pt x="622" y="0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853075" y="3019463"/>
              <a:ext cx="41600" cy="48750"/>
            </a:xfrm>
            <a:custGeom>
              <a:rect b="b" l="l" r="r" t="t"/>
              <a:pathLst>
                <a:path extrusionOk="0" h="1950" w="1664">
                  <a:moveTo>
                    <a:pt x="806" y="1"/>
                  </a:moveTo>
                  <a:cubicBezTo>
                    <a:pt x="768" y="1"/>
                    <a:pt x="728" y="8"/>
                    <a:pt x="689" y="23"/>
                  </a:cubicBezTo>
                  <a:cubicBezTo>
                    <a:pt x="138" y="227"/>
                    <a:pt x="1" y="1399"/>
                    <a:pt x="1" y="1399"/>
                  </a:cubicBezTo>
                  <a:lnTo>
                    <a:pt x="964" y="1949"/>
                  </a:lnTo>
                  <a:cubicBezTo>
                    <a:pt x="1663" y="1184"/>
                    <a:pt x="1302" y="1"/>
                    <a:pt x="806" y="1"/>
                  </a:cubicBezTo>
                  <a:close/>
                </a:path>
              </a:pathLst>
            </a:custGeom>
            <a:solidFill>
              <a:srgbClr val="088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890925" y="3080163"/>
              <a:ext cx="48175" cy="135950"/>
            </a:xfrm>
            <a:custGeom>
              <a:rect b="b" l="l" r="r" t="t"/>
              <a:pathLst>
                <a:path extrusionOk="0" h="5438" w="1927">
                  <a:moveTo>
                    <a:pt x="1514" y="0"/>
                  </a:moveTo>
                  <a:lnTo>
                    <a:pt x="0" y="622"/>
                  </a:lnTo>
                  <a:cubicBezTo>
                    <a:pt x="0" y="622"/>
                    <a:pt x="551" y="1101"/>
                    <a:pt x="826" y="2961"/>
                  </a:cubicBezTo>
                  <a:cubicBezTo>
                    <a:pt x="892" y="3786"/>
                    <a:pt x="1167" y="4750"/>
                    <a:pt x="1514" y="5437"/>
                  </a:cubicBezTo>
                  <a:cubicBezTo>
                    <a:pt x="1855" y="5300"/>
                    <a:pt x="1926" y="5300"/>
                    <a:pt x="1926" y="5300"/>
                  </a:cubicBezTo>
                  <a:cubicBezTo>
                    <a:pt x="1926" y="5300"/>
                    <a:pt x="1717" y="3165"/>
                    <a:pt x="1855" y="2339"/>
                  </a:cubicBezTo>
                  <a:cubicBezTo>
                    <a:pt x="1926" y="1448"/>
                    <a:pt x="1926" y="413"/>
                    <a:pt x="1514" y="0"/>
                  </a:cubicBezTo>
                  <a:close/>
                </a:path>
              </a:pathLst>
            </a:custGeom>
            <a:solidFill>
              <a:srgbClr val="E674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5"/>
          <p:cNvSpPr txBox="1"/>
          <p:nvPr>
            <p:ph idx="4294967295" type="body"/>
          </p:nvPr>
        </p:nvSpPr>
        <p:spPr>
          <a:xfrm>
            <a:off x="1523225" y="1465225"/>
            <a:ext cx="6768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needed to include header files included with the xv6 files. Using normal C headers like stdlib and stdio causes errors due to linking problems. Thus we used the defined functions in user.h and other headers for all our functions.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idx="1" type="body"/>
          </p:nvPr>
        </p:nvSpPr>
        <p:spPr>
          <a:xfrm>
            <a:off x="3272250" y="1615950"/>
            <a:ext cx="3501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had to add some parts in the “Makefile” 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We added the names of the files as”_filename\”under user program “UPROGS”</a:t>
            </a:r>
            <a:endParaRPr sz="1400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We added the file names “filename.c” under “EXTRA=\”</a:t>
            </a:r>
            <a:endParaRPr sz="1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 txBox="1"/>
          <p:nvPr>
            <p:ph type="title"/>
          </p:nvPr>
        </p:nvSpPr>
        <p:spPr>
          <a:xfrm>
            <a:off x="611925" y="593000"/>
            <a:ext cx="2251800" cy="11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CHANGES IN XV6 FILES</a:t>
            </a:r>
            <a:endParaRPr sz="2600"/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3">
            <a:alphaModFix/>
          </a:blip>
          <a:srcRect b="1680" l="6627" r="25047" t="-1680"/>
          <a:stretch/>
        </p:blipFill>
        <p:spPr>
          <a:xfrm>
            <a:off x="924970" y="2546490"/>
            <a:ext cx="1925700" cy="1911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56" name="Google Shape;456;p36"/>
          <p:cNvGrpSpPr/>
          <p:nvPr/>
        </p:nvGrpSpPr>
        <p:grpSpPr>
          <a:xfrm>
            <a:off x="890589" y="2477802"/>
            <a:ext cx="1976754" cy="2048805"/>
            <a:chOff x="4742449" y="518789"/>
            <a:chExt cx="3491265" cy="3581200"/>
          </a:xfrm>
        </p:grpSpPr>
        <p:sp>
          <p:nvSpPr>
            <p:cNvPr id="457" name="Google Shape;457;p36"/>
            <p:cNvSpPr/>
            <p:nvPr/>
          </p:nvSpPr>
          <p:spPr>
            <a:xfrm>
              <a:off x="4772614" y="638889"/>
              <a:ext cx="3461100" cy="34611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4742449" y="518789"/>
              <a:ext cx="3461100" cy="3461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9" name="Google Shape;4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400" y="557775"/>
            <a:ext cx="4713976" cy="67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36"/>
          <p:cNvGrpSpPr/>
          <p:nvPr/>
        </p:nvGrpSpPr>
        <p:grpSpPr>
          <a:xfrm>
            <a:off x="4016225" y="557728"/>
            <a:ext cx="4965517" cy="676565"/>
            <a:chOff x="1111331" y="1565155"/>
            <a:chExt cx="8769900" cy="1182600"/>
          </a:xfrm>
        </p:grpSpPr>
        <p:sp>
          <p:nvSpPr>
            <p:cNvPr id="461" name="Google Shape;461;p36"/>
            <p:cNvSpPr/>
            <p:nvPr/>
          </p:nvSpPr>
          <p:spPr>
            <a:xfrm>
              <a:off x="1111331" y="1626817"/>
              <a:ext cx="8769900" cy="11208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111331" y="1565155"/>
              <a:ext cx="8741100" cy="11826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zzle Slideshow by Slidesgo">
  <a:themeElements>
    <a:clrScheme name="Simple Light">
      <a:dk1>
        <a:srgbClr val="73C6CB"/>
      </a:dk1>
      <a:lt1>
        <a:srgbClr val="FFFFFF"/>
      </a:lt1>
      <a:dk2>
        <a:srgbClr val="FAB21E"/>
      </a:dk2>
      <a:lt2>
        <a:srgbClr val="EB5858"/>
      </a:lt2>
      <a:accent1>
        <a:srgbClr val="E9B8BF"/>
      </a:accent1>
      <a:accent2>
        <a:srgbClr val="D8A4AF"/>
      </a:accent2>
      <a:accent3>
        <a:srgbClr val="625676"/>
      </a:accent3>
      <a:accent4>
        <a:srgbClr val="383A45"/>
      </a:accent4>
      <a:accent5>
        <a:srgbClr val="D6EBE1"/>
      </a:accent5>
      <a:accent6>
        <a:srgbClr val="088EA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