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 SemiBold"/>
      <p:regular r:id="rId17"/>
      <p:bold r:id="rId18"/>
      <p:italic r:id="rId19"/>
      <p:boldItalic r:id="rId20"/>
    </p:embeddedFont>
    <p:embeddedFont>
      <p:font typeface="Caveat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Courgette"/>
      <p:regular r:id="rId31"/>
    </p:embeddedFont>
    <p:embeddedFont>
      <p:font typeface="Old Standard TT"/>
      <p:regular r:id="rId32"/>
      <p:bold r:id="rId33"/>
      <p:italic r:id="rId34"/>
    </p:embeddedFont>
    <p:embeddedFont>
      <p:font typeface="Nunito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boldItalic.fntdata"/><Relationship Id="rId22" Type="http://schemas.openxmlformats.org/officeDocument/2006/relationships/font" Target="fonts/Caveat-bold.fntdata"/><Relationship Id="rId21" Type="http://schemas.openxmlformats.org/officeDocument/2006/relationships/font" Target="fonts/Caveat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urgette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33" Type="http://schemas.openxmlformats.org/officeDocument/2006/relationships/font" Target="fonts/OldStandardTT-bold.fntdata"/><Relationship Id="rId10" Type="http://schemas.openxmlformats.org/officeDocument/2006/relationships/slide" Target="slides/slide6.xml"/><Relationship Id="rId32" Type="http://schemas.openxmlformats.org/officeDocument/2006/relationships/font" Target="fonts/OldStandardTT-regular.fntdata"/><Relationship Id="rId13" Type="http://schemas.openxmlformats.org/officeDocument/2006/relationships/slide" Target="slides/slide9.xml"/><Relationship Id="rId35" Type="http://schemas.openxmlformats.org/officeDocument/2006/relationships/font" Target="fonts/NunitoLight-regular.fntdata"/><Relationship Id="rId12" Type="http://schemas.openxmlformats.org/officeDocument/2006/relationships/slide" Target="slides/slide8.xml"/><Relationship Id="rId34" Type="http://schemas.openxmlformats.org/officeDocument/2006/relationships/font" Target="fonts/OldStandardTT-italic.fntdata"/><Relationship Id="rId15" Type="http://schemas.openxmlformats.org/officeDocument/2006/relationships/slide" Target="slides/slide11.xml"/><Relationship Id="rId37" Type="http://schemas.openxmlformats.org/officeDocument/2006/relationships/font" Target="fonts/NunitoLight-italic.fntdata"/><Relationship Id="rId14" Type="http://schemas.openxmlformats.org/officeDocument/2006/relationships/slide" Target="slides/slide10.xml"/><Relationship Id="rId36" Type="http://schemas.openxmlformats.org/officeDocument/2006/relationships/font" Target="fonts/NunitoLight-bold.fntdata"/><Relationship Id="rId17" Type="http://schemas.openxmlformats.org/officeDocument/2006/relationships/font" Target="fonts/NunitoSemiBold-regular.fntdata"/><Relationship Id="rId16" Type="http://schemas.openxmlformats.org/officeDocument/2006/relationships/slide" Target="slides/slide12.xml"/><Relationship Id="rId38" Type="http://schemas.openxmlformats.org/officeDocument/2006/relationships/font" Target="fonts/NunitoLight-boldItalic.fntdata"/><Relationship Id="rId19" Type="http://schemas.openxmlformats.org/officeDocument/2006/relationships/font" Target="fonts/NunitoSemiBold-italic.fntdata"/><Relationship Id="rId18" Type="http://schemas.openxmlformats.org/officeDocument/2006/relationships/font" Target="fonts/Nunito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fffe562b2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fffe562b2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fffe562b2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fffe562b2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7044d3b11_1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7044d3b11_1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54eeb7eaf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54eeb7eaf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AutoNum type="alphaLcPeriod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role of every team member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AutoNum type="alphaLcPeriod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Pseudo-code and description of the 2 sum functions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AutoNum type="alphaLcPeriod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How the 2 tests were designed and why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AutoNum type="alphaLcPeriod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Answers to the 2 questions with reasons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8728aa27b5_1_36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8728aa27b5_1_36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8728aa27b5_1_36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8728aa27b5_1_36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Mohammed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fffe562b2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fffe562b2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6c7ec3d5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6c7ec3d5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fffe562b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fffe562b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8728aa27b5_1_36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8728aa27b5_1_36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fffe562b2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fffe562b2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2"/>
          <p:cNvGrpSpPr/>
          <p:nvPr/>
        </p:nvGrpSpPr>
        <p:grpSpPr>
          <a:xfrm>
            <a:off x="-13710" y="-6911"/>
            <a:ext cx="9157658" cy="5155276"/>
            <a:chOff x="238125" y="839425"/>
            <a:chExt cx="7136023" cy="4012825"/>
          </a:xfrm>
        </p:grpSpPr>
        <p:sp>
          <p:nvSpPr>
            <p:cNvPr id="10" name="Google Shape;10;p2"/>
            <p:cNvSpPr/>
            <p:nvPr/>
          </p:nvSpPr>
          <p:spPr>
            <a:xfrm>
              <a:off x="240700" y="839425"/>
              <a:ext cx="7133425" cy="4012825"/>
            </a:xfrm>
            <a:custGeom>
              <a:rect b="b" l="l" r="r" t="t"/>
              <a:pathLst>
                <a:path extrusionOk="0" h="160513" w="285337">
                  <a:moveTo>
                    <a:pt x="1" y="0"/>
                  </a:moveTo>
                  <a:lnTo>
                    <a:pt x="1" y="160513"/>
                  </a:lnTo>
                  <a:lnTo>
                    <a:pt x="285336" y="160513"/>
                  </a:lnTo>
                  <a:lnTo>
                    <a:pt x="285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88600" y="1649850"/>
              <a:ext cx="145525" cy="130525"/>
            </a:xfrm>
            <a:custGeom>
              <a:rect b="b" l="l" r="r" t="t"/>
              <a:pathLst>
                <a:path extrusionOk="0" h="5221" w="5821">
                  <a:moveTo>
                    <a:pt x="3294" y="0"/>
                  </a:moveTo>
                  <a:cubicBezTo>
                    <a:pt x="3024" y="0"/>
                    <a:pt x="2734" y="83"/>
                    <a:pt x="2486" y="208"/>
                  </a:cubicBezTo>
                  <a:cubicBezTo>
                    <a:pt x="1284" y="788"/>
                    <a:pt x="0" y="2362"/>
                    <a:pt x="539" y="3770"/>
                  </a:cubicBezTo>
                  <a:cubicBezTo>
                    <a:pt x="725" y="4247"/>
                    <a:pt x="1098" y="4620"/>
                    <a:pt x="1533" y="4848"/>
                  </a:cubicBezTo>
                  <a:cubicBezTo>
                    <a:pt x="1989" y="5096"/>
                    <a:pt x="2548" y="5220"/>
                    <a:pt x="3128" y="5220"/>
                  </a:cubicBezTo>
                  <a:cubicBezTo>
                    <a:pt x="4143" y="5220"/>
                    <a:pt x="5179" y="4806"/>
                    <a:pt x="5614" y="3853"/>
                  </a:cubicBezTo>
                  <a:cubicBezTo>
                    <a:pt x="5800" y="3460"/>
                    <a:pt x="5821" y="2983"/>
                    <a:pt x="5717" y="2548"/>
                  </a:cubicBezTo>
                  <a:cubicBezTo>
                    <a:pt x="5696" y="2445"/>
                    <a:pt x="5676" y="2341"/>
                    <a:pt x="5634" y="2238"/>
                  </a:cubicBezTo>
                  <a:cubicBezTo>
                    <a:pt x="5448" y="1720"/>
                    <a:pt x="5116" y="1264"/>
                    <a:pt x="4764" y="850"/>
                  </a:cubicBezTo>
                  <a:cubicBezTo>
                    <a:pt x="4454" y="498"/>
                    <a:pt x="4081" y="125"/>
                    <a:pt x="3604" y="21"/>
                  </a:cubicBezTo>
                  <a:cubicBezTo>
                    <a:pt x="3501" y="0"/>
                    <a:pt x="3397" y="0"/>
                    <a:pt x="3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244275" y="1026475"/>
              <a:ext cx="74575" cy="71375"/>
            </a:xfrm>
            <a:custGeom>
              <a:rect b="b" l="l" r="r" t="t"/>
              <a:pathLst>
                <a:path extrusionOk="0" h="2855" w="2983">
                  <a:moveTo>
                    <a:pt x="1613" y="1"/>
                  </a:moveTo>
                  <a:cubicBezTo>
                    <a:pt x="1436" y="1"/>
                    <a:pt x="1267" y="43"/>
                    <a:pt x="1098" y="120"/>
                  </a:cubicBezTo>
                  <a:cubicBezTo>
                    <a:pt x="1036" y="141"/>
                    <a:pt x="994" y="161"/>
                    <a:pt x="953" y="182"/>
                  </a:cubicBezTo>
                  <a:cubicBezTo>
                    <a:pt x="684" y="348"/>
                    <a:pt x="497" y="555"/>
                    <a:pt x="311" y="804"/>
                  </a:cubicBezTo>
                  <a:cubicBezTo>
                    <a:pt x="145" y="1011"/>
                    <a:pt x="0" y="1239"/>
                    <a:pt x="0" y="1508"/>
                  </a:cubicBezTo>
                  <a:cubicBezTo>
                    <a:pt x="0" y="1715"/>
                    <a:pt x="83" y="1901"/>
                    <a:pt x="228" y="2067"/>
                  </a:cubicBezTo>
                  <a:cubicBezTo>
                    <a:pt x="547" y="2477"/>
                    <a:pt x="1156" y="2854"/>
                    <a:pt x="1719" y="2854"/>
                  </a:cubicBezTo>
                  <a:cubicBezTo>
                    <a:pt x="1924" y="2854"/>
                    <a:pt x="2123" y="2804"/>
                    <a:pt x="2299" y="2689"/>
                  </a:cubicBezTo>
                  <a:cubicBezTo>
                    <a:pt x="2527" y="2544"/>
                    <a:pt x="2693" y="2316"/>
                    <a:pt x="2755" y="2046"/>
                  </a:cubicBezTo>
                  <a:cubicBezTo>
                    <a:pt x="2983" y="1301"/>
                    <a:pt x="2631" y="224"/>
                    <a:pt x="1802" y="16"/>
                  </a:cubicBezTo>
                  <a:cubicBezTo>
                    <a:pt x="1738" y="6"/>
                    <a:pt x="1675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06375" y="1026350"/>
              <a:ext cx="74075" cy="71500"/>
            </a:xfrm>
            <a:custGeom>
              <a:rect b="b" l="l" r="r" t="t"/>
              <a:pathLst>
                <a:path extrusionOk="0" h="2860" w="2963">
                  <a:moveTo>
                    <a:pt x="1575" y="1"/>
                  </a:moveTo>
                  <a:cubicBezTo>
                    <a:pt x="1409" y="1"/>
                    <a:pt x="1243" y="42"/>
                    <a:pt x="1078" y="125"/>
                  </a:cubicBezTo>
                  <a:cubicBezTo>
                    <a:pt x="1036" y="146"/>
                    <a:pt x="974" y="166"/>
                    <a:pt x="933" y="187"/>
                  </a:cubicBezTo>
                  <a:cubicBezTo>
                    <a:pt x="684" y="353"/>
                    <a:pt x="477" y="560"/>
                    <a:pt x="290" y="809"/>
                  </a:cubicBezTo>
                  <a:cubicBezTo>
                    <a:pt x="145" y="1016"/>
                    <a:pt x="0" y="1244"/>
                    <a:pt x="0" y="1513"/>
                  </a:cubicBezTo>
                  <a:cubicBezTo>
                    <a:pt x="0" y="1720"/>
                    <a:pt x="83" y="1906"/>
                    <a:pt x="208" y="2072"/>
                  </a:cubicBezTo>
                  <a:cubicBezTo>
                    <a:pt x="539" y="2486"/>
                    <a:pt x="1140" y="2859"/>
                    <a:pt x="1699" y="2859"/>
                  </a:cubicBezTo>
                  <a:cubicBezTo>
                    <a:pt x="1906" y="2859"/>
                    <a:pt x="2113" y="2818"/>
                    <a:pt x="2300" y="2694"/>
                  </a:cubicBezTo>
                  <a:cubicBezTo>
                    <a:pt x="2527" y="2549"/>
                    <a:pt x="2672" y="2321"/>
                    <a:pt x="2755" y="2051"/>
                  </a:cubicBezTo>
                  <a:cubicBezTo>
                    <a:pt x="2962" y="1306"/>
                    <a:pt x="2631" y="229"/>
                    <a:pt x="1782" y="21"/>
                  </a:cubicBezTo>
                  <a:cubicBezTo>
                    <a:pt x="1720" y="21"/>
                    <a:pt x="1637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38700" y="4540500"/>
              <a:ext cx="94775" cy="84950"/>
            </a:xfrm>
            <a:custGeom>
              <a:rect b="b" l="l" r="r" t="t"/>
              <a:pathLst>
                <a:path extrusionOk="0" h="3398" w="3791">
                  <a:moveTo>
                    <a:pt x="1947" y="0"/>
                  </a:moveTo>
                  <a:cubicBezTo>
                    <a:pt x="1699" y="0"/>
                    <a:pt x="1471" y="104"/>
                    <a:pt x="1284" y="269"/>
                  </a:cubicBezTo>
                  <a:cubicBezTo>
                    <a:pt x="601" y="787"/>
                    <a:pt x="0" y="1968"/>
                    <a:pt x="518" y="2776"/>
                  </a:cubicBezTo>
                  <a:cubicBezTo>
                    <a:pt x="684" y="3045"/>
                    <a:pt x="974" y="3231"/>
                    <a:pt x="1284" y="3335"/>
                  </a:cubicBezTo>
                  <a:cubicBezTo>
                    <a:pt x="1471" y="3376"/>
                    <a:pt x="1657" y="3397"/>
                    <a:pt x="1864" y="3397"/>
                  </a:cubicBezTo>
                  <a:cubicBezTo>
                    <a:pt x="2672" y="3397"/>
                    <a:pt x="3542" y="2983"/>
                    <a:pt x="3729" y="2154"/>
                  </a:cubicBezTo>
                  <a:cubicBezTo>
                    <a:pt x="3791" y="1885"/>
                    <a:pt x="3749" y="1595"/>
                    <a:pt x="3625" y="1326"/>
                  </a:cubicBezTo>
                  <a:cubicBezTo>
                    <a:pt x="3604" y="1264"/>
                    <a:pt x="3563" y="1201"/>
                    <a:pt x="3542" y="1139"/>
                  </a:cubicBezTo>
                  <a:cubicBezTo>
                    <a:pt x="3356" y="829"/>
                    <a:pt x="3087" y="580"/>
                    <a:pt x="2797" y="373"/>
                  </a:cubicBezTo>
                  <a:cubicBezTo>
                    <a:pt x="2548" y="186"/>
                    <a:pt x="2279" y="0"/>
                    <a:pt x="1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984150" y="1877700"/>
              <a:ext cx="94800" cy="84950"/>
            </a:xfrm>
            <a:custGeom>
              <a:rect b="b" l="l" r="r" t="t"/>
              <a:pathLst>
                <a:path extrusionOk="0" h="3398" w="3792">
                  <a:moveTo>
                    <a:pt x="1948" y="1"/>
                  </a:moveTo>
                  <a:cubicBezTo>
                    <a:pt x="1699" y="1"/>
                    <a:pt x="1471" y="104"/>
                    <a:pt x="1264" y="270"/>
                  </a:cubicBezTo>
                  <a:cubicBezTo>
                    <a:pt x="601" y="788"/>
                    <a:pt x="1" y="1968"/>
                    <a:pt x="518" y="2776"/>
                  </a:cubicBezTo>
                  <a:cubicBezTo>
                    <a:pt x="684" y="3046"/>
                    <a:pt x="974" y="3232"/>
                    <a:pt x="1285" y="3336"/>
                  </a:cubicBezTo>
                  <a:cubicBezTo>
                    <a:pt x="1471" y="3377"/>
                    <a:pt x="1658" y="3398"/>
                    <a:pt x="1865" y="3398"/>
                  </a:cubicBezTo>
                  <a:cubicBezTo>
                    <a:pt x="2673" y="3398"/>
                    <a:pt x="3543" y="2983"/>
                    <a:pt x="3729" y="2155"/>
                  </a:cubicBezTo>
                  <a:cubicBezTo>
                    <a:pt x="3791" y="1886"/>
                    <a:pt x="3750" y="1575"/>
                    <a:pt x="3626" y="1326"/>
                  </a:cubicBezTo>
                  <a:cubicBezTo>
                    <a:pt x="3605" y="1264"/>
                    <a:pt x="3563" y="1202"/>
                    <a:pt x="3543" y="1140"/>
                  </a:cubicBezTo>
                  <a:cubicBezTo>
                    <a:pt x="3356" y="829"/>
                    <a:pt x="3087" y="581"/>
                    <a:pt x="2797" y="373"/>
                  </a:cubicBezTo>
                  <a:cubicBezTo>
                    <a:pt x="2548" y="187"/>
                    <a:pt x="2279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1658125"/>
              <a:ext cx="2600" cy="45075"/>
            </a:xfrm>
            <a:custGeom>
              <a:rect b="b" l="l" r="r" t="t"/>
              <a:pathLst>
                <a:path extrusionOk="0" h="1803" w="104">
                  <a:moveTo>
                    <a:pt x="104" y="1"/>
                  </a:moveTo>
                  <a:cubicBezTo>
                    <a:pt x="62" y="22"/>
                    <a:pt x="41" y="42"/>
                    <a:pt x="0" y="42"/>
                  </a:cubicBezTo>
                  <a:lnTo>
                    <a:pt x="0" y="1803"/>
                  </a:lnTo>
                  <a:cubicBezTo>
                    <a:pt x="41" y="1782"/>
                    <a:pt x="62" y="1762"/>
                    <a:pt x="104" y="176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0700" y="839425"/>
              <a:ext cx="1086475" cy="862750"/>
            </a:xfrm>
            <a:custGeom>
              <a:rect b="b" l="l" r="r" t="t"/>
              <a:pathLst>
                <a:path extrusionOk="0" h="34510" w="43459">
                  <a:moveTo>
                    <a:pt x="41491" y="0"/>
                  </a:moveTo>
                  <a:cubicBezTo>
                    <a:pt x="32604" y="12159"/>
                    <a:pt x="19327" y="22827"/>
                    <a:pt x="1803" y="31858"/>
                  </a:cubicBezTo>
                  <a:cubicBezTo>
                    <a:pt x="1243" y="32127"/>
                    <a:pt x="643" y="32438"/>
                    <a:pt x="1" y="32749"/>
                  </a:cubicBezTo>
                  <a:lnTo>
                    <a:pt x="1" y="34510"/>
                  </a:lnTo>
                  <a:cubicBezTo>
                    <a:pt x="912" y="34075"/>
                    <a:pt x="1782" y="33640"/>
                    <a:pt x="2528" y="33246"/>
                  </a:cubicBezTo>
                  <a:cubicBezTo>
                    <a:pt x="20715" y="23883"/>
                    <a:pt x="34427" y="12739"/>
                    <a:pt x="43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04100" y="3500125"/>
              <a:ext cx="74600" cy="71375"/>
            </a:xfrm>
            <a:custGeom>
              <a:rect b="b" l="l" r="r" t="t"/>
              <a:pathLst>
                <a:path extrusionOk="0" h="2855" w="2984">
                  <a:moveTo>
                    <a:pt x="1264" y="1"/>
                  </a:moveTo>
                  <a:cubicBezTo>
                    <a:pt x="1059" y="1"/>
                    <a:pt x="860" y="50"/>
                    <a:pt x="684" y="166"/>
                  </a:cubicBezTo>
                  <a:cubicBezTo>
                    <a:pt x="456" y="311"/>
                    <a:pt x="290" y="539"/>
                    <a:pt x="228" y="808"/>
                  </a:cubicBezTo>
                  <a:cubicBezTo>
                    <a:pt x="0" y="1554"/>
                    <a:pt x="352" y="2631"/>
                    <a:pt x="1181" y="2838"/>
                  </a:cubicBezTo>
                  <a:cubicBezTo>
                    <a:pt x="1245" y="2849"/>
                    <a:pt x="1308" y="2854"/>
                    <a:pt x="1370" y="2854"/>
                  </a:cubicBezTo>
                  <a:cubicBezTo>
                    <a:pt x="1547" y="2854"/>
                    <a:pt x="1716" y="2812"/>
                    <a:pt x="1885" y="2735"/>
                  </a:cubicBezTo>
                  <a:cubicBezTo>
                    <a:pt x="1927" y="2714"/>
                    <a:pt x="1989" y="2693"/>
                    <a:pt x="2030" y="2673"/>
                  </a:cubicBezTo>
                  <a:cubicBezTo>
                    <a:pt x="2279" y="2507"/>
                    <a:pt x="2486" y="2300"/>
                    <a:pt x="2672" y="2051"/>
                  </a:cubicBezTo>
                  <a:cubicBezTo>
                    <a:pt x="2838" y="1844"/>
                    <a:pt x="2983" y="1616"/>
                    <a:pt x="2983" y="1347"/>
                  </a:cubicBezTo>
                  <a:cubicBezTo>
                    <a:pt x="2983" y="1140"/>
                    <a:pt x="2900" y="953"/>
                    <a:pt x="2755" y="788"/>
                  </a:cubicBezTo>
                  <a:cubicBezTo>
                    <a:pt x="2436" y="377"/>
                    <a:pt x="1827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52916" y="1257614"/>
              <a:ext cx="1321232" cy="1222376"/>
            </a:xfrm>
            <a:custGeom>
              <a:rect b="b" l="l" r="r" t="t"/>
              <a:pathLst>
                <a:path extrusionOk="0" h="61480" w="66452">
                  <a:moveTo>
                    <a:pt x="41698" y="1"/>
                  </a:moveTo>
                  <a:cubicBezTo>
                    <a:pt x="37804" y="1"/>
                    <a:pt x="33806" y="125"/>
                    <a:pt x="29725" y="394"/>
                  </a:cubicBezTo>
                  <a:lnTo>
                    <a:pt x="29270" y="436"/>
                  </a:lnTo>
                  <a:cubicBezTo>
                    <a:pt x="20342" y="1016"/>
                    <a:pt x="9198" y="1741"/>
                    <a:pt x="3750" y="8141"/>
                  </a:cubicBezTo>
                  <a:cubicBezTo>
                    <a:pt x="1099" y="11228"/>
                    <a:pt x="1" y="15412"/>
                    <a:pt x="477" y="20591"/>
                  </a:cubicBezTo>
                  <a:cubicBezTo>
                    <a:pt x="2486" y="42299"/>
                    <a:pt x="25728" y="52014"/>
                    <a:pt x="35608" y="55183"/>
                  </a:cubicBezTo>
                  <a:cubicBezTo>
                    <a:pt x="46504" y="58663"/>
                    <a:pt x="56799" y="60755"/>
                    <a:pt x="66451" y="61480"/>
                  </a:cubicBezTo>
                  <a:lnTo>
                    <a:pt x="66451" y="59885"/>
                  </a:lnTo>
                  <a:cubicBezTo>
                    <a:pt x="56944" y="59181"/>
                    <a:pt x="46814" y="57109"/>
                    <a:pt x="36105" y="53671"/>
                  </a:cubicBezTo>
                  <a:cubicBezTo>
                    <a:pt x="30181" y="51786"/>
                    <a:pt x="19348" y="47477"/>
                    <a:pt x="11456" y="39585"/>
                  </a:cubicBezTo>
                  <a:cubicBezTo>
                    <a:pt x="6546" y="34697"/>
                    <a:pt x="2797" y="28400"/>
                    <a:pt x="2051" y="20446"/>
                  </a:cubicBezTo>
                  <a:cubicBezTo>
                    <a:pt x="1616" y="15640"/>
                    <a:pt x="2569" y="11953"/>
                    <a:pt x="4951" y="9156"/>
                  </a:cubicBezTo>
                  <a:cubicBezTo>
                    <a:pt x="9964" y="3274"/>
                    <a:pt x="20735" y="2569"/>
                    <a:pt x="29373" y="2010"/>
                  </a:cubicBezTo>
                  <a:lnTo>
                    <a:pt x="29829" y="1989"/>
                  </a:lnTo>
                  <a:cubicBezTo>
                    <a:pt x="33868" y="1720"/>
                    <a:pt x="37845" y="1596"/>
                    <a:pt x="41719" y="1596"/>
                  </a:cubicBezTo>
                  <a:cubicBezTo>
                    <a:pt x="47705" y="1596"/>
                    <a:pt x="53484" y="1906"/>
                    <a:pt x="58953" y="2528"/>
                  </a:cubicBezTo>
                  <a:cubicBezTo>
                    <a:pt x="61521" y="2839"/>
                    <a:pt x="64007" y="3191"/>
                    <a:pt x="66451" y="3626"/>
                  </a:cubicBezTo>
                  <a:lnTo>
                    <a:pt x="66451" y="2031"/>
                  </a:lnTo>
                  <a:cubicBezTo>
                    <a:pt x="64069" y="1616"/>
                    <a:pt x="61625" y="1244"/>
                    <a:pt x="59139" y="954"/>
                  </a:cubicBezTo>
                  <a:cubicBezTo>
                    <a:pt x="53588" y="332"/>
                    <a:pt x="47767" y="1"/>
                    <a:pt x="41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238126" y="2927691"/>
              <a:ext cx="582600" cy="911475"/>
            </a:xfrm>
            <a:custGeom>
              <a:rect b="b" l="l" r="r" t="t"/>
              <a:pathLst>
                <a:path extrusionOk="0" h="36459" w="23304">
                  <a:moveTo>
                    <a:pt x="19829" y="0"/>
                  </a:moveTo>
                  <a:cubicBezTo>
                    <a:pt x="17493" y="0"/>
                    <a:pt x="15105" y="475"/>
                    <a:pt x="13008" y="1174"/>
                  </a:cubicBezTo>
                  <a:cubicBezTo>
                    <a:pt x="6111" y="3432"/>
                    <a:pt x="0" y="9169"/>
                    <a:pt x="228" y="16979"/>
                  </a:cubicBezTo>
                  <a:cubicBezTo>
                    <a:pt x="394" y="22509"/>
                    <a:pt x="4391" y="28723"/>
                    <a:pt x="8451" y="32224"/>
                  </a:cubicBezTo>
                  <a:cubicBezTo>
                    <a:pt x="11887" y="35200"/>
                    <a:pt x="14959" y="36459"/>
                    <a:pt x="18940" y="36459"/>
                  </a:cubicBezTo>
                  <a:cubicBezTo>
                    <a:pt x="19808" y="36459"/>
                    <a:pt x="20720" y="36399"/>
                    <a:pt x="21688" y="36284"/>
                  </a:cubicBezTo>
                  <a:cubicBezTo>
                    <a:pt x="22226" y="36222"/>
                    <a:pt x="22765" y="36139"/>
                    <a:pt x="23303" y="36035"/>
                  </a:cubicBezTo>
                  <a:lnTo>
                    <a:pt x="23303" y="407"/>
                  </a:lnTo>
                  <a:cubicBezTo>
                    <a:pt x="22392" y="179"/>
                    <a:pt x="21460" y="55"/>
                    <a:pt x="20507" y="14"/>
                  </a:cubicBezTo>
                  <a:cubicBezTo>
                    <a:pt x="20282" y="5"/>
                    <a:pt x="20056" y="0"/>
                    <a:pt x="19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238126" y="3119516"/>
              <a:ext cx="486300" cy="919725"/>
            </a:xfrm>
            <a:custGeom>
              <a:rect b="b" l="l" r="r" t="t"/>
              <a:pathLst>
                <a:path extrusionOk="0" h="36789" w="19452">
                  <a:moveTo>
                    <a:pt x="19451" y="0"/>
                  </a:moveTo>
                  <a:cubicBezTo>
                    <a:pt x="16945" y="63"/>
                    <a:pt x="14687" y="643"/>
                    <a:pt x="13154" y="1160"/>
                  </a:cubicBezTo>
                  <a:cubicBezTo>
                    <a:pt x="7044" y="3170"/>
                    <a:pt x="1" y="8555"/>
                    <a:pt x="249" y="17131"/>
                  </a:cubicBezTo>
                  <a:cubicBezTo>
                    <a:pt x="415" y="22931"/>
                    <a:pt x="4661" y="29166"/>
                    <a:pt x="8535" y="32501"/>
                  </a:cubicBezTo>
                  <a:cubicBezTo>
                    <a:pt x="11994" y="35504"/>
                    <a:pt x="15060" y="36789"/>
                    <a:pt x="19120" y="36789"/>
                  </a:cubicBezTo>
                  <a:lnTo>
                    <a:pt x="19451" y="36789"/>
                  </a:lnTo>
                  <a:lnTo>
                    <a:pt x="19451" y="36436"/>
                  </a:lnTo>
                  <a:cubicBezTo>
                    <a:pt x="19354" y="36438"/>
                    <a:pt x="19256" y="36439"/>
                    <a:pt x="19160" y="36439"/>
                  </a:cubicBezTo>
                  <a:cubicBezTo>
                    <a:pt x="15183" y="36439"/>
                    <a:pt x="12160" y="35184"/>
                    <a:pt x="8763" y="32252"/>
                  </a:cubicBezTo>
                  <a:cubicBezTo>
                    <a:pt x="4951" y="28959"/>
                    <a:pt x="767" y="22827"/>
                    <a:pt x="602" y="17131"/>
                  </a:cubicBezTo>
                  <a:cubicBezTo>
                    <a:pt x="353" y="8721"/>
                    <a:pt x="7271" y="3460"/>
                    <a:pt x="13258" y="1471"/>
                  </a:cubicBezTo>
                  <a:cubicBezTo>
                    <a:pt x="14770" y="974"/>
                    <a:pt x="16986" y="415"/>
                    <a:pt x="19451" y="353"/>
                  </a:cubicBezTo>
                  <a:lnTo>
                    <a:pt x="19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85524" y="3235218"/>
              <a:ext cx="195250" cy="156775"/>
            </a:xfrm>
            <a:custGeom>
              <a:rect b="b" l="l" r="r" t="t"/>
              <a:pathLst>
                <a:path extrusionOk="0" h="6271" w="7810">
                  <a:moveTo>
                    <a:pt x="3540" y="1"/>
                  </a:moveTo>
                  <a:cubicBezTo>
                    <a:pt x="3370" y="1"/>
                    <a:pt x="3198" y="20"/>
                    <a:pt x="3024" y="61"/>
                  </a:cubicBezTo>
                  <a:cubicBezTo>
                    <a:pt x="2755" y="123"/>
                    <a:pt x="2465" y="248"/>
                    <a:pt x="2175" y="434"/>
                  </a:cubicBezTo>
                  <a:cubicBezTo>
                    <a:pt x="725" y="1408"/>
                    <a:pt x="0" y="2961"/>
                    <a:pt x="1119" y="4494"/>
                  </a:cubicBezTo>
                  <a:cubicBezTo>
                    <a:pt x="1772" y="5436"/>
                    <a:pt x="2568" y="6270"/>
                    <a:pt x="3738" y="6270"/>
                  </a:cubicBezTo>
                  <a:cubicBezTo>
                    <a:pt x="3829" y="6270"/>
                    <a:pt x="3923" y="6265"/>
                    <a:pt x="4019" y="6255"/>
                  </a:cubicBezTo>
                  <a:cubicBezTo>
                    <a:pt x="5075" y="6130"/>
                    <a:pt x="6649" y="5136"/>
                    <a:pt x="7229" y="4121"/>
                  </a:cubicBezTo>
                  <a:cubicBezTo>
                    <a:pt x="7809" y="3065"/>
                    <a:pt x="7229" y="2505"/>
                    <a:pt x="6484" y="1718"/>
                  </a:cubicBezTo>
                  <a:cubicBezTo>
                    <a:pt x="5658" y="821"/>
                    <a:pt x="4645" y="1"/>
                    <a:pt x="3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09224" y="3458118"/>
              <a:ext cx="138225" cy="127725"/>
            </a:xfrm>
            <a:custGeom>
              <a:rect b="b" l="l" r="r" t="t"/>
              <a:pathLst>
                <a:path extrusionOk="0" h="5109" w="5529">
                  <a:moveTo>
                    <a:pt x="2709" y="0"/>
                  </a:moveTo>
                  <a:cubicBezTo>
                    <a:pt x="2647" y="0"/>
                    <a:pt x="2587" y="4"/>
                    <a:pt x="2528" y="11"/>
                  </a:cubicBezTo>
                  <a:cubicBezTo>
                    <a:pt x="2300" y="52"/>
                    <a:pt x="2093" y="94"/>
                    <a:pt x="1906" y="177"/>
                  </a:cubicBezTo>
                  <a:cubicBezTo>
                    <a:pt x="374" y="839"/>
                    <a:pt x="1" y="3014"/>
                    <a:pt x="1161" y="4216"/>
                  </a:cubicBezTo>
                  <a:cubicBezTo>
                    <a:pt x="1709" y="4764"/>
                    <a:pt x="2092" y="5108"/>
                    <a:pt x="2586" y="5108"/>
                  </a:cubicBezTo>
                  <a:cubicBezTo>
                    <a:pt x="2895" y="5108"/>
                    <a:pt x="3247" y="4974"/>
                    <a:pt x="3708" y="4671"/>
                  </a:cubicBezTo>
                  <a:cubicBezTo>
                    <a:pt x="4516" y="4133"/>
                    <a:pt x="5407" y="3408"/>
                    <a:pt x="5469" y="2476"/>
                  </a:cubicBezTo>
                  <a:cubicBezTo>
                    <a:pt x="5528" y="1275"/>
                    <a:pt x="3886" y="0"/>
                    <a:pt x="2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568474" y="3486343"/>
              <a:ext cx="153825" cy="75375"/>
            </a:xfrm>
            <a:custGeom>
              <a:rect b="b" l="l" r="r" t="t"/>
              <a:pathLst>
                <a:path extrusionOk="0" h="3015" w="6153">
                  <a:moveTo>
                    <a:pt x="1368" y="0"/>
                  </a:moveTo>
                  <a:cubicBezTo>
                    <a:pt x="1" y="311"/>
                    <a:pt x="788" y="1637"/>
                    <a:pt x="1430" y="2196"/>
                  </a:cubicBezTo>
                  <a:cubicBezTo>
                    <a:pt x="1956" y="2647"/>
                    <a:pt x="2483" y="3015"/>
                    <a:pt x="3041" y="3015"/>
                  </a:cubicBezTo>
                  <a:cubicBezTo>
                    <a:pt x="3406" y="3015"/>
                    <a:pt x="3784" y="2858"/>
                    <a:pt x="4185" y="2465"/>
                  </a:cubicBezTo>
                  <a:cubicBezTo>
                    <a:pt x="6153" y="539"/>
                    <a:pt x="3004" y="145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113274" y="3646818"/>
              <a:ext cx="122325" cy="77525"/>
            </a:xfrm>
            <a:custGeom>
              <a:rect b="b" l="l" r="r" t="t"/>
              <a:pathLst>
                <a:path extrusionOk="0" h="3101" w="4893">
                  <a:moveTo>
                    <a:pt x="1399" y="1"/>
                  </a:moveTo>
                  <a:cubicBezTo>
                    <a:pt x="1368" y="1"/>
                    <a:pt x="1336" y="1"/>
                    <a:pt x="1305" y="3"/>
                  </a:cubicBezTo>
                  <a:cubicBezTo>
                    <a:pt x="352" y="790"/>
                    <a:pt x="0" y="1018"/>
                    <a:pt x="476" y="2198"/>
                  </a:cubicBezTo>
                  <a:cubicBezTo>
                    <a:pt x="753" y="2861"/>
                    <a:pt x="1222" y="3101"/>
                    <a:pt x="1805" y="3101"/>
                  </a:cubicBezTo>
                  <a:cubicBezTo>
                    <a:pt x="2097" y="3101"/>
                    <a:pt x="2417" y="3041"/>
                    <a:pt x="2755" y="2944"/>
                  </a:cubicBezTo>
                  <a:cubicBezTo>
                    <a:pt x="4893" y="2313"/>
                    <a:pt x="3208" y="1"/>
                    <a:pt x="1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87374" y="3324768"/>
              <a:ext cx="75100" cy="67775"/>
            </a:xfrm>
            <a:custGeom>
              <a:rect b="b" l="l" r="r" t="t"/>
              <a:pathLst>
                <a:path extrusionOk="0" h="2711" w="3004">
                  <a:moveTo>
                    <a:pt x="1782" y="1"/>
                  </a:moveTo>
                  <a:cubicBezTo>
                    <a:pt x="829" y="332"/>
                    <a:pt x="0" y="1057"/>
                    <a:pt x="642" y="1989"/>
                  </a:cubicBezTo>
                  <a:cubicBezTo>
                    <a:pt x="918" y="2374"/>
                    <a:pt x="1339" y="2711"/>
                    <a:pt x="1835" y="2711"/>
                  </a:cubicBezTo>
                  <a:cubicBezTo>
                    <a:pt x="1899" y="2711"/>
                    <a:pt x="1964" y="2705"/>
                    <a:pt x="2030" y="2693"/>
                  </a:cubicBezTo>
                  <a:cubicBezTo>
                    <a:pt x="3004" y="2507"/>
                    <a:pt x="2880" y="249"/>
                    <a:pt x="2051" y="146"/>
                  </a:cubicBezTo>
                  <a:lnTo>
                    <a:pt x="1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54600" y="839425"/>
              <a:ext cx="1860650" cy="811175"/>
            </a:xfrm>
            <a:custGeom>
              <a:rect b="b" l="l" r="r" t="t"/>
              <a:pathLst>
                <a:path extrusionOk="0" h="32447" w="74426">
                  <a:moveTo>
                    <a:pt x="11455" y="0"/>
                  </a:moveTo>
                  <a:cubicBezTo>
                    <a:pt x="4764" y="8721"/>
                    <a:pt x="0" y="18353"/>
                    <a:pt x="10689" y="22081"/>
                  </a:cubicBezTo>
                  <a:cubicBezTo>
                    <a:pt x="17276" y="24360"/>
                    <a:pt x="24712" y="22744"/>
                    <a:pt x="31361" y="25395"/>
                  </a:cubicBezTo>
                  <a:cubicBezTo>
                    <a:pt x="38368" y="28167"/>
                    <a:pt x="44051" y="32446"/>
                    <a:pt x="51684" y="32446"/>
                  </a:cubicBezTo>
                  <a:cubicBezTo>
                    <a:pt x="52152" y="32446"/>
                    <a:pt x="52628" y="32430"/>
                    <a:pt x="53111" y="32397"/>
                  </a:cubicBezTo>
                  <a:cubicBezTo>
                    <a:pt x="60133" y="31920"/>
                    <a:pt x="62722" y="26203"/>
                    <a:pt x="63468" y="19927"/>
                  </a:cubicBezTo>
                  <a:cubicBezTo>
                    <a:pt x="64255" y="13423"/>
                    <a:pt x="66513" y="11993"/>
                    <a:pt x="70676" y="7229"/>
                  </a:cubicBezTo>
                  <a:cubicBezTo>
                    <a:pt x="72520" y="5075"/>
                    <a:pt x="74074" y="2548"/>
                    <a:pt x="74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938528" y="1746504"/>
            <a:ext cx="5266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veat"/>
              <a:buNone/>
              <a:defRPr sz="7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938528" y="2999232"/>
            <a:ext cx="52668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2"/>
          <p:cNvSpPr/>
          <p:nvPr/>
        </p:nvSpPr>
        <p:spPr>
          <a:xfrm>
            <a:off x="3776924" y="4423399"/>
            <a:ext cx="2293706" cy="720150"/>
          </a:xfrm>
          <a:custGeom>
            <a:rect b="b" l="l" r="r" t="t"/>
            <a:pathLst>
              <a:path extrusionOk="0" h="71979" w="229256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58125" y="4608900"/>
            <a:ext cx="1353907" cy="536813"/>
          </a:xfrm>
          <a:custGeom>
            <a:rect b="b" l="l" r="r" t="t"/>
            <a:pathLst>
              <a:path extrusionOk="0" h="64579" w="162827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rot="240">
            <a:off x="7345597" y="2442119"/>
            <a:ext cx="489135" cy="447357"/>
            <a:chOff x="5177300" y="2314950"/>
            <a:chExt cx="341575" cy="312400"/>
          </a:xfrm>
        </p:grpSpPr>
        <p:sp>
          <p:nvSpPr>
            <p:cNvPr id="33" name="Google Shape;33;p2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-5400000">
            <a:off x="1379179" y="1586884"/>
            <a:ext cx="489135" cy="447388"/>
            <a:chOff x="5177300" y="2314950"/>
            <a:chExt cx="341575" cy="312400"/>
          </a:xfrm>
        </p:grpSpPr>
        <p:sp>
          <p:nvSpPr>
            <p:cNvPr id="39" name="Google Shape;39;p2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/>
          <p:nvPr/>
        </p:nvSpPr>
        <p:spPr>
          <a:xfrm>
            <a:off x="687622" y="1034837"/>
            <a:ext cx="187232" cy="167907"/>
          </a:xfrm>
          <a:custGeom>
            <a:rect b="b" l="l" r="r" t="t"/>
            <a:pathLst>
              <a:path extrusionOk="0" h="5221" w="5821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1"/>
          <p:cNvSpPr/>
          <p:nvPr/>
        </p:nvSpPr>
        <p:spPr>
          <a:xfrm>
            <a:off x="2560494" y="232927"/>
            <a:ext cx="95948" cy="91817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"/>
          <p:cNvSpPr/>
          <p:nvPr/>
        </p:nvSpPr>
        <p:spPr>
          <a:xfrm>
            <a:off x="6371532" y="232766"/>
            <a:ext cx="95305" cy="91978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1"/>
          <p:cNvSpPr/>
          <p:nvPr/>
        </p:nvSpPr>
        <p:spPr>
          <a:xfrm>
            <a:off x="8343021" y="4753369"/>
            <a:ext cx="121938" cy="109280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"/>
          <p:cNvSpPr/>
          <p:nvPr/>
        </p:nvSpPr>
        <p:spPr>
          <a:xfrm>
            <a:off x="8658817" y="1327943"/>
            <a:ext cx="121970" cy="109280"/>
          </a:xfrm>
          <a:custGeom>
            <a:rect b="b" l="l" r="r" t="t"/>
            <a:pathLst>
              <a:path extrusionOk="0" h="3398" w="3792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"/>
          <p:cNvSpPr/>
          <p:nvPr/>
        </p:nvSpPr>
        <p:spPr>
          <a:xfrm>
            <a:off x="-20619" y="1045481"/>
            <a:ext cx="3345" cy="57984"/>
          </a:xfrm>
          <a:custGeom>
            <a:rect b="b" l="l" r="r" t="t"/>
            <a:pathLst>
              <a:path extrusionOk="0" h="1803" w="104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"/>
          <p:cNvSpPr/>
          <p:nvPr/>
        </p:nvSpPr>
        <p:spPr>
          <a:xfrm>
            <a:off x="-1348" y="-7694"/>
            <a:ext cx="1397859" cy="1109842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1994165" y="3415030"/>
            <a:ext cx="95980" cy="91817"/>
          </a:xfrm>
          <a:custGeom>
            <a:rect b="b" l="l" r="r" t="t"/>
            <a:pathLst>
              <a:path extrusionOk="0" h="2855" w="2984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1"/>
          <p:cNvSpPr/>
          <p:nvPr/>
        </p:nvSpPr>
        <p:spPr>
          <a:xfrm>
            <a:off x="7460691" y="530265"/>
            <a:ext cx="1699897" cy="1572465"/>
          </a:xfrm>
          <a:custGeom>
            <a:rect b="b" l="l" r="r" t="t"/>
            <a:pathLst>
              <a:path extrusionOk="0" h="61480" w="66452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 rot="10800000">
            <a:off x="-8649" y="2678651"/>
            <a:ext cx="749573" cy="1172521"/>
          </a:xfrm>
          <a:custGeom>
            <a:rect b="b" l="l" r="r" t="t"/>
            <a:pathLst>
              <a:path extrusionOk="0" h="36459" w="23304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"/>
          <p:cNvSpPr/>
          <p:nvPr/>
        </p:nvSpPr>
        <p:spPr>
          <a:xfrm rot="10800000">
            <a:off x="-8649" y="2925415"/>
            <a:ext cx="625674" cy="1183134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"/>
          <p:cNvSpPr/>
          <p:nvPr/>
        </p:nvSpPr>
        <p:spPr>
          <a:xfrm>
            <a:off x="8274605" y="3074254"/>
            <a:ext cx="251209" cy="201675"/>
          </a:xfrm>
          <a:custGeom>
            <a:rect b="b" l="l" r="r" t="t"/>
            <a:pathLst>
              <a:path extrusionOk="0" h="6271" w="7810">
                <a:moveTo>
                  <a:pt x="3540" y="1"/>
                </a:moveTo>
                <a:cubicBezTo>
                  <a:pt x="3370" y="1"/>
                  <a:pt x="3198" y="20"/>
                  <a:pt x="3024" y="61"/>
                </a:cubicBezTo>
                <a:cubicBezTo>
                  <a:pt x="2755" y="123"/>
                  <a:pt x="2465" y="248"/>
                  <a:pt x="2175" y="434"/>
                </a:cubicBezTo>
                <a:cubicBezTo>
                  <a:pt x="725" y="1408"/>
                  <a:pt x="0" y="2961"/>
                  <a:pt x="1119" y="4494"/>
                </a:cubicBezTo>
                <a:cubicBezTo>
                  <a:pt x="1772" y="5436"/>
                  <a:pt x="2568" y="6270"/>
                  <a:pt x="3738" y="6270"/>
                </a:cubicBezTo>
                <a:cubicBezTo>
                  <a:pt x="3829" y="6270"/>
                  <a:pt x="3923" y="6265"/>
                  <a:pt x="4019" y="6255"/>
                </a:cubicBezTo>
                <a:cubicBezTo>
                  <a:pt x="5075" y="6130"/>
                  <a:pt x="6649" y="5136"/>
                  <a:pt x="7229" y="4121"/>
                </a:cubicBezTo>
                <a:cubicBezTo>
                  <a:pt x="7809" y="3065"/>
                  <a:pt x="7229" y="2505"/>
                  <a:pt x="6484" y="1718"/>
                </a:cubicBezTo>
                <a:cubicBezTo>
                  <a:pt x="5658" y="821"/>
                  <a:pt x="4645" y="1"/>
                  <a:pt x="3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"/>
          <p:cNvSpPr/>
          <p:nvPr/>
        </p:nvSpPr>
        <p:spPr>
          <a:xfrm>
            <a:off x="8562417" y="3360992"/>
            <a:ext cx="177840" cy="164305"/>
          </a:xfrm>
          <a:custGeom>
            <a:rect b="b" l="l" r="r" t="t"/>
            <a:pathLst>
              <a:path extrusionOk="0" h="5109" w="5529">
                <a:moveTo>
                  <a:pt x="2709" y="0"/>
                </a:moveTo>
                <a:cubicBezTo>
                  <a:pt x="2647" y="0"/>
                  <a:pt x="2587" y="4"/>
                  <a:pt x="2528" y="11"/>
                </a:cubicBezTo>
                <a:cubicBezTo>
                  <a:pt x="2300" y="52"/>
                  <a:pt x="2093" y="94"/>
                  <a:pt x="1906" y="177"/>
                </a:cubicBezTo>
                <a:cubicBezTo>
                  <a:pt x="374" y="839"/>
                  <a:pt x="1" y="3014"/>
                  <a:pt x="1161" y="4216"/>
                </a:cubicBezTo>
                <a:cubicBezTo>
                  <a:pt x="1709" y="4764"/>
                  <a:pt x="2092" y="5108"/>
                  <a:pt x="2586" y="5108"/>
                </a:cubicBezTo>
                <a:cubicBezTo>
                  <a:pt x="2895" y="5108"/>
                  <a:pt x="3247" y="4974"/>
                  <a:pt x="3708" y="4671"/>
                </a:cubicBezTo>
                <a:cubicBezTo>
                  <a:pt x="4516" y="4133"/>
                  <a:pt x="5407" y="3408"/>
                  <a:pt x="5469" y="2476"/>
                </a:cubicBezTo>
                <a:cubicBezTo>
                  <a:pt x="5528" y="1275"/>
                  <a:pt x="3886" y="0"/>
                  <a:pt x="27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"/>
          <p:cNvSpPr/>
          <p:nvPr/>
        </p:nvSpPr>
        <p:spPr>
          <a:xfrm>
            <a:off x="8124008" y="3397301"/>
            <a:ext cx="197911" cy="96962"/>
          </a:xfrm>
          <a:custGeom>
            <a:rect b="b" l="l" r="r" t="t"/>
            <a:pathLst>
              <a:path extrusionOk="0" h="3015" w="6153">
                <a:moveTo>
                  <a:pt x="1368" y="0"/>
                </a:moveTo>
                <a:cubicBezTo>
                  <a:pt x="1" y="311"/>
                  <a:pt x="788" y="1637"/>
                  <a:pt x="1430" y="2196"/>
                </a:cubicBezTo>
                <a:cubicBezTo>
                  <a:pt x="1956" y="2647"/>
                  <a:pt x="2483" y="3015"/>
                  <a:pt x="3041" y="3015"/>
                </a:cubicBezTo>
                <a:cubicBezTo>
                  <a:pt x="3406" y="3015"/>
                  <a:pt x="3784" y="2858"/>
                  <a:pt x="4185" y="2465"/>
                </a:cubicBezTo>
                <a:cubicBezTo>
                  <a:pt x="6153" y="539"/>
                  <a:pt x="3004" y="145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1"/>
          <p:cNvSpPr/>
          <p:nvPr/>
        </p:nvSpPr>
        <p:spPr>
          <a:xfrm>
            <a:off x="8824948" y="3603736"/>
            <a:ext cx="157383" cy="99728"/>
          </a:xfrm>
          <a:custGeom>
            <a:rect b="b" l="l" r="r" t="t"/>
            <a:pathLst>
              <a:path extrusionOk="0" h="3101" w="4893">
                <a:moveTo>
                  <a:pt x="1399" y="1"/>
                </a:moveTo>
                <a:cubicBezTo>
                  <a:pt x="1368" y="1"/>
                  <a:pt x="1336" y="1"/>
                  <a:pt x="1305" y="3"/>
                </a:cubicBezTo>
                <a:cubicBezTo>
                  <a:pt x="352" y="790"/>
                  <a:pt x="0" y="1018"/>
                  <a:pt x="476" y="2198"/>
                </a:cubicBezTo>
                <a:cubicBezTo>
                  <a:pt x="753" y="2861"/>
                  <a:pt x="1222" y="3101"/>
                  <a:pt x="1805" y="3101"/>
                </a:cubicBezTo>
                <a:cubicBezTo>
                  <a:pt x="2097" y="3101"/>
                  <a:pt x="2417" y="3041"/>
                  <a:pt x="2755" y="2944"/>
                </a:cubicBezTo>
                <a:cubicBezTo>
                  <a:pt x="4893" y="2313"/>
                  <a:pt x="3208" y="1"/>
                  <a:pt x="13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1"/>
          <p:cNvSpPr/>
          <p:nvPr/>
        </p:nvSpPr>
        <p:spPr>
          <a:xfrm>
            <a:off x="8791625" y="3189451"/>
            <a:ext cx="96624" cy="87186"/>
          </a:xfrm>
          <a:custGeom>
            <a:rect b="b" l="l" r="r" t="t"/>
            <a:pathLst>
              <a:path extrusionOk="0" h="2711" w="3004">
                <a:moveTo>
                  <a:pt x="1782" y="1"/>
                </a:moveTo>
                <a:cubicBezTo>
                  <a:pt x="829" y="332"/>
                  <a:pt x="0" y="1057"/>
                  <a:pt x="642" y="1989"/>
                </a:cubicBezTo>
                <a:cubicBezTo>
                  <a:pt x="918" y="2374"/>
                  <a:pt x="1339" y="2711"/>
                  <a:pt x="1835" y="2711"/>
                </a:cubicBezTo>
                <a:cubicBezTo>
                  <a:pt x="1899" y="2711"/>
                  <a:pt x="1964" y="2705"/>
                  <a:pt x="2030" y="2693"/>
                </a:cubicBezTo>
                <a:cubicBezTo>
                  <a:pt x="3004" y="2507"/>
                  <a:pt x="2880" y="249"/>
                  <a:pt x="2051" y="146"/>
                </a:cubicBezTo>
                <a:lnTo>
                  <a:pt x="17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1"/>
          <p:cNvSpPr/>
          <p:nvPr/>
        </p:nvSpPr>
        <p:spPr>
          <a:xfrm>
            <a:off x="3860378" y="-7694"/>
            <a:ext cx="2393912" cy="1043496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"/>
          <p:cNvSpPr/>
          <p:nvPr/>
        </p:nvSpPr>
        <p:spPr>
          <a:xfrm>
            <a:off x="3776924" y="4423399"/>
            <a:ext cx="2293706" cy="720150"/>
          </a:xfrm>
          <a:custGeom>
            <a:rect b="b" l="l" r="r" t="t"/>
            <a:pathLst>
              <a:path extrusionOk="0" h="71979" w="229256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"/>
          <p:cNvSpPr/>
          <p:nvPr/>
        </p:nvSpPr>
        <p:spPr>
          <a:xfrm>
            <a:off x="358125" y="4608900"/>
            <a:ext cx="1353907" cy="536813"/>
          </a:xfrm>
          <a:custGeom>
            <a:rect b="b" l="l" r="r" t="t"/>
            <a:pathLst>
              <a:path extrusionOk="0" h="64579" w="162827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"/>
          <p:cNvSpPr txBox="1"/>
          <p:nvPr>
            <p:ph hasCustomPrompt="1" type="title"/>
          </p:nvPr>
        </p:nvSpPr>
        <p:spPr>
          <a:xfrm>
            <a:off x="1389888" y="1728216"/>
            <a:ext cx="6364200" cy="12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4" name="Google Shape;274;p11"/>
          <p:cNvSpPr txBox="1"/>
          <p:nvPr>
            <p:ph idx="1" type="subTitle"/>
          </p:nvPr>
        </p:nvSpPr>
        <p:spPr>
          <a:xfrm>
            <a:off x="1399032" y="2926080"/>
            <a:ext cx="635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accent6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1444100" y="420024"/>
            <a:ext cx="6255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124712" y="1645920"/>
            <a:ext cx="2459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9" name="Google Shape;279;p13"/>
          <p:cNvSpPr txBox="1"/>
          <p:nvPr>
            <p:ph idx="2" type="subTitle"/>
          </p:nvPr>
        </p:nvSpPr>
        <p:spPr>
          <a:xfrm>
            <a:off x="5559552" y="1645920"/>
            <a:ext cx="2459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80" name="Google Shape;280;p13"/>
          <p:cNvSpPr txBox="1"/>
          <p:nvPr>
            <p:ph idx="3" type="subTitle"/>
          </p:nvPr>
        </p:nvSpPr>
        <p:spPr>
          <a:xfrm>
            <a:off x="1124712" y="2011680"/>
            <a:ext cx="245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81" name="Google Shape;281;p13"/>
          <p:cNvSpPr txBox="1"/>
          <p:nvPr>
            <p:ph idx="4" type="subTitle"/>
          </p:nvPr>
        </p:nvSpPr>
        <p:spPr>
          <a:xfrm>
            <a:off x="5559552" y="2011680"/>
            <a:ext cx="245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idx="5" type="subTitle"/>
          </p:nvPr>
        </p:nvSpPr>
        <p:spPr>
          <a:xfrm>
            <a:off x="1124712" y="3410712"/>
            <a:ext cx="2459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83" name="Google Shape;283;p13"/>
          <p:cNvSpPr txBox="1"/>
          <p:nvPr>
            <p:ph idx="6" type="subTitle"/>
          </p:nvPr>
        </p:nvSpPr>
        <p:spPr>
          <a:xfrm>
            <a:off x="5559552" y="3410712"/>
            <a:ext cx="2459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idx="7" type="subTitle"/>
          </p:nvPr>
        </p:nvSpPr>
        <p:spPr>
          <a:xfrm>
            <a:off x="1124712" y="3785616"/>
            <a:ext cx="245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idx="8" type="subTitle"/>
          </p:nvPr>
        </p:nvSpPr>
        <p:spPr>
          <a:xfrm>
            <a:off x="5559552" y="3785616"/>
            <a:ext cx="245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86" name="Google Shape;286;p13"/>
          <p:cNvSpPr/>
          <p:nvPr/>
        </p:nvSpPr>
        <p:spPr>
          <a:xfrm>
            <a:off x="0" y="4203174"/>
            <a:ext cx="793699" cy="940326"/>
          </a:xfrm>
          <a:custGeom>
            <a:rect b="b" l="l" r="r" t="t"/>
            <a:pathLst>
              <a:path extrusionOk="0" h="54686" w="46152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"/>
          <p:cNvSpPr/>
          <p:nvPr/>
        </p:nvSpPr>
        <p:spPr>
          <a:xfrm>
            <a:off x="-2" y="185404"/>
            <a:ext cx="1025437" cy="1611956"/>
          </a:xfrm>
          <a:custGeom>
            <a:rect b="b" l="l" r="r" t="t"/>
            <a:pathLst>
              <a:path extrusionOk="0" h="56794" w="36126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3"/>
          <p:cNvSpPr/>
          <p:nvPr/>
        </p:nvSpPr>
        <p:spPr>
          <a:xfrm>
            <a:off x="7293266" y="248182"/>
            <a:ext cx="163346" cy="146382"/>
          </a:xfrm>
          <a:custGeom>
            <a:rect b="b" l="l" r="r" t="t"/>
            <a:pathLst>
              <a:path extrusionOk="0" h="4568" w="5097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3"/>
          <p:cNvSpPr/>
          <p:nvPr/>
        </p:nvSpPr>
        <p:spPr>
          <a:xfrm>
            <a:off x="8493106" y="4203170"/>
            <a:ext cx="95598" cy="91488"/>
          </a:xfrm>
          <a:custGeom>
            <a:rect b="b" l="l" r="r" t="t"/>
            <a:pathLst>
              <a:path extrusionOk="0" h="2855" w="2983">
                <a:moveTo>
                  <a:pt x="1256" y="1"/>
                </a:moveTo>
                <a:cubicBezTo>
                  <a:pt x="1048" y="1"/>
                  <a:pt x="845" y="50"/>
                  <a:pt x="663" y="166"/>
                </a:cubicBezTo>
                <a:cubicBezTo>
                  <a:pt x="435" y="311"/>
                  <a:pt x="290" y="539"/>
                  <a:pt x="207" y="809"/>
                </a:cubicBezTo>
                <a:cubicBezTo>
                  <a:pt x="0" y="1554"/>
                  <a:pt x="332" y="2631"/>
                  <a:pt x="1181" y="2839"/>
                </a:cubicBezTo>
                <a:cubicBezTo>
                  <a:pt x="1240" y="2849"/>
                  <a:pt x="1300" y="2854"/>
                  <a:pt x="1361" y="2854"/>
                </a:cubicBezTo>
                <a:cubicBezTo>
                  <a:pt x="1536" y="2854"/>
                  <a:pt x="1716" y="2812"/>
                  <a:pt x="1885" y="2735"/>
                </a:cubicBezTo>
                <a:cubicBezTo>
                  <a:pt x="1927" y="2714"/>
                  <a:pt x="1989" y="2694"/>
                  <a:pt x="2030" y="2673"/>
                </a:cubicBezTo>
                <a:cubicBezTo>
                  <a:pt x="2279" y="2507"/>
                  <a:pt x="2486" y="2279"/>
                  <a:pt x="2672" y="2051"/>
                </a:cubicBezTo>
                <a:cubicBezTo>
                  <a:pt x="2817" y="1844"/>
                  <a:pt x="2962" y="1616"/>
                  <a:pt x="2962" y="1347"/>
                </a:cubicBezTo>
                <a:cubicBezTo>
                  <a:pt x="2983" y="1140"/>
                  <a:pt x="2879" y="954"/>
                  <a:pt x="2755" y="788"/>
                </a:cubicBezTo>
                <a:cubicBezTo>
                  <a:pt x="2436" y="378"/>
                  <a:pt x="1827" y="1"/>
                  <a:pt x="12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"/>
          <p:cNvSpPr/>
          <p:nvPr/>
        </p:nvSpPr>
        <p:spPr>
          <a:xfrm>
            <a:off x="316166" y="3692940"/>
            <a:ext cx="161359" cy="144715"/>
          </a:xfrm>
          <a:custGeom>
            <a:rect b="b" l="l" r="r" t="t"/>
            <a:pathLst>
              <a:path extrusionOk="0" h="4516" w="5035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"/>
          <p:cNvSpPr/>
          <p:nvPr/>
        </p:nvSpPr>
        <p:spPr>
          <a:xfrm>
            <a:off x="8755649" y="1205424"/>
            <a:ext cx="161340" cy="144715"/>
          </a:xfrm>
          <a:custGeom>
            <a:rect b="b" l="l" r="r" t="t"/>
            <a:pathLst>
              <a:path extrusionOk="0" h="4516" w="5034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"/>
          <p:cNvSpPr/>
          <p:nvPr/>
        </p:nvSpPr>
        <p:spPr>
          <a:xfrm>
            <a:off x="5633505" y="4616876"/>
            <a:ext cx="2316968" cy="528274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"/>
          <p:cNvSpPr/>
          <p:nvPr/>
        </p:nvSpPr>
        <p:spPr>
          <a:xfrm>
            <a:off x="587899" y="4651193"/>
            <a:ext cx="205809" cy="217938"/>
          </a:xfrm>
          <a:custGeom>
            <a:rect b="b" l="l" r="r" t="t"/>
            <a:pathLst>
              <a:path extrusionOk="0" h="6801" w="6422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905899" y="4869115"/>
            <a:ext cx="119537" cy="130615"/>
          </a:xfrm>
          <a:custGeom>
            <a:rect b="b" l="l" r="r" t="t"/>
            <a:pathLst>
              <a:path extrusionOk="0" h="4076" w="373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7968438" y="3"/>
            <a:ext cx="1034376" cy="1135386"/>
          </a:xfrm>
          <a:custGeom>
            <a:rect b="b" l="l" r="r" t="t"/>
            <a:pathLst>
              <a:path extrusionOk="0" h="45230" w="41202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13"/>
          <p:cNvGrpSpPr/>
          <p:nvPr/>
        </p:nvGrpSpPr>
        <p:grpSpPr>
          <a:xfrm>
            <a:off x="1546774" y="88236"/>
            <a:ext cx="509835" cy="466288"/>
            <a:chOff x="5177300" y="2314950"/>
            <a:chExt cx="341575" cy="312400"/>
          </a:xfrm>
        </p:grpSpPr>
        <p:sp>
          <p:nvSpPr>
            <p:cNvPr id="297" name="Google Shape;297;p13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3"/>
          <p:cNvSpPr/>
          <p:nvPr/>
        </p:nvSpPr>
        <p:spPr>
          <a:xfrm rot="5400000">
            <a:off x="7425303" y="2050006"/>
            <a:ext cx="2393912" cy="1043496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"/>
          <p:cNvSpPr txBox="1"/>
          <p:nvPr>
            <p:ph hasCustomPrompt="1" idx="9" type="title"/>
          </p:nvPr>
        </p:nvSpPr>
        <p:spPr>
          <a:xfrm>
            <a:off x="2866213" y="1264136"/>
            <a:ext cx="722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/>
          <p:nvPr>
            <p:ph hasCustomPrompt="1" idx="13" type="title"/>
          </p:nvPr>
        </p:nvSpPr>
        <p:spPr>
          <a:xfrm>
            <a:off x="5555338" y="1264136"/>
            <a:ext cx="722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/>
          <p:nvPr>
            <p:ph hasCustomPrompt="1" idx="14" type="title"/>
          </p:nvPr>
        </p:nvSpPr>
        <p:spPr>
          <a:xfrm>
            <a:off x="2866213" y="3035808"/>
            <a:ext cx="722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/>
          <p:nvPr>
            <p:ph hasCustomPrompt="1" idx="15" type="title"/>
          </p:nvPr>
        </p:nvSpPr>
        <p:spPr>
          <a:xfrm>
            <a:off x="5555338" y="3035808"/>
            <a:ext cx="722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ed list ">
  <p:cSld name="CUSTOM_1">
    <p:bg>
      <p:bgPr>
        <a:solidFill>
          <a:schemeClr val="accent4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/>
          <p:nvPr/>
        </p:nvSpPr>
        <p:spPr>
          <a:xfrm>
            <a:off x="8119599" y="2664177"/>
            <a:ext cx="1025648" cy="1063093"/>
          </a:xfrm>
          <a:custGeom>
            <a:rect b="b" l="l" r="r" t="t"/>
            <a:pathLst>
              <a:path extrusionOk="0" h="33175" w="32004">
                <a:moveTo>
                  <a:pt x="10837" y="0"/>
                </a:moveTo>
                <a:cubicBezTo>
                  <a:pt x="8343" y="0"/>
                  <a:pt x="5972" y="932"/>
                  <a:pt x="4474" y="3782"/>
                </a:cubicBezTo>
                <a:cubicBezTo>
                  <a:pt x="0" y="12316"/>
                  <a:pt x="12035" y="21326"/>
                  <a:pt x="18477" y="26173"/>
                </a:cubicBezTo>
                <a:cubicBezTo>
                  <a:pt x="18871" y="26463"/>
                  <a:pt x="19223" y="26733"/>
                  <a:pt x="19575" y="27002"/>
                </a:cubicBezTo>
                <a:cubicBezTo>
                  <a:pt x="24049" y="30399"/>
                  <a:pt x="28275" y="32243"/>
                  <a:pt x="32003" y="33175"/>
                </a:cubicBezTo>
                <a:lnTo>
                  <a:pt x="32003" y="32553"/>
                </a:lnTo>
                <a:cubicBezTo>
                  <a:pt x="28378" y="31621"/>
                  <a:pt x="24298" y="29819"/>
                  <a:pt x="19948" y="26505"/>
                </a:cubicBezTo>
                <a:cubicBezTo>
                  <a:pt x="19596" y="26256"/>
                  <a:pt x="19243" y="25987"/>
                  <a:pt x="18850" y="25697"/>
                </a:cubicBezTo>
                <a:cubicBezTo>
                  <a:pt x="12532" y="20953"/>
                  <a:pt x="787" y="12129"/>
                  <a:pt x="5013" y="4072"/>
                </a:cubicBezTo>
                <a:cubicBezTo>
                  <a:pt x="6354" y="1513"/>
                  <a:pt x="8430" y="590"/>
                  <a:pt x="10796" y="590"/>
                </a:cubicBezTo>
                <a:cubicBezTo>
                  <a:pt x="13620" y="590"/>
                  <a:pt x="16855" y="1906"/>
                  <a:pt x="19741" y="3326"/>
                </a:cubicBezTo>
                <a:cubicBezTo>
                  <a:pt x="22185" y="4527"/>
                  <a:pt x="24733" y="5625"/>
                  <a:pt x="27177" y="6702"/>
                </a:cubicBezTo>
                <a:cubicBezTo>
                  <a:pt x="28772" y="7386"/>
                  <a:pt x="30388" y="8069"/>
                  <a:pt x="32003" y="8815"/>
                </a:cubicBezTo>
                <a:lnTo>
                  <a:pt x="32003" y="8132"/>
                </a:lnTo>
                <a:cubicBezTo>
                  <a:pt x="30470" y="7448"/>
                  <a:pt x="28938" y="6785"/>
                  <a:pt x="27426" y="6143"/>
                </a:cubicBezTo>
                <a:cubicBezTo>
                  <a:pt x="24981" y="5066"/>
                  <a:pt x="22433" y="3968"/>
                  <a:pt x="20010" y="2787"/>
                </a:cubicBezTo>
                <a:cubicBezTo>
                  <a:pt x="18097" y="1843"/>
                  <a:pt x="14345" y="0"/>
                  <a:pt x="108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3653475" y="4777318"/>
            <a:ext cx="304708" cy="274562"/>
          </a:xfrm>
          <a:custGeom>
            <a:rect b="b" l="l" r="r" t="t"/>
            <a:pathLst>
              <a:path extrusionOk="0" h="8568" w="9508">
                <a:moveTo>
                  <a:pt x="4414" y="1"/>
                </a:moveTo>
                <a:cubicBezTo>
                  <a:pt x="2737" y="1"/>
                  <a:pt x="1039" y="697"/>
                  <a:pt x="332" y="2246"/>
                </a:cubicBezTo>
                <a:cubicBezTo>
                  <a:pt x="21" y="2909"/>
                  <a:pt x="0" y="3655"/>
                  <a:pt x="145" y="4380"/>
                </a:cubicBezTo>
                <a:cubicBezTo>
                  <a:pt x="187" y="4545"/>
                  <a:pt x="228" y="4711"/>
                  <a:pt x="290" y="4877"/>
                </a:cubicBezTo>
                <a:cubicBezTo>
                  <a:pt x="601" y="5726"/>
                  <a:pt x="1119" y="6472"/>
                  <a:pt x="1719" y="7155"/>
                </a:cubicBezTo>
                <a:cubicBezTo>
                  <a:pt x="2237" y="7756"/>
                  <a:pt x="2859" y="8336"/>
                  <a:pt x="3625" y="8523"/>
                </a:cubicBezTo>
                <a:cubicBezTo>
                  <a:pt x="3774" y="8553"/>
                  <a:pt x="3926" y="8568"/>
                  <a:pt x="4080" y="8568"/>
                </a:cubicBezTo>
                <a:cubicBezTo>
                  <a:pt x="4547" y="8568"/>
                  <a:pt x="5027" y="8435"/>
                  <a:pt x="5448" y="8233"/>
                </a:cubicBezTo>
                <a:cubicBezTo>
                  <a:pt x="7416" y="7259"/>
                  <a:pt x="9508" y="4670"/>
                  <a:pt x="8638" y="2371"/>
                </a:cubicBezTo>
                <a:cubicBezTo>
                  <a:pt x="8348" y="1604"/>
                  <a:pt x="7706" y="1003"/>
                  <a:pt x="7002" y="610"/>
                </a:cubicBezTo>
                <a:cubicBezTo>
                  <a:pt x="6258" y="212"/>
                  <a:pt x="5339" y="1"/>
                  <a:pt x="44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4"/>
          <p:cNvSpPr/>
          <p:nvPr/>
        </p:nvSpPr>
        <p:spPr>
          <a:xfrm>
            <a:off x="1832424" y="591571"/>
            <a:ext cx="94957" cy="91873"/>
          </a:xfrm>
          <a:custGeom>
            <a:rect b="b" l="l" r="r" t="t"/>
            <a:pathLst>
              <a:path extrusionOk="0" h="2867" w="2963">
                <a:moveTo>
                  <a:pt x="1254" y="0"/>
                </a:moveTo>
                <a:cubicBezTo>
                  <a:pt x="1047" y="0"/>
                  <a:pt x="845" y="50"/>
                  <a:pt x="663" y="165"/>
                </a:cubicBezTo>
                <a:cubicBezTo>
                  <a:pt x="436" y="310"/>
                  <a:pt x="291" y="559"/>
                  <a:pt x="208" y="808"/>
                </a:cubicBezTo>
                <a:cubicBezTo>
                  <a:pt x="1" y="1553"/>
                  <a:pt x="332" y="2651"/>
                  <a:pt x="1181" y="2838"/>
                </a:cubicBezTo>
                <a:cubicBezTo>
                  <a:pt x="1254" y="2857"/>
                  <a:pt x="1329" y="2867"/>
                  <a:pt x="1405" y="2867"/>
                </a:cubicBezTo>
                <a:cubicBezTo>
                  <a:pt x="1564" y="2867"/>
                  <a:pt x="1724" y="2825"/>
                  <a:pt x="1865" y="2755"/>
                </a:cubicBezTo>
                <a:cubicBezTo>
                  <a:pt x="1927" y="2734"/>
                  <a:pt x="1968" y="2713"/>
                  <a:pt x="2031" y="2672"/>
                </a:cubicBezTo>
                <a:cubicBezTo>
                  <a:pt x="2279" y="2527"/>
                  <a:pt x="2486" y="2299"/>
                  <a:pt x="2652" y="2071"/>
                </a:cubicBezTo>
                <a:cubicBezTo>
                  <a:pt x="2818" y="1864"/>
                  <a:pt x="2963" y="1636"/>
                  <a:pt x="2963" y="1367"/>
                </a:cubicBezTo>
                <a:cubicBezTo>
                  <a:pt x="2963" y="1160"/>
                  <a:pt x="2880" y="953"/>
                  <a:pt x="2756" y="808"/>
                </a:cubicBezTo>
                <a:cubicBezTo>
                  <a:pt x="2436" y="382"/>
                  <a:pt x="1826" y="0"/>
                  <a:pt x="125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4"/>
          <p:cNvSpPr/>
          <p:nvPr/>
        </p:nvSpPr>
        <p:spPr>
          <a:xfrm>
            <a:off x="7929077" y="1462"/>
            <a:ext cx="1216171" cy="1961474"/>
          </a:xfrm>
          <a:custGeom>
            <a:rect b="b" l="l" r="r" t="t"/>
            <a:pathLst>
              <a:path extrusionOk="0" h="61210" w="37949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DACB"/>
              </a:solidFill>
            </a:endParaRPr>
          </a:p>
        </p:txBody>
      </p:sp>
      <p:sp>
        <p:nvSpPr>
          <p:cNvPr id="312" name="Google Shape;312;p14"/>
          <p:cNvSpPr/>
          <p:nvPr/>
        </p:nvSpPr>
        <p:spPr>
          <a:xfrm>
            <a:off x="910" y="4049835"/>
            <a:ext cx="1382786" cy="1095266"/>
          </a:xfrm>
          <a:custGeom>
            <a:rect b="b" l="l" r="r" t="t"/>
            <a:pathLst>
              <a:path extrusionOk="0" h="34179" w="43148">
                <a:moveTo>
                  <a:pt x="1" y="1"/>
                </a:moveTo>
                <a:lnTo>
                  <a:pt x="1" y="34179"/>
                </a:lnTo>
                <a:lnTo>
                  <a:pt x="43148" y="34179"/>
                </a:lnTo>
                <a:cubicBezTo>
                  <a:pt x="40952" y="30782"/>
                  <a:pt x="38591" y="27468"/>
                  <a:pt x="36250" y="24195"/>
                </a:cubicBezTo>
                <a:cubicBezTo>
                  <a:pt x="33164" y="19886"/>
                  <a:pt x="30057" y="15536"/>
                  <a:pt x="26017" y="12098"/>
                </a:cubicBezTo>
                <a:cubicBezTo>
                  <a:pt x="20756" y="7603"/>
                  <a:pt x="14210" y="4910"/>
                  <a:pt x="7685" y="2590"/>
                </a:cubicBezTo>
                <a:cubicBezTo>
                  <a:pt x="5138" y="1679"/>
                  <a:pt x="2569" y="829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4"/>
          <p:cNvSpPr/>
          <p:nvPr/>
        </p:nvSpPr>
        <p:spPr>
          <a:xfrm>
            <a:off x="910" y="1462"/>
            <a:ext cx="1301161" cy="1600391"/>
          </a:xfrm>
          <a:custGeom>
            <a:rect b="b" l="l" r="r" t="t"/>
            <a:pathLst>
              <a:path extrusionOk="0" h="49942" w="40601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rgbClr val="E1D0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4"/>
          <p:cNvSpPr/>
          <p:nvPr/>
        </p:nvSpPr>
        <p:spPr>
          <a:xfrm>
            <a:off x="5916974" y="1462"/>
            <a:ext cx="1231457" cy="819134"/>
          </a:xfrm>
          <a:custGeom>
            <a:rect b="b" l="l" r="r" t="t"/>
            <a:pathLst>
              <a:path extrusionOk="0" h="25562" w="38426">
                <a:moveTo>
                  <a:pt x="3253" y="0"/>
                </a:moveTo>
                <a:cubicBezTo>
                  <a:pt x="3212" y="41"/>
                  <a:pt x="3170" y="83"/>
                  <a:pt x="3129" y="124"/>
                </a:cubicBezTo>
                <a:cubicBezTo>
                  <a:pt x="2860" y="435"/>
                  <a:pt x="2694" y="849"/>
                  <a:pt x="2570" y="1222"/>
                </a:cubicBezTo>
                <a:cubicBezTo>
                  <a:pt x="1782" y="3584"/>
                  <a:pt x="312" y="7975"/>
                  <a:pt x="125" y="11372"/>
                </a:cubicBezTo>
                <a:cubicBezTo>
                  <a:pt x="1" y="13796"/>
                  <a:pt x="726" y="16053"/>
                  <a:pt x="2321" y="18042"/>
                </a:cubicBezTo>
                <a:cubicBezTo>
                  <a:pt x="4085" y="20280"/>
                  <a:pt x="5745" y="20469"/>
                  <a:pt x="7746" y="20469"/>
                </a:cubicBezTo>
                <a:cubicBezTo>
                  <a:pt x="7930" y="20469"/>
                  <a:pt x="8117" y="20467"/>
                  <a:pt x="8307" y="20465"/>
                </a:cubicBezTo>
                <a:cubicBezTo>
                  <a:pt x="8908" y="20465"/>
                  <a:pt x="9509" y="20465"/>
                  <a:pt x="10172" y="20507"/>
                </a:cubicBezTo>
                <a:cubicBezTo>
                  <a:pt x="13258" y="20693"/>
                  <a:pt x="15267" y="21853"/>
                  <a:pt x="17794" y="23345"/>
                </a:cubicBezTo>
                <a:cubicBezTo>
                  <a:pt x="18291" y="23635"/>
                  <a:pt x="18830" y="23945"/>
                  <a:pt x="19389" y="24277"/>
                </a:cubicBezTo>
                <a:cubicBezTo>
                  <a:pt x="20922" y="25126"/>
                  <a:pt x="22517" y="25561"/>
                  <a:pt x="24091" y="25561"/>
                </a:cubicBezTo>
                <a:cubicBezTo>
                  <a:pt x="25831" y="25561"/>
                  <a:pt x="27530" y="25043"/>
                  <a:pt x="29063" y="23987"/>
                </a:cubicBezTo>
                <a:cubicBezTo>
                  <a:pt x="32543" y="21605"/>
                  <a:pt x="35401" y="16592"/>
                  <a:pt x="36437" y="12863"/>
                </a:cubicBezTo>
                <a:cubicBezTo>
                  <a:pt x="37473" y="9073"/>
                  <a:pt x="38426" y="4661"/>
                  <a:pt x="36478" y="394"/>
                </a:cubicBezTo>
                <a:cubicBezTo>
                  <a:pt x="36416" y="269"/>
                  <a:pt x="36333" y="124"/>
                  <a:pt x="36271" y="0"/>
                </a:cubicBezTo>
                <a:lnTo>
                  <a:pt x="35463" y="0"/>
                </a:lnTo>
                <a:cubicBezTo>
                  <a:pt x="35608" y="228"/>
                  <a:pt x="35733" y="435"/>
                  <a:pt x="35836" y="684"/>
                </a:cubicBezTo>
                <a:cubicBezTo>
                  <a:pt x="37701" y="4744"/>
                  <a:pt x="36768" y="9011"/>
                  <a:pt x="35774" y="12677"/>
                </a:cubicBezTo>
                <a:cubicBezTo>
                  <a:pt x="34780" y="16281"/>
                  <a:pt x="32025" y="21128"/>
                  <a:pt x="28669" y="23428"/>
                </a:cubicBezTo>
                <a:cubicBezTo>
                  <a:pt x="27255" y="24385"/>
                  <a:pt x="25687" y="24868"/>
                  <a:pt x="24084" y="24868"/>
                </a:cubicBezTo>
                <a:cubicBezTo>
                  <a:pt x="22635" y="24868"/>
                  <a:pt x="21158" y="24473"/>
                  <a:pt x="19741" y="23676"/>
                </a:cubicBezTo>
                <a:cubicBezTo>
                  <a:pt x="19182" y="23365"/>
                  <a:pt x="18644" y="23055"/>
                  <a:pt x="18126" y="22744"/>
                </a:cubicBezTo>
                <a:cubicBezTo>
                  <a:pt x="15640" y="21273"/>
                  <a:pt x="13465" y="20010"/>
                  <a:pt x="10213" y="19823"/>
                </a:cubicBezTo>
                <a:cubicBezTo>
                  <a:pt x="9674" y="19782"/>
                  <a:pt x="9177" y="19782"/>
                  <a:pt x="8701" y="19782"/>
                </a:cubicBezTo>
                <a:lnTo>
                  <a:pt x="8307" y="19782"/>
                </a:lnTo>
                <a:cubicBezTo>
                  <a:pt x="8265" y="19782"/>
                  <a:pt x="8224" y="19782"/>
                  <a:pt x="8183" y="19782"/>
                </a:cubicBezTo>
                <a:cubicBezTo>
                  <a:pt x="6014" y="19782"/>
                  <a:pt x="4547" y="19762"/>
                  <a:pt x="2860" y="17628"/>
                </a:cubicBezTo>
                <a:cubicBezTo>
                  <a:pt x="1368" y="15763"/>
                  <a:pt x="685" y="13671"/>
                  <a:pt x="809" y="11413"/>
                </a:cubicBezTo>
                <a:cubicBezTo>
                  <a:pt x="995" y="8099"/>
                  <a:pt x="2445" y="3770"/>
                  <a:pt x="3232" y="1450"/>
                </a:cubicBezTo>
                <a:cubicBezTo>
                  <a:pt x="3336" y="1139"/>
                  <a:pt x="3460" y="808"/>
                  <a:pt x="3647" y="580"/>
                </a:cubicBezTo>
                <a:cubicBezTo>
                  <a:pt x="3709" y="518"/>
                  <a:pt x="3750" y="476"/>
                  <a:pt x="3812" y="435"/>
                </a:cubicBezTo>
                <a:cubicBezTo>
                  <a:pt x="4040" y="249"/>
                  <a:pt x="4372" y="104"/>
                  <a:pt x="4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6069681" y="1462"/>
            <a:ext cx="922744" cy="694095"/>
          </a:xfrm>
          <a:custGeom>
            <a:rect b="b" l="l" r="r" t="t"/>
            <a:pathLst>
              <a:path extrusionOk="0" h="21660" w="28793">
                <a:moveTo>
                  <a:pt x="20500" y="414"/>
                </a:moveTo>
                <a:cubicBezTo>
                  <a:pt x="23140" y="414"/>
                  <a:pt x="25678" y="1050"/>
                  <a:pt x="26763" y="3418"/>
                </a:cubicBezTo>
                <a:cubicBezTo>
                  <a:pt x="28088" y="6297"/>
                  <a:pt x="27488" y="9321"/>
                  <a:pt x="26783" y="11952"/>
                </a:cubicBezTo>
                <a:cubicBezTo>
                  <a:pt x="26100" y="14541"/>
                  <a:pt x="24153" y="17897"/>
                  <a:pt x="21791" y="19637"/>
                </a:cubicBezTo>
                <a:cubicBezTo>
                  <a:pt x="20583" y="20534"/>
                  <a:pt x="19292" y="20965"/>
                  <a:pt x="17972" y="20965"/>
                </a:cubicBezTo>
                <a:cubicBezTo>
                  <a:pt x="16914" y="20965"/>
                  <a:pt x="15838" y="20689"/>
                  <a:pt x="14769" y="20155"/>
                </a:cubicBezTo>
                <a:cubicBezTo>
                  <a:pt x="14314" y="19927"/>
                  <a:pt x="13879" y="19699"/>
                  <a:pt x="13464" y="19471"/>
                </a:cubicBezTo>
                <a:cubicBezTo>
                  <a:pt x="12035" y="18705"/>
                  <a:pt x="10751" y="18000"/>
                  <a:pt x="9156" y="17628"/>
                </a:cubicBezTo>
                <a:cubicBezTo>
                  <a:pt x="8638" y="17503"/>
                  <a:pt x="8058" y="17420"/>
                  <a:pt x="7478" y="17379"/>
                </a:cubicBezTo>
                <a:cubicBezTo>
                  <a:pt x="7188" y="17379"/>
                  <a:pt x="6919" y="17358"/>
                  <a:pt x="6670" y="17358"/>
                </a:cubicBezTo>
                <a:lnTo>
                  <a:pt x="6049" y="17358"/>
                </a:lnTo>
                <a:cubicBezTo>
                  <a:pt x="4350" y="17358"/>
                  <a:pt x="3294" y="17317"/>
                  <a:pt x="2051" y="15598"/>
                </a:cubicBezTo>
                <a:cubicBezTo>
                  <a:pt x="1036" y="14231"/>
                  <a:pt x="559" y="12698"/>
                  <a:pt x="663" y="11020"/>
                </a:cubicBezTo>
                <a:cubicBezTo>
                  <a:pt x="808" y="8576"/>
                  <a:pt x="1864" y="5427"/>
                  <a:pt x="2507" y="3729"/>
                </a:cubicBezTo>
                <a:cubicBezTo>
                  <a:pt x="2589" y="3501"/>
                  <a:pt x="2672" y="3273"/>
                  <a:pt x="2817" y="3107"/>
                </a:cubicBezTo>
                <a:cubicBezTo>
                  <a:pt x="2859" y="3066"/>
                  <a:pt x="2900" y="3045"/>
                  <a:pt x="2942" y="3004"/>
                </a:cubicBezTo>
                <a:cubicBezTo>
                  <a:pt x="3522" y="2569"/>
                  <a:pt x="4806" y="2465"/>
                  <a:pt x="5800" y="2361"/>
                </a:cubicBezTo>
                <a:cubicBezTo>
                  <a:pt x="6007" y="2361"/>
                  <a:pt x="6214" y="2341"/>
                  <a:pt x="6401" y="2320"/>
                </a:cubicBezTo>
                <a:cubicBezTo>
                  <a:pt x="6716" y="2281"/>
                  <a:pt x="7040" y="2266"/>
                  <a:pt x="7366" y="2266"/>
                </a:cubicBezTo>
                <a:cubicBezTo>
                  <a:pt x="7555" y="2266"/>
                  <a:pt x="7744" y="2271"/>
                  <a:pt x="7934" y="2279"/>
                </a:cubicBezTo>
                <a:cubicBezTo>
                  <a:pt x="8493" y="2279"/>
                  <a:pt x="9073" y="2279"/>
                  <a:pt x="9632" y="2216"/>
                </a:cubicBezTo>
                <a:cubicBezTo>
                  <a:pt x="10606" y="2113"/>
                  <a:pt x="11538" y="1844"/>
                  <a:pt x="12408" y="1595"/>
                </a:cubicBezTo>
                <a:cubicBezTo>
                  <a:pt x="13071" y="1409"/>
                  <a:pt x="13713" y="1201"/>
                  <a:pt x="14376" y="1119"/>
                </a:cubicBezTo>
                <a:cubicBezTo>
                  <a:pt x="14728" y="1056"/>
                  <a:pt x="15101" y="994"/>
                  <a:pt x="15515" y="932"/>
                </a:cubicBezTo>
                <a:cubicBezTo>
                  <a:pt x="16959" y="693"/>
                  <a:pt x="18751" y="414"/>
                  <a:pt x="20500" y="414"/>
                </a:cubicBezTo>
                <a:close/>
                <a:moveTo>
                  <a:pt x="17131" y="0"/>
                </a:moveTo>
                <a:cubicBezTo>
                  <a:pt x="16551" y="83"/>
                  <a:pt x="15991" y="166"/>
                  <a:pt x="15453" y="249"/>
                </a:cubicBezTo>
                <a:cubicBezTo>
                  <a:pt x="15039" y="311"/>
                  <a:pt x="14666" y="373"/>
                  <a:pt x="14334" y="435"/>
                </a:cubicBezTo>
                <a:cubicBezTo>
                  <a:pt x="13630" y="539"/>
                  <a:pt x="12946" y="725"/>
                  <a:pt x="12263" y="932"/>
                </a:cubicBezTo>
                <a:cubicBezTo>
                  <a:pt x="11414" y="1160"/>
                  <a:pt x="10502" y="1429"/>
                  <a:pt x="9570" y="1533"/>
                </a:cubicBezTo>
                <a:cubicBezTo>
                  <a:pt x="9247" y="1570"/>
                  <a:pt x="8924" y="1578"/>
                  <a:pt x="8596" y="1578"/>
                </a:cubicBezTo>
                <a:cubicBezTo>
                  <a:pt x="8378" y="1578"/>
                  <a:pt x="8157" y="1574"/>
                  <a:pt x="7934" y="1574"/>
                </a:cubicBezTo>
                <a:cubicBezTo>
                  <a:pt x="7395" y="1574"/>
                  <a:pt x="6857" y="1574"/>
                  <a:pt x="6318" y="1636"/>
                </a:cubicBezTo>
                <a:cubicBezTo>
                  <a:pt x="6132" y="1657"/>
                  <a:pt x="5945" y="1678"/>
                  <a:pt x="5738" y="1678"/>
                </a:cubicBezTo>
                <a:cubicBezTo>
                  <a:pt x="4599" y="1781"/>
                  <a:pt x="3211" y="1926"/>
                  <a:pt x="2527" y="2444"/>
                </a:cubicBezTo>
                <a:cubicBezTo>
                  <a:pt x="2486" y="2486"/>
                  <a:pt x="2403" y="2569"/>
                  <a:pt x="2341" y="2610"/>
                </a:cubicBezTo>
                <a:cubicBezTo>
                  <a:pt x="2113" y="2859"/>
                  <a:pt x="1989" y="3169"/>
                  <a:pt x="1864" y="3459"/>
                </a:cubicBezTo>
                <a:cubicBezTo>
                  <a:pt x="1098" y="5344"/>
                  <a:pt x="21" y="8866"/>
                  <a:pt x="0" y="11476"/>
                </a:cubicBezTo>
                <a:cubicBezTo>
                  <a:pt x="0" y="11558"/>
                  <a:pt x="0" y="11621"/>
                  <a:pt x="0" y="11703"/>
                </a:cubicBezTo>
                <a:cubicBezTo>
                  <a:pt x="83" y="13692"/>
                  <a:pt x="870" y="15101"/>
                  <a:pt x="2092" y="16426"/>
                </a:cubicBezTo>
                <a:cubicBezTo>
                  <a:pt x="3294" y="17731"/>
                  <a:pt x="4329" y="18021"/>
                  <a:pt x="5572" y="18063"/>
                </a:cubicBezTo>
                <a:cubicBezTo>
                  <a:pt x="5842" y="18083"/>
                  <a:pt x="6132" y="18083"/>
                  <a:pt x="6422" y="18083"/>
                </a:cubicBezTo>
                <a:cubicBezTo>
                  <a:pt x="6836" y="18083"/>
                  <a:pt x="7271" y="18083"/>
                  <a:pt x="7727" y="18125"/>
                </a:cubicBezTo>
                <a:cubicBezTo>
                  <a:pt x="9922" y="18270"/>
                  <a:pt x="11351" y="19119"/>
                  <a:pt x="13174" y="20093"/>
                </a:cubicBezTo>
                <a:cubicBezTo>
                  <a:pt x="13609" y="20320"/>
                  <a:pt x="14044" y="20548"/>
                  <a:pt x="14500" y="20776"/>
                </a:cubicBezTo>
                <a:cubicBezTo>
                  <a:pt x="15204" y="21128"/>
                  <a:pt x="15909" y="21377"/>
                  <a:pt x="16613" y="21522"/>
                </a:cubicBezTo>
                <a:cubicBezTo>
                  <a:pt x="17069" y="21603"/>
                  <a:pt x="17512" y="21659"/>
                  <a:pt x="17963" y="21659"/>
                </a:cubicBezTo>
                <a:cubicBezTo>
                  <a:pt x="18085" y="21659"/>
                  <a:pt x="18208" y="21655"/>
                  <a:pt x="18332" y="21646"/>
                </a:cubicBezTo>
                <a:cubicBezTo>
                  <a:pt x="19679" y="21584"/>
                  <a:pt x="21004" y="21087"/>
                  <a:pt x="22226" y="20175"/>
                </a:cubicBezTo>
                <a:cubicBezTo>
                  <a:pt x="24712" y="18332"/>
                  <a:pt x="26742" y="14811"/>
                  <a:pt x="27467" y="12097"/>
                </a:cubicBezTo>
                <a:cubicBezTo>
                  <a:pt x="28192" y="9342"/>
                  <a:pt x="28793" y="6173"/>
                  <a:pt x="27384" y="3128"/>
                </a:cubicBezTo>
                <a:cubicBezTo>
                  <a:pt x="26556" y="1284"/>
                  <a:pt x="24981" y="394"/>
                  <a:pt x="23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4"/>
          <p:cNvSpPr/>
          <p:nvPr/>
        </p:nvSpPr>
        <p:spPr>
          <a:xfrm>
            <a:off x="6213734" y="107499"/>
            <a:ext cx="622683" cy="463659"/>
          </a:xfrm>
          <a:custGeom>
            <a:rect b="b" l="l" r="r" t="t"/>
            <a:pathLst>
              <a:path extrusionOk="0" h="14469" w="19430">
                <a:moveTo>
                  <a:pt x="13198" y="657"/>
                </a:moveTo>
                <a:cubicBezTo>
                  <a:pt x="15128" y="657"/>
                  <a:pt x="17139" y="1061"/>
                  <a:pt x="17959" y="2822"/>
                </a:cubicBezTo>
                <a:cubicBezTo>
                  <a:pt x="18746" y="4521"/>
                  <a:pt x="18477" y="6323"/>
                  <a:pt x="18084" y="7918"/>
                </a:cubicBezTo>
                <a:cubicBezTo>
                  <a:pt x="17690" y="9472"/>
                  <a:pt x="16551" y="11398"/>
                  <a:pt x="15204" y="12558"/>
                </a:cubicBezTo>
                <a:cubicBezTo>
                  <a:pt x="14198" y="13415"/>
                  <a:pt x="13198" y="13788"/>
                  <a:pt x="12171" y="13788"/>
                </a:cubicBezTo>
                <a:cubicBezTo>
                  <a:pt x="11486" y="13788"/>
                  <a:pt x="10788" y="13623"/>
                  <a:pt x="10067" y="13324"/>
                </a:cubicBezTo>
                <a:cubicBezTo>
                  <a:pt x="9736" y="13179"/>
                  <a:pt x="9404" y="13055"/>
                  <a:pt x="9073" y="12910"/>
                </a:cubicBezTo>
                <a:cubicBezTo>
                  <a:pt x="8099" y="12475"/>
                  <a:pt x="7209" y="12019"/>
                  <a:pt x="6132" y="11812"/>
                </a:cubicBezTo>
                <a:cubicBezTo>
                  <a:pt x="5759" y="11729"/>
                  <a:pt x="5386" y="11667"/>
                  <a:pt x="4992" y="11647"/>
                </a:cubicBezTo>
                <a:cubicBezTo>
                  <a:pt x="4806" y="11647"/>
                  <a:pt x="4640" y="11626"/>
                  <a:pt x="4454" y="11626"/>
                </a:cubicBezTo>
                <a:lnTo>
                  <a:pt x="4039" y="11626"/>
                </a:lnTo>
                <a:cubicBezTo>
                  <a:pt x="2900" y="11605"/>
                  <a:pt x="2279" y="11522"/>
                  <a:pt x="1512" y="10279"/>
                </a:cubicBezTo>
                <a:cubicBezTo>
                  <a:pt x="953" y="9409"/>
                  <a:pt x="684" y="8394"/>
                  <a:pt x="767" y="7317"/>
                </a:cubicBezTo>
                <a:cubicBezTo>
                  <a:pt x="870" y="5722"/>
                  <a:pt x="1533" y="3775"/>
                  <a:pt x="2030" y="2698"/>
                </a:cubicBezTo>
                <a:cubicBezTo>
                  <a:pt x="2092" y="2574"/>
                  <a:pt x="2175" y="2429"/>
                  <a:pt x="2258" y="2325"/>
                </a:cubicBezTo>
                <a:cubicBezTo>
                  <a:pt x="2299" y="2304"/>
                  <a:pt x="2320" y="2284"/>
                  <a:pt x="2362" y="2263"/>
                </a:cubicBezTo>
                <a:cubicBezTo>
                  <a:pt x="2755" y="2015"/>
                  <a:pt x="3646" y="1870"/>
                  <a:pt x="4454" y="1766"/>
                </a:cubicBezTo>
                <a:cubicBezTo>
                  <a:pt x="4599" y="1745"/>
                  <a:pt x="4744" y="1725"/>
                  <a:pt x="4868" y="1704"/>
                </a:cubicBezTo>
                <a:cubicBezTo>
                  <a:pt x="5241" y="1642"/>
                  <a:pt x="5614" y="1621"/>
                  <a:pt x="5987" y="1580"/>
                </a:cubicBezTo>
                <a:cubicBezTo>
                  <a:pt x="6401" y="1559"/>
                  <a:pt x="6815" y="1538"/>
                  <a:pt x="7229" y="1476"/>
                </a:cubicBezTo>
                <a:cubicBezTo>
                  <a:pt x="7954" y="1372"/>
                  <a:pt x="8659" y="1227"/>
                  <a:pt x="9259" y="1082"/>
                </a:cubicBezTo>
                <a:cubicBezTo>
                  <a:pt x="9674" y="1000"/>
                  <a:pt x="10088" y="896"/>
                  <a:pt x="10481" y="855"/>
                </a:cubicBezTo>
                <a:cubicBezTo>
                  <a:pt x="10709" y="834"/>
                  <a:pt x="10937" y="792"/>
                  <a:pt x="11186" y="772"/>
                </a:cubicBezTo>
                <a:cubicBezTo>
                  <a:pt x="11805" y="711"/>
                  <a:pt x="12496" y="657"/>
                  <a:pt x="13198" y="657"/>
                </a:cubicBezTo>
                <a:close/>
                <a:moveTo>
                  <a:pt x="13092" y="0"/>
                </a:moveTo>
                <a:cubicBezTo>
                  <a:pt x="12437" y="0"/>
                  <a:pt x="11795" y="40"/>
                  <a:pt x="11206" y="88"/>
                </a:cubicBezTo>
                <a:cubicBezTo>
                  <a:pt x="10958" y="109"/>
                  <a:pt x="10709" y="150"/>
                  <a:pt x="10502" y="171"/>
                </a:cubicBezTo>
                <a:cubicBezTo>
                  <a:pt x="10046" y="212"/>
                  <a:pt x="9611" y="316"/>
                  <a:pt x="9176" y="399"/>
                </a:cubicBezTo>
                <a:cubicBezTo>
                  <a:pt x="8576" y="544"/>
                  <a:pt x="7892" y="689"/>
                  <a:pt x="7167" y="792"/>
                </a:cubicBezTo>
                <a:cubicBezTo>
                  <a:pt x="6774" y="855"/>
                  <a:pt x="6380" y="875"/>
                  <a:pt x="5966" y="896"/>
                </a:cubicBezTo>
                <a:cubicBezTo>
                  <a:pt x="5572" y="917"/>
                  <a:pt x="5158" y="958"/>
                  <a:pt x="4764" y="1020"/>
                </a:cubicBezTo>
                <a:cubicBezTo>
                  <a:pt x="4640" y="1041"/>
                  <a:pt x="4495" y="1062"/>
                  <a:pt x="4329" y="1082"/>
                </a:cubicBezTo>
                <a:cubicBezTo>
                  <a:pt x="3397" y="1227"/>
                  <a:pt x="2382" y="1393"/>
                  <a:pt x="1968" y="1683"/>
                </a:cubicBezTo>
                <a:lnTo>
                  <a:pt x="1823" y="1787"/>
                </a:lnTo>
                <a:cubicBezTo>
                  <a:pt x="1657" y="1973"/>
                  <a:pt x="1533" y="2180"/>
                  <a:pt x="1429" y="2387"/>
                </a:cubicBezTo>
                <a:cubicBezTo>
                  <a:pt x="684" y="3817"/>
                  <a:pt x="0" y="6447"/>
                  <a:pt x="145" y="8291"/>
                </a:cubicBezTo>
                <a:cubicBezTo>
                  <a:pt x="145" y="8332"/>
                  <a:pt x="145" y="8394"/>
                  <a:pt x="145" y="8436"/>
                </a:cubicBezTo>
                <a:cubicBezTo>
                  <a:pt x="394" y="10114"/>
                  <a:pt x="1202" y="10735"/>
                  <a:pt x="2154" y="11502"/>
                </a:cubicBezTo>
                <a:cubicBezTo>
                  <a:pt x="2921" y="12102"/>
                  <a:pt x="3522" y="12309"/>
                  <a:pt x="4288" y="12372"/>
                </a:cubicBezTo>
                <a:cubicBezTo>
                  <a:pt x="4454" y="12372"/>
                  <a:pt x="4619" y="12372"/>
                  <a:pt x="4785" y="12392"/>
                </a:cubicBezTo>
                <a:cubicBezTo>
                  <a:pt x="5034" y="12392"/>
                  <a:pt x="5303" y="12413"/>
                  <a:pt x="5572" y="12434"/>
                </a:cubicBezTo>
                <a:cubicBezTo>
                  <a:pt x="6856" y="12537"/>
                  <a:pt x="7747" y="13034"/>
                  <a:pt x="8845" y="13552"/>
                </a:cubicBezTo>
                <a:cubicBezTo>
                  <a:pt x="9176" y="13697"/>
                  <a:pt x="9529" y="13842"/>
                  <a:pt x="9901" y="13987"/>
                </a:cubicBezTo>
                <a:cubicBezTo>
                  <a:pt x="10440" y="14194"/>
                  <a:pt x="10979" y="14360"/>
                  <a:pt x="11538" y="14422"/>
                </a:cubicBezTo>
                <a:cubicBezTo>
                  <a:pt x="11755" y="14453"/>
                  <a:pt x="11968" y="14469"/>
                  <a:pt x="12180" y="14469"/>
                </a:cubicBezTo>
                <a:cubicBezTo>
                  <a:pt x="12392" y="14469"/>
                  <a:pt x="12605" y="14453"/>
                  <a:pt x="12822" y="14422"/>
                </a:cubicBezTo>
                <a:cubicBezTo>
                  <a:pt x="13796" y="14319"/>
                  <a:pt x="14749" y="13842"/>
                  <a:pt x="15681" y="13034"/>
                </a:cubicBezTo>
                <a:cubicBezTo>
                  <a:pt x="17151" y="11792"/>
                  <a:pt x="18353" y="9720"/>
                  <a:pt x="18767" y="8022"/>
                </a:cubicBezTo>
                <a:cubicBezTo>
                  <a:pt x="19181" y="6302"/>
                  <a:pt x="19430" y="4376"/>
                  <a:pt x="18581" y="2532"/>
                </a:cubicBezTo>
                <a:cubicBezTo>
                  <a:pt x="17609" y="445"/>
                  <a:pt x="15277" y="0"/>
                  <a:pt x="13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4"/>
          <p:cNvSpPr/>
          <p:nvPr/>
        </p:nvSpPr>
        <p:spPr>
          <a:xfrm>
            <a:off x="6355128" y="209819"/>
            <a:ext cx="335249" cy="238383"/>
          </a:xfrm>
          <a:custGeom>
            <a:rect b="b" l="l" r="r" t="t"/>
            <a:pathLst>
              <a:path extrusionOk="0" h="7439" w="10461">
                <a:moveTo>
                  <a:pt x="6316" y="684"/>
                </a:moveTo>
                <a:cubicBezTo>
                  <a:pt x="7611" y="684"/>
                  <a:pt x="8737" y="1319"/>
                  <a:pt x="9239" y="2364"/>
                </a:cubicBezTo>
                <a:cubicBezTo>
                  <a:pt x="9736" y="3379"/>
                  <a:pt x="9529" y="4559"/>
                  <a:pt x="8679" y="5574"/>
                </a:cubicBezTo>
                <a:cubicBezTo>
                  <a:pt x="7932" y="6479"/>
                  <a:pt x="7262" y="6765"/>
                  <a:pt x="6521" y="6765"/>
                </a:cubicBezTo>
                <a:cubicBezTo>
                  <a:pt x="5990" y="6765"/>
                  <a:pt x="5422" y="6617"/>
                  <a:pt x="4764" y="6444"/>
                </a:cubicBezTo>
                <a:cubicBezTo>
                  <a:pt x="4267" y="6320"/>
                  <a:pt x="3749" y="6175"/>
                  <a:pt x="3190" y="6092"/>
                </a:cubicBezTo>
                <a:cubicBezTo>
                  <a:pt x="2859" y="6051"/>
                  <a:pt x="2589" y="6030"/>
                  <a:pt x="2341" y="6009"/>
                </a:cubicBezTo>
                <a:cubicBezTo>
                  <a:pt x="1595" y="5989"/>
                  <a:pt x="1347" y="5968"/>
                  <a:pt x="1057" y="5077"/>
                </a:cubicBezTo>
                <a:cubicBezTo>
                  <a:pt x="705" y="4062"/>
                  <a:pt x="1098" y="2281"/>
                  <a:pt x="1782" y="1659"/>
                </a:cubicBezTo>
                <a:cubicBezTo>
                  <a:pt x="2279" y="1494"/>
                  <a:pt x="4909" y="727"/>
                  <a:pt x="6194" y="686"/>
                </a:cubicBezTo>
                <a:cubicBezTo>
                  <a:pt x="6235" y="685"/>
                  <a:pt x="6276" y="684"/>
                  <a:pt x="6316" y="684"/>
                </a:cubicBezTo>
                <a:close/>
                <a:moveTo>
                  <a:pt x="6296" y="1"/>
                </a:moveTo>
                <a:cubicBezTo>
                  <a:pt x="6255" y="1"/>
                  <a:pt x="6214" y="1"/>
                  <a:pt x="6173" y="2"/>
                </a:cubicBezTo>
                <a:cubicBezTo>
                  <a:pt x="4744" y="44"/>
                  <a:pt x="1844" y="893"/>
                  <a:pt x="1492" y="1038"/>
                </a:cubicBezTo>
                <a:lnTo>
                  <a:pt x="1388" y="1100"/>
                </a:lnTo>
                <a:cubicBezTo>
                  <a:pt x="394" y="1908"/>
                  <a:pt x="0" y="4124"/>
                  <a:pt x="394" y="5305"/>
                </a:cubicBezTo>
                <a:cubicBezTo>
                  <a:pt x="829" y="6631"/>
                  <a:pt x="1512" y="6672"/>
                  <a:pt x="2299" y="6714"/>
                </a:cubicBezTo>
                <a:cubicBezTo>
                  <a:pt x="2527" y="6714"/>
                  <a:pt x="2797" y="6734"/>
                  <a:pt x="3087" y="6776"/>
                </a:cubicBezTo>
                <a:cubicBezTo>
                  <a:pt x="3604" y="6859"/>
                  <a:pt x="4102" y="6983"/>
                  <a:pt x="4578" y="7107"/>
                </a:cubicBezTo>
                <a:cubicBezTo>
                  <a:pt x="5241" y="7273"/>
                  <a:pt x="5883" y="7439"/>
                  <a:pt x="6525" y="7439"/>
                </a:cubicBezTo>
                <a:cubicBezTo>
                  <a:pt x="7416" y="7439"/>
                  <a:pt x="8307" y="7128"/>
                  <a:pt x="9218" y="6030"/>
                </a:cubicBezTo>
                <a:cubicBezTo>
                  <a:pt x="10233" y="4808"/>
                  <a:pt x="10461" y="3316"/>
                  <a:pt x="9860" y="2053"/>
                </a:cubicBezTo>
                <a:cubicBezTo>
                  <a:pt x="9234" y="781"/>
                  <a:pt x="7880" y="1"/>
                  <a:pt x="6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105772" y="2339933"/>
            <a:ext cx="465087" cy="463641"/>
          </a:xfrm>
          <a:custGeom>
            <a:rect b="b" l="l" r="r" t="t"/>
            <a:pathLst>
              <a:path extrusionOk="0" h="10306" w="10337">
                <a:moveTo>
                  <a:pt x="6170" y="345"/>
                </a:moveTo>
                <a:cubicBezTo>
                  <a:pt x="6905" y="345"/>
                  <a:pt x="7629" y="496"/>
                  <a:pt x="8244" y="798"/>
                </a:cubicBezTo>
                <a:cubicBezTo>
                  <a:pt x="9239" y="1274"/>
                  <a:pt x="9819" y="2372"/>
                  <a:pt x="9901" y="3926"/>
                </a:cubicBezTo>
                <a:cubicBezTo>
                  <a:pt x="10026" y="6515"/>
                  <a:pt x="8514" y="8359"/>
                  <a:pt x="7064" y="9229"/>
                </a:cubicBezTo>
                <a:cubicBezTo>
                  <a:pt x="6241" y="9715"/>
                  <a:pt x="5361" y="9962"/>
                  <a:pt x="4534" y="9962"/>
                </a:cubicBezTo>
                <a:cubicBezTo>
                  <a:pt x="3882" y="9962"/>
                  <a:pt x="3264" y="9808"/>
                  <a:pt x="2734" y="9498"/>
                </a:cubicBezTo>
                <a:cubicBezTo>
                  <a:pt x="932" y="8400"/>
                  <a:pt x="352" y="6929"/>
                  <a:pt x="829" y="4547"/>
                </a:cubicBezTo>
                <a:cubicBezTo>
                  <a:pt x="1284" y="2144"/>
                  <a:pt x="3314" y="1088"/>
                  <a:pt x="4164" y="736"/>
                </a:cubicBezTo>
                <a:cubicBezTo>
                  <a:pt x="4226" y="715"/>
                  <a:pt x="4267" y="694"/>
                  <a:pt x="4329" y="674"/>
                </a:cubicBezTo>
                <a:cubicBezTo>
                  <a:pt x="4911" y="455"/>
                  <a:pt x="5544" y="345"/>
                  <a:pt x="6170" y="345"/>
                </a:cubicBezTo>
                <a:close/>
                <a:moveTo>
                  <a:pt x="6161" y="0"/>
                </a:moveTo>
                <a:cubicBezTo>
                  <a:pt x="5493" y="0"/>
                  <a:pt x="4821" y="115"/>
                  <a:pt x="4205" y="342"/>
                </a:cubicBezTo>
                <a:cubicBezTo>
                  <a:pt x="4143" y="363"/>
                  <a:pt x="4101" y="384"/>
                  <a:pt x="4039" y="404"/>
                </a:cubicBezTo>
                <a:cubicBezTo>
                  <a:pt x="3128" y="777"/>
                  <a:pt x="974" y="1917"/>
                  <a:pt x="477" y="4485"/>
                </a:cubicBezTo>
                <a:cubicBezTo>
                  <a:pt x="0" y="6991"/>
                  <a:pt x="642" y="8628"/>
                  <a:pt x="2569" y="9788"/>
                </a:cubicBezTo>
                <a:cubicBezTo>
                  <a:pt x="3149" y="10140"/>
                  <a:pt x="3832" y="10306"/>
                  <a:pt x="4557" y="10306"/>
                </a:cubicBezTo>
                <a:cubicBezTo>
                  <a:pt x="5427" y="10306"/>
                  <a:pt x="6380" y="10036"/>
                  <a:pt x="7250" y="9519"/>
                </a:cubicBezTo>
                <a:cubicBezTo>
                  <a:pt x="9197" y="8359"/>
                  <a:pt x="10336" y="6204"/>
                  <a:pt x="10233" y="3905"/>
                </a:cubicBezTo>
                <a:cubicBezTo>
                  <a:pt x="10171" y="2248"/>
                  <a:pt x="9487" y="1005"/>
                  <a:pt x="8410" y="487"/>
                </a:cubicBezTo>
                <a:cubicBezTo>
                  <a:pt x="7736" y="161"/>
                  <a:pt x="6952" y="0"/>
                  <a:pt x="6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"/>
          <p:cNvSpPr txBox="1"/>
          <p:nvPr>
            <p:ph type="title"/>
          </p:nvPr>
        </p:nvSpPr>
        <p:spPr>
          <a:xfrm>
            <a:off x="714300" y="418374"/>
            <a:ext cx="7715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0" name="Google Shape;320;p14"/>
          <p:cNvSpPr txBox="1"/>
          <p:nvPr>
            <p:ph idx="1" type="subTitle"/>
          </p:nvPr>
        </p:nvSpPr>
        <p:spPr>
          <a:xfrm>
            <a:off x="1289304" y="1170432"/>
            <a:ext cx="33468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1" name="Google Shape;321;p14"/>
          <p:cNvSpPr txBox="1"/>
          <p:nvPr>
            <p:ph idx="2" type="subTitle"/>
          </p:nvPr>
        </p:nvSpPr>
        <p:spPr>
          <a:xfrm>
            <a:off x="1133856" y="1609344"/>
            <a:ext cx="3492900" cy="30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2" name="Google Shape;322;p14"/>
          <p:cNvSpPr txBox="1"/>
          <p:nvPr>
            <p:ph idx="3" type="subTitle"/>
          </p:nvPr>
        </p:nvSpPr>
        <p:spPr>
          <a:xfrm>
            <a:off x="5056632" y="1170432"/>
            <a:ext cx="33468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3" name="Google Shape;323;p14"/>
          <p:cNvSpPr txBox="1"/>
          <p:nvPr>
            <p:ph idx="4" type="subTitle"/>
          </p:nvPr>
        </p:nvSpPr>
        <p:spPr>
          <a:xfrm>
            <a:off x="4919472" y="1609344"/>
            <a:ext cx="3492900" cy="30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2">
    <p:bg>
      <p:bgPr>
        <a:solidFill>
          <a:schemeClr val="accent6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"/>
          <p:cNvSpPr/>
          <p:nvPr/>
        </p:nvSpPr>
        <p:spPr>
          <a:xfrm>
            <a:off x="692715" y="1034242"/>
            <a:ext cx="186752" cy="167685"/>
          </a:xfrm>
          <a:custGeom>
            <a:rect b="b" l="l" r="r" t="t"/>
            <a:pathLst>
              <a:path extrusionOk="0" h="5221" w="5821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2560783" y="233392"/>
            <a:ext cx="95702" cy="91695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6362046" y="233231"/>
            <a:ext cx="95060" cy="91856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8328478" y="4747860"/>
            <a:ext cx="121625" cy="109135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8718552" y="276510"/>
            <a:ext cx="121657" cy="109135"/>
          </a:xfrm>
          <a:custGeom>
            <a:rect b="b" l="l" r="r" t="t"/>
            <a:pathLst>
              <a:path extrusionOk="0" h="3398" w="3792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5"/>
          <p:cNvSpPr/>
          <p:nvPr/>
        </p:nvSpPr>
        <p:spPr>
          <a:xfrm>
            <a:off x="-13710" y="1044872"/>
            <a:ext cx="3337" cy="57908"/>
          </a:xfrm>
          <a:custGeom>
            <a:rect b="b" l="l" r="r" t="t"/>
            <a:pathLst>
              <a:path extrusionOk="0" h="1803" w="104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5"/>
          <p:cNvSpPr/>
          <p:nvPr/>
        </p:nvSpPr>
        <p:spPr>
          <a:xfrm>
            <a:off x="-10405" y="-6911"/>
            <a:ext cx="1394273" cy="1108375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5"/>
          <p:cNvSpPr/>
          <p:nvPr/>
        </p:nvSpPr>
        <p:spPr>
          <a:xfrm>
            <a:off x="416456" y="4310890"/>
            <a:ext cx="95734" cy="91695"/>
          </a:xfrm>
          <a:custGeom>
            <a:rect b="b" l="l" r="r" t="t"/>
            <a:pathLst>
              <a:path extrusionOk="0" h="2855" w="2984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5"/>
          <p:cNvSpPr/>
          <p:nvPr/>
        </p:nvSpPr>
        <p:spPr>
          <a:xfrm rot="10800000">
            <a:off x="-6841" y="2675884"/>
            <a:ext cx="747651" cy="1170972"/>
          </a:xfrm>
          <a:custGeom>
            <a:rect b="b" l="l" r="r" t="t"/>
            <a:pathLst>
              <a:path extrusionOk="0" h="36459" w="23304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"/>
          <p:cNvSpPr/>
          <p:nvPr/>
        </p:nvSpPr>
        <p:spPr>
          <a:xfrm rot="10800000">
            <a:off x="-6841" y="2922321"/>
            <a:ext cx="624069" cy="1181571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5"/>
          <p:cNvSpPr/>
          <p:nvPr/>
        </p:nvSpPr>
        <p:spPr>
          <a:xfrm rot="5400000">
            <a:off x="8820291" y="3372230"/>
            <a:ext cx="250564" cy="201409"/>
          </a:xfrm>
          <a:custGeom>
            <a:rect b="b" l="l" r="r" t="t"/>
            <a:pathLst>
              <a:path extrusionOk="0" h="6271" w="7810">
                <a:moveTo>
                  <a:pt x="3540" y="1"/>
                </a:moveTo>
                <a:cubicBezTo>
                  <a:pt x="3370" y="1"/>
                  <a:pt x="3198" y="20"/>
                  <a:pt x="3024" y="61"/>
                </a:cubicBezTo>
                <a:cubicBezTo>
                  <a:pt x="2755" y="123"/>
                  <a:pt x="2465" y="248"/>
                  <a:pt x="2175" y="434"/>
                </a:cubicBezTo>
                <a:cubicBezTo>
                  <a:pt x="725" y="1408"/>
                  <a:pt x="0" y="2961"/>
                  <a:pt x="1119" y="4494"/>
                </a:cubicBezTo>
                <a:cubicBezTo>
                  <a:pt x="1772" y="5436"/>
                  <a:pt x="2568" y="6270"/>
                  <a:pt x="3738" y="6270"/>
                </a:cubicBezTo>
                <a:cubicBezTo>
                  <a:pt x="3829" y="6270"/>
                  <a:pt x="3923" y="6265"/>
                  <a:pt x="4019" y="6255"/>
                </a:cubicBezTo>
                <a:cubicBezTo>
                  <a:pt x="5075" y="6130"/>
                  <a:pt x="6649" y="5136"/>
                  <a:pt x="7229" y="4121"/>
                </a:cubicBezTo>
                <a:cubicBezTo>
                  <a:pt x="7809" y="3065"/>
                  <a:pt x="7229" y="2505"/>
                  <a:pt x="6484" y="1718"/>
                </a:cubicBezTo>
                <a:cubicBezTo>
                  <a:pt x="5658" y="821"/>
                  <a:pt x="4645" y="1"/>
                  <a:pt x="3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5"/>
          <p:cNvSpPr/>
          <p:nvPr/>
        </p:nvSpPr>
        <p:spPr>
          <a:xfrm rot="5400000">
            <a:off x="8589182" y="3641375"/>
            <a:ext cx="177384" cy="164088"/>
          </a:xfrm>
          <a:custGeom>
            <a:rect b="b" l="l" r="r" t="t"/>
            <a:pathLst>
              <a:path extrusionOk="0" h="5109" w="5529">
                <a:moveTo>
                  <a:pt x="2709" y="0"/>
                </a:moveTo>
                <a:cubicBezTo>
                  <a:pt x="2647" y="0"/>
                  <a:pt x="2587" y="4"/>
                  <a:pt x="2528" y="11"/>
                </a:cubicBezTo>
                <a:cubicBezTo>
                  <a:pt x="2300" y="52"/>
                  <a:pt x="2093" y="94"/>
                  <a:pt x="1906" y="177"/>
                </a:cubicBezTo>
                <a:cubicBezTo>
                  <a:pt x="374" y="839"/>
                  <a:pt x="1" y="3014"/>
                  <a:pt x="1161" y="4216"/>
                </a:cubicBezTo>
                <a:cubicBezTo>
                  <a:pt x="1709" y="4764"/>
                  <a:pt x="2092" y="5108"/>
                  <a:pt x="2586" y="5108"/>
                </a:cubicBezTo>
                <a:cubicBezTo>
                  <a:pt x="2895" y="5108"/>
                  <a:pt x="3247" y="4974"/>
                  <a:pt x="3708" y="4671"/>
                </a:cubicBezTo>
                <a:cubicBezTo>
                  <a:pt x="4516" y="4133"/>
                  <a:pt x="5407" y="3408"/>
                  <a:pt x="5469" y="2476"/>
                </a:cubicBezTo>
                <a:cubicBezTo>
                  <a:pt x="5528" y="1275"/>
                  <a:pt x="3886" y="0"/>
                  <a:pt x="27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5"/>
          <p:cNvSpPr/>
          <p:nvPr/>
        </p:nvSpPr>
        <p:spPr>
          <a:xfrm rot="5400000">
            <a:off x="8576538" y="3247727"/>
            <a:ext cx="197404" cy="96834"/>
          </a:xfrm>
          <a:custGeom>
            <a:rect b="b" l="l" r="r" t="t"/>
            <a:pathLst>
              <a:path extrusionOk="0" h="3015" w="6153">
                <a:moveTo>
                  <a:pt x="1368" y="0"/>
                </a:moveTo>
                <a:cubicBezTo>
                  <a:pt x="1" y="311"/>
                  <a:pt x="788" y="1637"/>
                  <a:pt x="1430" y="2196"/>
                </a:cubicBezTo>
                <a:cubicBezTo>
                  <a:pt x="1956" y="2647"/>
                  <a:pt x="2483" y="3015"/>
                  <a:pt x="3041" y="3015"/>
                </a:cubicBezTo>
                <a:cubicBezTo>
                  <a:pt x="3406" y="3015"/>
                  <a:pt x="3784" y="2858"/>
                  <a:pt x="4185" y="2465"/>
                </a:cubicBezTo>
                <a:cubicBezTo>
                  <a:pt x="6153" y="539"/>
                  <a:pt x="3004" y="145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5"/>
          <p:cNvSpPr/>
          <p:nvPr/>
        </p:nvSpPr>
        <p:spPr>
          <a:xfrm rot="5400000">
            <a:off x="8389207" y="3925276"/>
            <a:ext cx="156980" cy="99596"/>
          </a:xfrm>
          <a:custGeom>
            <a:rect b="b" l="l" r="r" t="t"/>
            <a:pathLst>
              <a:path extrusionOk="0" h="3101" w="4893">
                <a:moveTo>
                  <a:pt x="1399" y="1"/>
                </a:moveTo>
                <a:cubicBezTo>
                  <a:pt x="1368" y="1"/>
                  <a:pt x="1336" y="1"/>
                  <a:pt x="1305" y="3"/>
                </a:cubicBezTo>
                <a:cubicBezTo>
                  <a:pt x="352" y="790"/>
                  <a:pt x="0" y="1018"/>
                  <a:pt x="476" y="2198"/>
                </a:cubicBezTo>
                <a:cubicBezTo>
                  <a:pt x="753" y="2861"/>
                  <a:pt x="1222" y="3101"/>
                  <a:pt x="1805" y="3101"/>
                </a:cubicBezTo>
                <a:cubicBezTo>
                  <a:pt x="2097" y="3101"/>
                  <a:pt x="2417" y="3041"/>
                  <a:pt x="2755" y="2944"/>
                </a:cubicBezTo>
                <a:cubicBezTo>
                  <a:pt x="4893" y="2313"/>
                  <a:pt x="3208" y="1"/>
                  <a:pt x="13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5"/>
          <p:cNvSpPr/>
          <p:nvPr/>
        </p:nvSpPr>
        <p:spPr>
          <a:xfrm rot="5400000">
            <a:off x="8839509" y="3867999"/>
            <a:ext cx="96376" cy="87071"/>
          </a:xfrm>
          <a:custGeom>
            <a:rect b="b" l="l" r="r" t="t"/>
            <a:pathLst>
              <a:path extrusionOk="0" h="2711" w="3004">
                <a:moveTo>
                  <a:pt x="1782" y="1"/>
                </a:moveTo>
                <a:cubicBezTo>
                  <a:pt x="829" y="332"/>
                  <a:pt x="0" y="1057"/>
                  <a:pt x="642" y="1989"/>
                </a:cubicBezTo>
                <a:cubicBezTo>
                  <a:pt x="918" y="2374"/>
                  <a:pt x="1339" y="2711"/>
                  <a:pt x="1835" y="2711"/>
                </a:cubicBezTo>
                <a:cubicBezTo>
                  <a:pt x="1899" y="2711"/>
                  <a:pt x="1964" y="2705"/>
                  <a:pt x="2030" y="2693"/>
                </a:cubicBezTo>
                <a:cubicBezTo>
                  <a:pt x="3004" y="2507"/>
                  <a:pt x="2880" y="249"/>
                  <a:pt x="2051" y="146"/>
                </a:cubicBezTo>
                <a:lnTo>
                  <a:pt x="17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5"/>
          <p:cNvSpPr txBox="1"/>
          <p:nvPr>
            <p:ph type="title"/>
          </p:nvPr>
        </p:nvSpPr>
        <p:spPr>
          <a:xfrm>
            <a:off x="1481328" y="301752"/>
            <a:ext cx="6172200" cy="14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1" name="Google Shape;341;p15"/>
          <p:cNvSpPr txBox="1"/>
          <p:nvPr>
            <p:ph idx="1" type="subTitle"/>
          </p:nvPr>
        </p:nvSpPr>
        <p:spPr>
          <a:xfrm>
            <a:off x="1097280" y="2578608"/>
            <a:ext cx="1847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42" name="Google Shape;342;p15"/>
          <p:cNvSpPr txBox="1"/>
          <p:nvPr>
            <p:ph idx="2" type="subTitle"/>
          </p:nvPr>
        </p:nvSpPr>
        <p:spPr>
          <a:xfrm>
            <a:off x="1097280" y="2953512"/>
            <a:ext cx="18471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43" name="Google Shape;343;p15"/>
          <p:cNvSpPr txBox="1"/>
          <p:nvPr>
            <p:ph idx="3" type="subTitle"/>
          </p:nvPr>
        </p:nvSpPr>
        <p:spPr>
          <a:xfrm>
            <a:off x="3685032" y="2578608"/>
            <a:ext cx="1847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44" name="Google Shape;344;p15"/>
          <p:cNvSpPr txBox="1"/>
          <p:nvPr>
            <p:ph idx="4" type="subTitle"/>
          </p:nvPr>
        </p:nvSpPr>
        <p:spPr>
          <a:xfrm>
            <a:off x="3685032" y="2953512"/>
            <a:ext cx="18471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45" name="Google Shape;345;p15"/>
          <p:cNvSpPr txBox="1"/>
          <p:nvPr>
            <p:ph idx="5" type="subTitle"/>
          </p:nvPr>
        </p:nvSpPr>
        <p:spPr>
          <a:xfrm>
            <a:off x="6190488" y="2578608"/>
            <a:ext cx="1847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46" name="Google Shape;346;p15"/>
          <p:cNvSpPr txBox="1"/>
          <p:nvPr>
            <p:ph idx="6" type="subTitle"/>
          </p:nvPr>
        </p:nvSpPr>
        <p:spPr>
          <a:xfrm>
            <a:off x="6190488" y="2953512"/>
            <a:ext cx="18471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47" name="Google Shape;347;p15"/>
          <p:cNvSpPr/>
          <p:nvPr/>
        </p:nvSpPr>
        <p:spPr>
          <a:xfrm rot="9900129">
            <a:off x="3362051" y="4682884"/>
            <a:ext cx="250567" cy="201405"/>
          </a:xfrm>
          <a:custGeom>
            <a:rect b="b" l="l" r="r" t="t"/>
            <a:pathLst>
              <a:path extrusionOk="0" h="6271" w="7810">
                <a:moveTo>
                  <a:pt x="3540" y="1"/>
                </a:moveTo>
                <a:cubicBezTo>
                  <a:pt x="3370" y="1"/>
                  <a:pt x="3198" y="20"/>
                  <a:pt x="3024" y="61"/>
                </a:cubicBezTo>
                <a:cubicBezTo>
                  <a:pt x="2755" y="123"/>
                  <a:pt x="2465" y="248"/>
                  <a:pt x="2175" y="434"/>
                </a:cubicBezTo>
                <a:cubicBezTo>
                  <a:pt x="725" y="1408"/>
                  <a:pt x="0" y="2961"/>
                  <a:pt x="1119" y="4494"/>
                </a:cubicBezTo>
                <a:cubicBezTo>
                  <a:pt x="1772" y="5436"/>
                  <a:pt x="2568" y="6270"/>
                  <a:pt x="3738" y="6270"/>
                </a:cubicBezTo>
                <a:cubicBezTo>
                  <a:pt x="3829" y="6270"/>
                  <a:pt x="3923" y="6265"/>
                  <a:pt x="4019" y="6255"/>
                </a:cubicBezTo>
                <a:cubicBezTo>
                  <a:pt x="5075" y="6130"/>
                  <a:pt x="6649" y="5136"/>
                  <a:pt x="7229" y="4121"/>
                </a:cubicBezTo>
                <a:cubicBezTo>
                  <a:pt x="7809" y="3065"/>
                  <a:pt x="7229" y="2505"/>
                  <a:pt x="6484" y="1718"/>
                </a:cubicBezTo>
                <a:cubicBezTo>
                  <a:pt x="5658" y="821"/>
                  <a:pt x="4645" y="1"/>
                  <a:pt x="35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5"/>
          <p:cNvSpPr/>
          <p:nvPr/>
        </p:nvSpPr>
        <p:spPr>
          <a:xfrm rot="9900129">
            <a:off x="3087407" y="4507797"/>
            <a:ext cx="177386" cy="164085"/>
          </a:xfrm>
          <a:custGeom>
            <a:rect b="b" l="l" r="r" t="t"/>
            <a:pathLst>
              <a:path extrusionOk="0" h="5109" w="5529">
                <a:moveTo>
                  <a:pt x="2709" y="0"/>
                </a:moveTo>
                <a:cubicBezTo>
                  <a:pt x="2647" y="0"/>
                  <a:pt x="2587" y="4"/>
                  <a:pt x="2528" y="11"/>
                </a:cubicBezTo>
                <a:cubicBezTo>
                  <a:pt x="2300" y="52"/>
                  <a:pt x="2093" y="94"/>
                  <a:pt x="1906" y="177"/>
                </a:cubicBezTo>
                <a:cubicBezTo>
                  <a:pt x="374" y="839"/>
                  <a:pt x="1" y="3014"/>
                  <a:pt x="1161" y="4216"/>
                </a:cubicBezTo>
                <a:cubicBezTo>
                  <a:pt x="1709" y="4764"/>
                  <a:pt x="2092" y="5108"/>
                  <a:pt x="2586" y="5108"/>
                </a:cubicBezTo>
                <a:cubicBezTo>
                  <a:pt x="2895" y="5108"/>
                  <a:pt x="3247" y="4974"/>
                  <a:pt x="3708" y="4671"/>
                </a:cubicBezTo>
                <a:cubicBezTo>
                  <a:pt x="4516" y="4133"/>
                  <a:pt x="5407" y="3408"/>
                  <a:pt x="5469" y="2476"/>
                </a:cubicBezTo>
                <a:cubicBezTo>
                  <a:pt x="5528" y="1275"/>
                  <a:pt x="3886" y="0"/>
                  <a:pt x="27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5"/>
          <p:cNvSpPr/>
          <p:nvPr/>
        </p:nvSpPr>
        <p:spPr>
          <a:xfrm rot="9900129">
            <a:off x="3489431" y="4428292"/>
            <a:ext cx="197406" cy="96832"/>
          </a:xfrm>
          <a:custGeom>
            <a:rect b="b" l="l" r="r" t="t"/>
            <a:pathLst>
              <a:path extrusionOk="0" h="3015" w="6153">
                <a:moveTo>
                  <a:pt x="1368" y="0"/>
                </a:moveTo>
                <a:cubicBezTo>
                  <a:pt x="1" y="311"/>
                  <a:pt x="788" y="1637"/>
                  <a:pt x="1430" y="2196"/>
                </a:cubicBezTo>
                <a:cubicBezTo>
                  <a:pt x="1956" y="2647"/>
                  <a:pt x="2483" y="3015"/>
                  <a:pt x="3041" y="3015"/>
                </a:cubicBezTo>
                <a:cubicBezTo>
                  <a:pt x="3406" y="3015"/>
                  <a:pt x="3784" y="2858"/>
                  <a:pt x="4185" y="2465"/>
                </a:cubicBezTo>
                <a:cubicBezTo>
                  <a:pt x="6153" y="539"/>
                  <a:pt x="3004" y="145"/>
                  <a:pt x="13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5"/>
          <p:cNvSpPr/>
          <p:nvPr/>
        </p:nvSpPr>
        <p:spPr>
          <a:xfrm rot="9900129">
            <a:off x="2800132" y="4402160"/>
            <a:ext cx="156982" cy="99594"/>
          </a:xfrm>
          <a:custGeom>
            <a:rect b="b" l="l" r="r" t="t"/>
            <a:pathLst>
              <a:path extrusionOk="0" h="3101" w="4893">
                <a:moveTo>
                  <a:pt x="1399" y="1"/>
                </a:moveTo>
                <a:cubicBezTo>
                  <a:pt x="1368" y="1"/>
                  <a:pt x="1336" y="1"/>
                  <a:pt x="1305" y="3"/>
                </a:cubicBezTo>
                <a:cubicBezTo>
                  <a:pt x="352" y="790"/>
                  <a:pt x="0" y="1018"/>
                  <a:pt x="476" y="2198"/>
                </a:cubicBezTo>
                <a:cubicBezTo>
                  <a:pt x="753" y="2861"/>
                  <a:pt x="1222" y="3101"/>
                  <a:pt x="1805" y="3101"/>
                </a:cubicBezTo>
                <a:cubicBezTo>
                  <a:pt x="2097" y="3101"/>
                  <a:pt x="2417" y="3041"/>
                  <a:pt x="2755" y="2944"/>
                </a:cubicBezTo>
                <a:cubicBezTo>
                  <a:pt x="4893" y="2313"/>
                  <a:pt x="3208" y="1"/>
                  <a:pt x="13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5"/>
          <p:cNvSpPr/>
          <p:nvPr/>
        </p:nvSpPr>
        <p:spPr>
          <a:xfrm rot="9900129">
            <a:off x="3000513" y="4797668"/>
            <a:ext cx="96377" cy="87069"/>
          </a:xfrm>
          <a:custGeom>
            <a:rect b="b" l="l" r="r" t="t"/>
            <a:pathLst>
              <a:path extrusionOk="0" h="2711" w="3004">
                <a:moveTo>
                  <a:pt x="1782" y="1"/>
                </a:moveTo>
                <a:cubicBezTo>
                  <a:pt x="829" y="332"/>
                  <a:pt x="0" y="1057"/>
                  <a:pt x="642" y="1989"/>
                </a:cubicBezTo>
                <a:cubicBezTo>
                  <a:pt x="918" y="2374"/>
                  <a:pt x="1339" y="2711"/>
                  <a:pt x="1835" y="2711"/>
                </a:cubicBezTo>
                <a:cubicBezTo>
                  <a:pt x="1899" y="2711"/>
                  <a:pt x="1964" y="2705"/>
                  <a:pt x="2030" y="2693"/>
                </a:cubicBezTo>
                <a:cubicBezTo>
                  <a:pt x="3004" y="2507"/>
                  <a:pt x="2880" y="249"/>
                  <a:pt x="2051" y="146"/>
                </a:cubicBezTo>
                <a:lnTo>
                  <a:pt x="17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5633505" y="4616876"/>
            <a:ext cx="2316968" cy="528274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"/>
          <p:cNvSpPr/>
          <p:nvPr/>
        </p:nvSpPr>
        <p:spPr>
          <a:xfrm rot="-5400000">
            <a:off x="7729180" y="1170851"/>
            <a:ext cx="2316968" cy="528274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3">
    <p:bg>
      <p:bgPr>
        <a:solidFill>
          <a:schemeClr val="accen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"/>
          <p:cNvSpPr txBox="1"/>
          <p:nvPr>
            <p:ph type="title"/>
          </p:nvPr>
        </p:nvSpPr>
        <p:spPr>
          <a:xfrm>
            <a:off x="1481328" y="457200"/>
            <a:ext cx="6190500" cy="13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356" name="Google Shape;356;p16"/>
          <p:cNvSpPr/>
          <p:nvPr/>
        </p:nvSpPr>
        <p:spPr>
          <a:xfrm>
            <a:off x="0" y="4172812"/>
            <a:ext cx="819313" cy="970677"/>
          </a:xfrm>
          <a:custGeom>
            <a:rect b="b" l="l" r="r" t="t"/>
            <a:pathLst>
              <a:path extrusionOk="0" h="54686" w="46152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6"/>
          <p:cNvSpPr/>
          <p:nvPr/>
        </p:nvSpPr>
        <p:spPr>
          <a:xfrm>
            <a:off x="-2" y="185404"/>
            <a:ext cx="1025437" cy="1611956"/>
          </a:xfrm>
          <a:custGeom>
            <a:rect b="b" l="l" r="r" t="t"/>
            <a:pathLst>
              <a:path extrusionOk="0" h="56794" w="36126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6"/>
          <p:cNvSpPr/>
          <p:nvPr/>
        </p:nvSpPr>
        <p:spPr>
          <a:xfrm>
            <a:off x="8172266" y="348082"/>
            <a:ext cx="163346" cy="146382"/>
          </a:xfrm>
          <a:custGeom>
            <a:rect b="b" l="l" r="r" t="t"/>
            <a:pathLst>
              <a:path extrusionOk="0" h="4568" w="5097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6"/>
          <p:cNvSpPr/>
          <p:nvPr/>
        </p:nvSpPr>
        <p:spPr>
          <a:xfrm>
            <a:off x="489616" y="3699790"/>
            <a:ext cx="161359" cy="144715"/>
          </a:xfrm>
          <a:custGeom>
            <a:rect b="b" l="l" r="r" t="t"/>
            <a:pathLst>
              <a:path extrusionOk="0" h="4516" w="5035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6"/>
          <p:cNvSpPr/>
          <p:nvPr/>
        </p:nvSpPr>
        <p:spPr>
          <a:xfrm>
            <a:off x="8587099" y="1325774"/>
            <a:ext cx="161340" cy="144715"/>
          </a:xfrm>
          <a:custGeom>
            <a:rect b="b" l="l" r="r" t="t"/>
            <a:pathLst>
              <a:path extrusionOk="0" h="4516" w="5034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6"/>
          <p:cNvSpPr/>
          <p:nvPr/>
        </p:nvSpPr>
        <p:spPr>
          <a:xfrm>
            <a:off x="5633505" y="4616876"/>
            <a:ext cx="2316968" cy="528274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1169424" y="4616868"/>
            <a:ext cx="205809" cy="217938"/>
          </a:xfrm>
          <a:custGeom>
            <a:rect b="b" l="l" r="r" t="t"/>
            <a:pathLst>
              <a:path extrusionOk="0" h="6801" w="6422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6"/>
          <p:cNvSpPr/>
          <p:nvPr/>
        </p:nvSpPr>
        <p:spPr>
          <a:xfrm>
            <a:off x="1546774" y="4834790"/>
            <a:ext cx="119537" cy="130615"/>
          </a:xfrm>
          <a:custGeom>
            <a:rect b="b" l="l" r="r" t="t"/>
            <a:pathLst>
              <a:path extrusionOk="0" h="4076" w="373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6"/>
          <p:cNvSpPr/>
          <p:nvPr/>
        </p:nvSpPr>
        <p:spPr>
          <a:xfrm>
            <a:off x="7968438" y="3"/>
            <a:ext cx="1034376" cy="1135386"/>
          </a:xfrm>
          <a:custGeom>
            <a:rect b="b" l="l" r="r" t="t"/>
            <a:pathLst>
              <a:path extrusionOk="0" h="45230" w="41202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16"/>
          <p:cNvGrpSpPr/>
          <p:nvPr/>
        </p:nvGrpSpPr>
        <p:grpSpPr>
          <a:xfrm>
            <a:off x="141137" y="2237636"/>
            <a:ext cx="509835" cy="466288"/>
            <a:chOff x="5177300" y="2314950"/>
            <a:chExt cx="341575" cy="312400"/>
          </a:xfrm>
        </p:grpSpPr>
        <p:sp>
          <p:nvSpPr>
            <p:cNvPr id="366" name="Google Shape;366;p16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16"/>
          <p:cNvGrpSpPr/>
          <p:nvPr/>
        </p:nvGrpSpPr>
        <p:grpSpPr>
          <a:xfrm>
            <a:off x="8409940" y="3536482"/>
            <a:ext cx="603631" cy="552105"/>
            <a:chOff x="5177300" y="2314950"/>
            <a:chExt cx="341575" cy="312400"/>
          </a:xfrm>
        </p:grpSpPr>
        <p:sp>
          <p:nvSpPr>
            <p:cNvPr id="372" name="Google Shape;372;p16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16"/>
          <p:cNvSpPr txBox="1"/>
          <p:nvPr>
            <p:ph idx="1" type="subTitle"/>
          </p:nvPr>
        </p:nvSpPr>
        <p:spPr>
          <a:xfrm>
            <a:off x="969264" y="2350008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78" name="Google Shape;378;p16"/>
          <p:cNvSpPr txBox="1"/>
          <p:nvPr>
            <p:ph idx="2" type="subTitle"/>
          </p:nvPr>
        </p:nvSpPr>
        <p:spPr>
          <a:xfrm>
            <a:off x="969264" y="2706624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79" name="Google Shape;379;p16"/>
          <p:cNvSpPr txBox="1"/>
          <p:nvPr>
            <p:ph idx="3" type="subTitle"/>
          </p:nvPr>
        </p:nvSpPr>
        <p:spPr>
          <a:xfrm>
            <a:off x="3474720" y="2350008"/>
            <a:ext cx="21975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0" name="Google Shape;380;p16"/>
          <p:cNvSpPr txBox="1"/>
          <p:nvPr>
            <p:ph idx="4" type="subTitle"/>
          </p:nvPr>
        </p:nvSpPr>
        <p:spPr>
          <a:xfrm>
            <a:off x="3474720" y="2706624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1" name="Google Shape;381;p16"/>
          <p:cNvSpPr txBox="1"/>
          <p:nvPr>
            <p:ph idx="5" type="subTitle"/>
          </p:nvPr>
        </p:nvSpPr>
        <p:spPr>
          <a:xfrm>
            <a:off x="5980176" y="2350008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2" name="Google Shape;382;p16"/>
          <p:cNvSpPr txBox="1"/>
          <p:nvPr>
            <p:ph idx="6" type="subTitle"/>
          </p:nvPr>
        </p:nvSpPr>
        <p:spPr>
          <a:xfrm>
            <a:off x="5980176" y="2706624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3" name="Google Shape;383;p16"/>
          <p:cNvSpPr txBox="1"/>
          <p:nvPr>
            <p:ph idx="7" type="subTitle"/>
          </p:nvPr>
        </p:nvSpPr>
        <p:spPr>
          <a:xfrm>
            <a:off x="969264" y="3785616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4" name="Google Shape;384;p16"/>
          <p:cNvSpPr txBox="1"/>
          <p:nvPr>
            <p:ph idx="8" type="subTitle"/>
          </p:nvPr>
        </p:nvSpPr>
        <p:spPr>
          <a:xfrm>
            <a:off x="969264" y="4142232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5" name="Google Shape;385;p16"/>
          <p:cNvSpPr txBox="1"/>
          <p:nvPr>
            <p:ph idx="9" type="subTitle"/>
          </p:nvPr>
        </p:nvSpPr>
        <p:spPr>
          <a:xfrm>
            <a:off x="3474720" y="3785616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6" name="Google Shape;386;p16"/>
          <p:cNvSpPr txBox="1"/>
          <p:nvPr>
            <p:ph idx="13" type="subTitle"/>
          </p:nvPr>
        </p:nvSpPr>
        <p:spPr>
          <a:xfrm>
            <a:off x="3474720" y="4142232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7" name="Google Shape;387;p16"/>
          <p:cNvSpPr txBox="1"/>
          <p:nvPr>
            <p:ph idx="14" type="subTitle"/>
          </p:nvPr>
        </p:nvSpPr>
        <p:spPr>
          <a:xfrm>
            <a:off x="5980176" y="3785616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8" name="Google Shape;388;p16"/>
          <p:cNvSpPr txBox="1"/>
          <p:nvPr>
            <p:ph idx="15" type="subTitle"/>
          </p:nvPr>
        </p:nvSpPr>
        <p:spPr>
          <a:xfrm>
            <a:off x="5980176" y="4142232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9" name="Google Shape;389;p16"/>
          <p:cNvSpPr/>
          <p:nvPr/>
        </p:nvSpPr>
        <p:spPr>
          <a:xfrm rot="5400000">
            <a:off x="8128858" y="206742"/>
            <a:ext cx="1232802" cy="819326"/>
          </a:xfrm>
          <a:custGeom>
            <a:rect b="b" l="l" r="r" t="t"/>
            <a:pathLst>
              <a:path extrusionOk="0" h="25562" w="38426">
                <a:moveTo>
                  <a:pt x="3253" y="0"/>
                </a:moveTo>
                <a:cubicBezTo>
                  <a:pt x="3212" y="41"/>
                  <a:pt x="3170" y="83"/>
                  <a:pt x="3129" y="124"/>
                </a:cubicBezTo>
                <a:cubicBezTo>
                  <a:pt x="2860" y="435"/>
                  <a:pt x="2694" y="849"/>
                  <a:pt x="2570" y="1222"/>
                </a:cubicBezTo>
                <a:cubicBezTo>
                  <a:pt x="1782" y="3584"/>
                  <a:pt x="312" y="7975"/>
                  <a:pt x="125" y="11372"/>
                </a:cubicBezTo>
                <a:cubicBezTo>
                  <a:pt x="1" y="13796"/>
                  <a:pt x="726" y="16053"/>
                  <a:pt x="2321" y="18042"/>
                </a:cubicBezTo>
                <a:cubicBezTo>
                  <a:pt x="4085" y="20280"/>
                  <a:pt x="5745" y="20469"/>
                  <a:pt x="7746" y="20469"/>
                </a:cubicBezTo>
                <a:cubicBezTo>
                  <a:pt x="7930" y="20469"/>
                  <a:pt x="8117" y="20467"/>
                  <a:pt x="8307" y="20465"/>
                </a:cubicBezTo>
                <a:cubicBezTo>
                  <a:pt x="8908" y="20465"/>
                  <a:pt x="9509" y="20465"/>
                  <a:pt x="10172" y="20507"/>
                </a:cubicBezTo>
                <a:cubicBezTo>
                  <a:pt x="13258" y="20693"/>
                  <a:pt x="15267" y="21853"/>
                  <a:pt x="17794" y="23345"/>
                </a:cubicBezTo>
                <a:cubicBezTo>
                  <a:pt x="18291" y="23635"/>
                  <a:pt x="18830" y="23945"/>
                  <a:pt x="19389" y="24277"/>
                </a:cubicBezTo>
                <a:cubicBezTo>
                  <a:pt x="20922" y="25126"/>
                  <a:pt x="22517" y="25561"/>
                  <a:pt x="24091" y="25561"/>
                </a:cubicBezTo>
                <a:cubicBezTo>
                  <a:pt x="25831" y="25561"/>
                  <a:pt x="27530" y="25043"/>
                  <a:pt x="29063" y="23987"/>
                </a:cubicBezTo>
                <a:cubicBezTo>
                  <a:pt x="32543" y="21605"/>
                  <a:pt x="35401" y="16592"/>
                  <a:pt x="36437" y="12863"/>
                </a:cubicBezTo>
                <a:cubicBezTo>
                  <a:pt x="37473" y="9073"/>
                  <a:pt x="38426" y="4661"/>
                  <a:pt x="36478" y="394"/>
                </a:cubicBezTo>
                <a:cubicBezTo>
                  <a:pt x="36416" y="269"/>
                  <a:pt x="36333" y="124"/>
                  <a:pt x="36271" y="0"/>
                </a:cubicBezTo>
                <a:lnTo>
                  <a:pt x="35463" y="0"/>
                </a:lnTo>
                <a:cubicBezTo>
                  <a:pt x="35608" y="228"/>
                  <a:pt x="35733" y="435"/>
                  <a:pt x="35836" y="684"/>
                </a:cubicBezTo>
                <a:cubicBezTo>
                  <a:pt x="37701" y="4744"/>
                  <a:pt x="36768" y="9011"/>
                  <a:pt x="35774" y="12677"/>
                </a:cubicBezTo>
                <a:cubicBezTo>
                  <a:pt x="34780" y="16281"/>
                  <a:pt x="32025" y="21128"/>
                  <a:pt x="28669" y="23428"/>
                </a:cubicBezTo>
                <a:cubicBezTo>
                  <a:pt x="27255" y="24385"/>
                  <a:pt x="25687" y="24868"/>
                  <a:pt x="24084" y="24868"/>
                </a:cubicBezTo>
                <a:cubicBezTo>
                  <a:pt x="22635" y="24868"/>
                  <a:pt x="21158" y="24473"/>
                  <a:pt x="19741" y="23676"/>
                </a:cubicBezTo>
                <a:cubicBezTo>
                  <a:pt x="19182" y="23365"/>
                  <a:pt x="18644" y="23055"/>
                  <a:pt x="18126" y="22744"/>
                </a:cubicBezTo>
                <a:cubicBezTo>
                  <a:pt x="15640" y="21273"/>
                  <a:pt x="13465" y="20010"/>
                  <a:pt x="10213" y="19823"/>
                </a:cubicBezTo>
                <a:cubicBezTo>
                  <a:pt x="9674" y="19782"/>
                  <a:pt x="9177" y="19782"/>
                  <a:pt x="8701" y="19782"/>
                </a:cubicBezTo>
                <a:lnTo>
                  <a:pt x="8307" y="19782"/>
                </a:lnTo>
                <a:cubicBezTo>
                  <a:pt x="8265" y="19782"/>
                  <a:pt x="8224" y="19782"/>
                  <a:pt x="8183" y="19782"/>
                </a:cubicBezTo>
                <a:cubicBezTo>
                  <a:pt x="6014" y="19782"/>
                  <a:pt x="4547" y="19762"/>
                  <a:pt x="2860" y="17628"/>
                </a:cubicBezTo>
                <a:cubicBezTo>
                  <a:pt x="1368" y="15763"/>
                  <a:pt x="685" y="13671"/>
                  <a:pt x="809" y="11413"/>
                </a:cubicBezTo>
                <a:cubicBezTo>
                  <a:pt x="995" y="8099"/>
                  <a:pt x="2445" y="3770"/>
                  <a:pt x="3232" y="1450"/>
                </a:cubicBezTo>
                <a:cubicBezTo>
                  <a:pt x="3336" y="1139"/>
                  <a:pt x="3460" y="808"/>
                  <a:pt x="3647" y="580"/>
                </a:cubicBezTo>
                <a:cubicBezTo>
                  <a:pt x="3709" y="518"/>
                  <a:pt x="3750" y="476"/>
                  <a:pt x="3812" y="435"/>
                </a:cubicBezTo>
                <a:cubicBezTo>
                  <a:pt x="4040" y="249"/>
                  <a:pt x="4372" y="104"/>
                  <a:pt x="4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6"/>
          <p:cNvSpPr/>
          <p:nvPr/>
        </p:nvSpPr>
        <p:spPr>
          <a:xfrm rot="5400000">
            <a:off x="8345917" y="267624"/>
            <a:ext cx="923751" cy="694257"/>
          </a:xfrm>
          <a:custGeom>
            <a:rect b="b" l="l" r="r" t="t"/>
            <a:pathLst>
              <a:path extrusionOk="0" h="21660" w="28793">
                <a:moveTo>
                  <a:pt x="20500" y="414"/>
                </a:moveTo>
                <a:cubicBezTo>
                  <a:pt x="23140" y="414"/>
                  <a:pt x="25678" y="1050"/>
                  <a:pt x="26763" y="3418"/>
                </a:cubicBezTo>
                <a:cubicBezTo>
                  <a:pt x="28088" y="6297"/>
                  <a:pt x="27488" y="9321"/>
                  <a:pt x="26783" y="11952"/>
                </a:cubicBezTo>
                <a:cubicBezTo>
                  <a:pt x="26100" y="14541"/>
                  <a:pt x="24153" y="17897"/>
                  <a:pt x="21791" y="19637"/>
                </a:cubicBezTo>
                <a:cubicBezTo>
                  <a:pt x="20583" y="20534"/>
                  <a:pt x="19292" y="20965"/>
                  <a:pt x="17972" y="20965"/>
                </a:cubicBezTo>
                <a:cubicBezTo>
                  <a:pt x="16914" y="20965"/>
                  <a:pt x="15838" y="20689"/>
                  <a:pt x="14769" y="20155"/>
                </a:cubicBezTo>
                <a:cubicBezTo>
                  <a:pt x="14314" y="19927"/>
                  <a:pt x="13879" y="19699"/>
                  <a:pt x="13464" y="19471"/>
                </a:cubicBezTo>
                <a:cubicBezTo>
                  <a:pt x="12035" y="18705"/>
                  <a:pt x="10751" y="18000"/>
                  <a:pt x="9156" y="17628"/>
                </a:cubicBezTo>
                <a:cubicBezTo>
                  <a:pt x="8638" y="17503"/>
                  <a:pt x="8058" y="17420"/>
                  <a:pt x="7478" y="17379"/>
                </a:cubicBezTo>
                <a:cubicBezTo>
                  <a:pt x="7188" y="17379"/>
                  <a:pt x="6919" y="17358"/>
                  <a:pt x="6670" y="17358"/>
                </a:cubicBezTo>
                <a:lnTo>
                  <a:pt x="6049" y="17358"/>
                </a:lnTo>
                <a:cubicBezTo>
                  <a:pt x="4350" y="17358"/>
                  <a:pt x="3294" y="17317"/>
                  <a:pt x="2051" y="15598"/>
                </a:cubicBezTo>
                <a:cubicBezTo>
                  <a:pt x="1036" y="14231"/>
                  <a:pt x="559" y="12698"/>
                  <a:pt x="663" y="11020"/>
                </a:cubicBezTo>
                <a:cubicBezTo>
                  <a:pt x="808" y="8576"/>
                  <a:pt x="1864" y="5427"/>
                  <a:pt x="2507" y="3729"/>
                </a:cubicBezTo>
                <a:cubicBezTo>
                  <a:pt x="2589" y="3501"/>
                  <a:pt x="2672" y="3273"/>
                  <a:pt x="2817" y="3107"/>
                </a:cubicBezTo>
                <a:cubicBezTo>
                  <a:pt x="2859" y="3066"/>
                  <a:pt x="2900" y="3045"/>
                  <a:pt x="2942" y="3004"/>
                </a:cubicBezTo>
                <a:cubicBezTo>
                  <a:pt x="3522" y="2569"/>
                  <a:pt x="4806" y="2465"/>
                  <a:pt x="5800" y="2361"/>
                </a:cubicBezTo>
                <a:cubicBezTo>
                  <a:pt x="6007" y="2361"/>
                  <a:pt x="6214" y="2341"/>
                  <a:pt x="6401" y="2320"/>
                </a:cubicBezTo>
                <a:cubicBezTo>
                  <a:pt x="6716" y="2281"/>
                  <a:pt x="7040" y="2266"/>
                  <a:pt x="7366" y="2266"/>
                </a:cubicBezTo>
                <a:cubicBezTo>
                  <a:pt x="7555" y="2266"/>
                  <a:pt x="7744" y="2271"/>
                  <a:pt x="7934" y="2279"/>
                </a:cubicBezTo>
                <a:cubicBezTo>
                  <a:pt x="8493" y="2279"/>
                  <a:pt x="9073" y="2279"/>
                  <a:pt x="9632" y="2216"/>
                </a:cubicBezTo>
                <a:cubicBezTo>
                  <a:pt x="10606" y="2113"/>
                  <a:pt x="11538" y="1844"/>
                  <a:pt x="12408" y="1595"/>
                </a:cubicBezTo>
                <a:cubicBezTo>
                  <a:pt x="13071" y="1409"/>
                  <a:pt x="13713" y="1201"/>
                  <a:pt x="14376" y="1119"/>
                </a:cubicBezTo>
                <a:cubicBezTo>
                  <a:pt x="14728" y="1056"/>
                  <a:pt x="15101" y="994"/>
                  <a:pt x="15515" y="932"/>
                </a:cubicBezTo>
                <a:cubicBezTo>
                  <a:pt x="16959" y="693"/>
                  <a:pt x="18751" y="414"/>
                  <a:pt x="20500" y="414"/>
                </a:cubicBezTo>
                <a:close/>
                <a:moveTo>
                  <a:pt x="17131" y="0"/>
                </a:moveTo>
                <a:cubicBezTo>
                  <a:pt x="16551" y="83"/>
                  <a:pt x="15991" y="166"/>
                  <a:pt x="15453" y="249"/>
                </a:cubicBezTo>
                <a:cubicBezTo>
                  <a:pt x="15039" y="311"/>
                  <a:pt x="14666" y="373"/>
                  <a:pt x="14334" y="435"/>
                </a:cubicBezTo>
                <a:cubicBezTo>
                  <a:pt x="13630" y="539"/>
                  <a:pt x="12946" y="725"/>
                  <a:pt x="12263" y="932"/>
                </a:cubicBezTo>
                <a:cubicBezTo>
                  <a:pt x="11414" y="1160"/>
                  <a:pt x="10502" y="1429"/>
                  <a:pt x="9570" y="1533"/>
                </a:cubicBezTo>
                <a:cubicBezTo>
                  <a:pt x="9247" y="1570"/>
                  <a:pt x="8924" y="1578"/>
                  <a:pt x="8596" y="1578"/>
                </a:cubicBezTo>
                <a:cubicBezTo>
                  <a:pt x="8378" y="1578"/>
                  <a:pt x="8157" y="1574"/>
                  <a:pt x="7934" y="1574"/>
                </a:cubicBezTo>
                <a:cubicBezTo>
                  <a:pt x="7395" y="1574"/>
                  <a:pt x="6857" y="1574"/>
                  <a:pt x="6318" y="1636"/>
                </a:cubicBezTo>
                <a:cubicBezTo>
                  <a:pt x="6132" y="1657"/>
                  <a:pt x="5945" y="1678"/>
                  <a:pt x="5738" y="1678"/>
                </a:cubicBezTo>
                <a:cubicBezTo>
                  <a:pt x="4599" y="1781"/>
                  <a:pt x="3211" y="1926"/>
                  <a:pt x="2527" y="2444"/>
                </a:cubicBezTo>
                <a:cubicBezTo>
                  <a:pt x="2486" y="2486"/>
                  <a:pt x="2403" y="2569"/>
                  <a:pt x="2341" y="2610"/>
                </a:cubicBezTo>
                <a:cubicBezTo>
                  <a:pt x="2113" y="2859"/>
                  <a:pt x="1989" y="3169"/>
                  <a:pt x="1864" y="3459"/>
                </a:cubicBezTo>
                <a:cubicBezTo>
                  <a:pt x="1098" y="5344"/>
                  <a:pt x="21" y="8866"/>
                  <a:pt x="0" y="11476"/>
                </a:cubicBezTo>
                <a:cubicBezTo>
                  <a:pt x="0" y="11558"/>
                  <a:pt x="0" y="11621"/>
                  <a:pt x="0" y="11703"/>
                </a:cubicBezTo>
                <a:cubicBezTo>
                  <a:pt x="83" y="13692"/>
                  <a:pt x="870" y="15101"/>
                  <a:pt x="2092" y="16426"/>
                </a:cubicBezTo>
                <a:cubicBezTo>
                  <a:pt x="3294" y="17731"/>
                  <a:pt x="4329" y="18021"/>
                  <a:pt x="5572" y="18063"/>
                </a:cubicBezTo>
                <a:cubicBezTo>
                  <a:pt x="5842" y="18083"/>
                  <a:pt x="6132" y="18083"/>
                  <a:pt x="6422" y="18083"/>
                </a:cubicBezTo>
                <a:cubicBezTo>
                  <a:pt x="6836" y="18083"/>
                  <a:pt x="7271" y="18083"/>
                  <a:pt x="7727" y="18125"/>
                </a:cubicBezTo>
                <a:cubicBezTo>
                  <a:pt x="9922" y="18270"/>
                  <a:pt x="11351" y="19119"/>
                  <a:pt x="13174" y="20093"/>
                </a:cubicBezTo>
                <a:cubicBezTo>
                  <a:pt x="13609" y="20320"/>
                  <a:pt x="14044" y="20548"/>
                  <a:pt x="14500" y="20776"/>
                </a:cubicBezTo>
                <a:cubicBezTo>
                  <a:pt x="15204" y="21128"/>
                  <a:pt x="15909" y="21377"/>
                  <a:pt x="16613" y="21522"/>
                </a:cubicBezTo>
                <a:cubicBezTo>
                  <a:pt x="17069" y="21603"/>
                  <a:pt x="17512" y="21659"/>
                  <a:pt x="17963" y="21659"/>
                </a:cubicBezTo>
                <a:cubicBezTo>
                  <a:pt x="18085" y="21659"/>
                  <a:pt x="18208" y="21655"/>
                  <a:pt x="18332" y="21646"/>
                </a:cubicBezTo>
                <a:cubicBezTo>
                  <a:pt x="19679" y="21584"/>
                  <a:pt x="21004" y="21087"/>
                  <a:pt x="22226" y="20175"/>
                </a:cubicBezTo>
                <a:cubicBezTo>
                  <a:pt x="24712" y="18332"/>
                  <a:pt x="26742" y="14811"/>
                  <a:pt x="27467" y="12097"/>
                </a:cubicBezTo>
                <a:cubicBezTo>
                  <a:pt x="28192" y="9342"/>
                  <a:pt x="28793" y="6173"/>
                  <a:pt x="27384" y="3128"/>
                </a:cubicBezTo>
                <a:cubicBezTo>
                  <a:pt x="26556" y="1284"/>
                  <a:pt x="24981" y="394"/>
                  <a:pt x="23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6"/>
          <p:cNvSpPr/>
          <p:nvPr/>
        </p:nvSpPr>
        <p:spPr>
          <a:xfrm rot="5400000">
            <a:off x="8505295" y="376886"/>
            <a:ext cx="623363" cy="463768"/>
          </a:xfrm>
          <a:custGeom>
            <a:rect b="b" l="l" r="r" t="t"/>
            <a:pathLst>
              <a:path extrusionOk="0" h="14469" w="19430">
                <a:moveTo>
                  <a:pt x="13198" y="657"/>
                </a:moveTo>
                <a:cubicBezTo>
                  <a:pt x="15128" y="657"/>
                  <a:pt x="17139" y="1061"/>
                  <a:pt x="17959" y="2822"/>
                </a:cubicBezTo>
                <a:cubicBezTo>
                  <a:pt x="18746" y="4521"/>
                  <a:pt x="18477" y="6323"/>
                  <a:pt x="18084" y="7918"/>
                </a:cubicBezTo>
                <a:cubicBezTo>
                  <a:pt x="17690" y="9472"/>
                  <a:pt x="16551" y="11398"/>
                  <a:pt x="15204" y="12558"/>
                </a:cubicBezTo>
                <a:cubicBezTo>
                  <a:pt x="14198" y="13415"/>
                  <a:pt x="13198" y="13788"/>
                  <a:pt x="12171" y="13788"/>
                </a:cubicBezTo>
                <a:cubicBezTo>
                  <a:pt x="11486" y="13788"/>
                  <a:pt x="10788" y="13623"/>
                  <a:pt x="10067" y="13324"/>
                </a:cubicBezTo>
                <a:cubicBezTo>
                  <a:pt x="9736" y="13179"/>
                  <a:pt x="9404" y="13055"/>
                  <a:pt x="9073" y="12910"/>
                </a:cubicBezTo>
                <a:cubicBezTo>
                  <a:pt x="8099" y="12475"/>
                  <a:pt x="7209" y="12019"/>
                  <a:pt x="6132" y="11812"/>
                </a:cubicBezTo>
                <a:cubicBezTo>
                  <a:pt x="5759" y="11729"/>
                  <a:pt x="5386" y="11667"/>
                  <a:pt x="4992" y="11647"/>
                </a:cubicBezTo>
                <a:cubicBezTo>
                  <a:pt x="4806" y="11647"/>
                  <a:pt x="4640" y="11626"/>
                  <a:pt x="4454" y="11626"/>
                </a:cubicBezTo>
                <a:lnTo>
                  <a:pt x="4039" y="11626"/>
                </a:lnTo>
                <a:cubicBezTo>
                  <a:pt x="2900" y="11605"/>
                  <a:pt x="2279" y="11522"/>
                  <a:pt x="1512" y="10279"/>
                </a:cubicBezTo>
                <a:cubicBezTo>
                  <a:pt x="953" y="9409"/>
                  <a:pt x="684" y="8394"/>
                  <a:pt x="767" y="7317"/>
                </a:cubicBezTo>
                <a:cubicBezTo>
                  <a:pt x="870" y="5722"/>
                  <a:pt x="1533" y="3775"/>
                  <a:pt x="2030" y="2698"/>
                </a:cubicBezTo>
                <a:cubicBezTo>
                  <a:pt x="2092" y="2574"/>
                  <a:pt x="2175" y="2429"/>
                  <a:pt x="2258" y="2325"/>
                </a:cubicBezTo>
                <a:cubicBezTo>
                  <a:pt x="2299" y="2304"/>
                  <a:pt x="2320" y="2284"/>
                  <a:pt x="2362" y="2263"/>
                </a:cubicBezTo>
                <a:cubicBezTo>
                  <a:pt x="2755" y="2015"/>
                  <a:pt x="3646" y="1870"/>
                  <a:pt x="4454" y="1766"/>
                </a:cubicBezTo>
                <a:cubicBezTo>
                  <a:pt x="4599" y="1745"/>
                  <a:pt x="4744" y="1725"/>
                  <a:pt x="4868" y="1704"/>
                </a:cubicBezTo>
                <a:cubicBezTo>
                  <a:pt x="5241" y="1642"/>
                  <a:pt x="5614" y="1621"/>
                  <a:pt x="5987" y="1580"/>
                </a:cubicBezTo>
                <a:cubicBezTo>
                  <a:pt x="6401" y="1559"/>
                  <a:pt x="6815" y="1538"/>
                  <a:pt x="7229" y="1476"/>
                </a:cubicBezTo>
                <a:cubicBezTo>
                  <a:pt x="7954" y="1372"/>
                  <a:pt x="8659" y="1227"/>
                  <a:pt x="9259" y="1082"/>
                </a:cubicBezTo>
                <a:cubicBezTo>
                  <a:pt x="9674" y="1000"/>
                  <a:pt x="10088" y="896"/>
                  <a:pt x="10481" y="855"/>
                </a:cubicBezTo>
                <a:cubicBezTo>
                  <a:pt x="10709" y="834"/>
                  <a:pt x="10937" y="792"/>
                  <a:pt x="11186" y="772"/>
                </a:cubicBezTo>
                <a:cubicBezTo>
                  <a:pt x="11805" y="711"/>
                  <a:pt x="12496" y="657"/>
                  <a:pt x="13198" y="657"/>
                </a:cubicBezTo>
                <a:close/>
                <a:moveTo>
                  <a:pt x="13092" y="0"/>
                </a:moveTo>
                <a:cubicBezTo>
                  <a:pt x="12437" y="0"/>
                  <a:pt x="11795" y="40"/>
                  <a:pt x="11206" y="88"/>
                </a:cubicBezTo>
                <a:cubicBezTo>
                  <a:pt x="10958" y="109"/>
                  <a:pt x="10709" y="150"/>
                  <a:pt x="10502" y="171"/>
                </a:cubicBezTo>
                <a:cubicBezTo>
                  <a:pt x="10046" y="212"/>
                  <a:pt x="9611" y="316"/>
                  <a:pt x="9176" y="399"/>
                </a:cubicBezTo>
                <a:cubicBezTo>
                  <a:pt x="8576" y="544"/>
                  <a:pt x="7892" y="689"/>
                  <a:pt x="7167" y="792"/>
                </a:cubicBezTo>
                <a:cubicBezTo>
                  <a:pt x="6774" y="855"/>
                  <a:pt x="6380" y="875"/>
                  <a:pt x="5966" y="896"/>
                </a:cubicBezTo>
                <a:cubicBezTo>
                  <a:pt x="5572" y="917"/>
                  <a:pt x="5158" y="958"/>
                  <a:pt x="4764" y="1020"/>
                </a:cubicBezTo>
                <a:cubicBezTo>
                  <a:pt x="4640" y="1041"/>
                  <a:pt x="4495" y="1062"/>
                  <a:pt x="4329" y="1082"/>
                </a:cubicBezTo>
                <a:cubicBezTo>
                  <a:pt x="3397" y="1227"/>
                  <a:pt x="2382" y="1393"/>
                  <a:pt x="1968" y="1683"/>
                </a:cubicBezTo>
                <a:lnTo>
                  <a:pt x="1823" y="1787"/>
                </a:lnTo>
                <a:cubicBezTo>
                  <a:pt x="1657" y="1973"/>
                  <a:pt x="1533" y="2180"/>
                  <a:pt x="1429" y="2387"/>
                </a:cubicBezTo>
                <a:cubicBezTo>
                  <a:pt x="684" y="3817"/>
                  <a:pt x="0" y="6447"/>
                  <a:pt x="145" y="8291"/>
                </a:cubicBezTo>
                <a:cubicBezTo>
                  <a:pt x="145" y="8332"/>
                  <a:pt x="145" y="8394"/>
                  <a:pt x="145" y="8436"/>
                </a:cubicBezTo>
                <a:cubicBezTo>
                  <a:pt x="394" y="10114"/>
                  <a:pt x="1202" y="10735"/>
                  <a:pt x="2154" y="11502"/>
                </a:cubicBezTo>
                <a:cubicBezTo>
                  <a:pt x="2921" y="12102"/>
                  <a:pt x="3522" y="12309"/>
                  <a:pt x="4288" y="12372"/>
                </a:cubicBezTo>
                <a:cubicBezTo>
                  <a:pt x="4454" y="12372"/>
                  <a:pt x="4619" y="12372"/>
                  <a:pt x="4785" y="12392"/>
                </a:cubicBezTo>
                <a:cubicBezTo>
                  <a:pt x="5034" y="12392"/>
                  <a:pt x="5303" y="12413"/>
                  <a:pt x="5572" y="12434"/>
                </a:cubicBezTo>
                <a:cubicBezTo>
                  <a:pt x="6856" y="12537"/>
                  <a:pt x="7747" y="13034"/>
                  <a:pt x="8845" y="13552"/>
                </a:cubicBezTo>
                <a:cubicBezTo>
                  <a:pt x="9176" y="13697"/>
                  <a:pt x="9529" y="13842"/>
                  <a:pt x="9901" y="13987"/>
                </a:cubicBezTo>
                <a:cubicBezTo>
                  <a:pt x="10440" y="14194"/>
                  <a:pt x="10979" y="14360"/>
                  <a:pt x="11538" y="14422"/>
                </a:cubicBezTo>
                <a:cubicBezTo>
                  <a:pt x="11755" y="14453"/>
                  <a:pt x="11968" y="14469"/>
                  <a:pt x="12180" y="14469"/>
                </a:cubicBezTo>
                <a:cubicBezTo>
                  <a:pt x="12392" y="14469"/>
                  <a:pt x="12605" y="14453"/>
                  <a:pt x="12822" y="14422"/>
                </a:cubicBezTo>
                <a:cubicBezTo>
                  <a:pt x="13796" y="14319"/>
                  <a:pt x="14749" y="13842"/>
                  <a:pt x="15681" y="13034"/>
                </a:cubicBezTo>
                <a:cubicBezTo>
                  <a:pt x="17151" y="11792"/>
                  <a:pt x="18353" y="9720"/>
                  <a:pt x="18767" y="8022"/>
                </a:cubicBezTo>
                <a:cubicBezTo>
                  <a:pt x="19181" y="6302"/>
                  <a:pt x="19430" y="4376"/>
                  <a:pt x="18581" y="2532"/>
                </a:cubicBezTo>
                <a:cubicBezTo>
                  <a:pt x="17609" y="445"/>
                  <a:pt x="15277" y="0"/>
                  <a:pt x="13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6"/>
          <p:cNvSpPr/>
          <p:nvPr/>
        </p:nvSpPr>
        <p:spPr>
          <a:xfrm rot="5400000">
            <a:off x="8659490" y="487224"/>
            <a:ext cx="335615" cy="238439"/>
          </a:xfrm>
          <a:custGeom>
            <a:rect b="b" l="l" r="r" t="t"/>
            <a:pathLst>
              <a:path extrusionOk="0" h="7439" w="10461">
                <a:moveTo>
                  <a:pt x="6316" y="684"/>
                </a:moveTo>
                <a:cubicBezTo>
                  <a:pt x="7611" y="684"/>
                  <a:pt x="8737" y="1319"/>
                  <a:pt x="9239" y="2364"/>
                </a:cubicBezTo>
                <a:cubicBezTo>
                  <a:pt x="9736" y="3379"/>
                  <a:pt x="9529" y="4559"/>
                  <a:pt x="8679" y="5574"/>
                </a:cubicBezTo>
                <a:cubicBezTo>
                  <a:pt x="7932" y="6479"/>
                  <a:pt x="7262" y="6765"/>
                  <a:pt x="6521" y="6765"/>
                </a:cubicBezTo>
                <a:cubicBezTo>
                  <a:pt x="5990" y="6765"/>
                  <a:pt x="5422" y="6617"/>
                  <a:pt x="4764" y="6444"/>
                </a:cubicBezTo>
                <a:cubicBezTo>
                  <a:pt x="4267" y="6320"/>
                  <a:pt x="3749" y="6175"/>
                  <a:pt x="3190" y="6092"/>
                </a:cubicBezTo>
                <a:cubicBezTo>
                  <a:pt x="2859" y="6051"/>
                  <a:pt x="2589" y="6030"/>
                  <a:pt x="2341" y="6009"/>
                </a:cubicBezTo>
                <a:cubicBezTo>
                  <a:pt x="1595" y="5989"/>
                  <a:pt x="1347" y="5968"/>
                  <a:pt x="1057" y="5077"/>
                </a:cubicBezTo>
                <a:cubicBezTo>
                  <a:pt x="705" y="4062"/>
                  <a:pt x="1098" y="2281"/>
                  <a:pt x="1782" y="1659"/>
                </a:cubicBezTo>
                <a:cubicBezTo>
                  <a:pt x="2279" y="1494"/>
                  <a:pt x="4909" y="727"/>
                  <a:pt x="6194" y="686"/>
                </a:cubicBezTo>
                <a:cubicBezTo>
                  <a:pt x="6235" y="685"/>
                  <a:pt x="6276" y="684"/>
                  <a:pt x="6316" y="684"/>
                </a:cubicBezTo>
                <a:close/>
                <a:moveTo>
                  <a:pt x="6296" y="1"/>
                </a:moveTo>
                <a:cubicBezTo>
                  <a:pt x="6255" y="1"/>
                  <a:pt x="6214" y="1"/>
                  <a:pt x="6173" y="2"/>
                </a:cubicBezTo>
                <a:cubicBezTo>
                  <a:pt x="4744" y="44"/>
                  <a:pt x="1844" y="893"/>
                  <a:pt x="1492" y="1038"/>
                </a:cubicBezTo>
                <a:lnTo>
                  <a:pt x="1388" y="1100"/>
                </a:lnTo>
                <a:cubicBezTo>
                  <a:pt x="394" y="1908"/>
                  <a:pt x="0" y="4124"/>
                  <a:pt x="394" y="5305"/>
                </a:cubicBezTo>
                <a:cubicBezTo>
                  <a:pt x="829" y="6631"/>
                  <a:pt x="1512" y="6672"/>
                  <a:pt x="2299" y="6714"/>
                </a:cubicBezTo>
                <a:cubicBezTo>
                  <a:pt x="2527" y="6714"/>
                  <a:pt x="2797" y="6734"/>
                  <a:pt x="3087" y="6776"/>
                </a:cubicBezTo>
                <a:cubicBezTo>
                  <a:pt x="3604" y="6859"/>
                  <a:pt x="4102" y="6983"/>
                  <a:pt x="4578" y="7107"/>
                </a:cubicBezTo>
                <a:cubicBezTo>
                  <a:pt x="5241" y="7273"/>
                  <a:pt x="5883" y="7439"/>
                  <a:pt x="6525" y="7439"/>
                </a:cubicBezTo>
                <a:cubicBezTo>
                  <a:pt x="7416" y="7439"/>
                  <a:pt x="8307" y="7128"/>
                  <a:pt x="9218" y="6030"/>
                </a:cubicBezTo>
                <a:cubicBezTo>
                  <a:pt x="10233" y="4808"/>
                  <a:pt x="10461" y="3316"/>
                  <a:pt x="9860" y="2053"/>
                </a:cubicBezTo>
                <a:cubicBezTo>
                  <a:pt x="9234" y="781"/>
                  <a:pt x="7880" y="1"/>
                  <a:pt x="6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bg>
      <p:bgPr>
        <a:solidFill>
          <a:schemeClr val="accent4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type="title"/>
          </p:nvPr>
        </p:nvSpPr>
        <p:spPr>
          <a:xfrm>
            <a:off x="3767328" y="1371600"/>
            <a:ext cx="45810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5">
    <p:bg>
      <p:bgPr>
        <a:solidFill>
          <a:schemeClr val="accent6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8"/>
          <p:cNvSpPr txBox="1"/>
          <p:nvPr>
            <p:ph type="title"/>
          </p:nvPr>
        </p:nvSpPr>
        <p:spPr>
          <a:xfrm>
            <a:off x="1433550" y="418374"/>
            <a:ext cx="6276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7" name="Google Shape;397;p18"/>
          <p:cNvSpPr/>
          <p:nvPr/>
        </p:nvSpPr>
        <p:spPr>
          <a:xfrm>
            <a:off x="0" y="4008102"/>
            <a:ext cx="958346" cy="1135418"/>
          </a:xfrm>
          <a:custGeom>
            <a:rect b="b" l="l" r="r" t="t"/>
            <a:pathLst>
              <a:path extrusionOk="0" h="54686" w="46152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8"/>
          <p:cNvSpPr/>
          <p:nvPr/>
        </p:nvSpPr>
        <p:spPr>
          <a:xfrm>
            <a:off x="7293266" y="248182"/>
            <a:ext cx="163346" cy="146382"/>
          </a:xfrm>
          <a:custGeom>
            <a:rect b="b" l="l" r="r" t="t"/>
            <a:pathLst>
              <a:path extrusionOk="0" h="4568" w="5097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8"/>
          <p:cNvSpPr/>
          <p:nvPr/>
        </p:nvSpPr>
        <p:spPr>
          <a:xfrm>
            <a:off x="8493106" y="4203170"/>
            <a:ext cx="95598" cy="91488"/>
          </a:xfrm>
          <a:custGeom>
            <a:rect b="b" l="l" r="r" t="t"/>
            <a:pathLst>
              <a:path extrusionOk="0" h="2855" w="2983">
                <a:moveTo>
                  <a:pt x="1256" y="1"/>
                </a:moveTo>
                <a:cubicBezTo>
                  <a:pt x="1048" y="1"/>
                  <a:pt x="845" y="50"/>
                  <a:pt x="663" y="166"/>
                </a:cubicBezTo>
                <a:cubicBezTo>
                  <a:pt x="435" y="311"/>
                  <a:pt x="290" y="539"/>
                  <a:pt x="207" y="809"/>
                </a:cubicBezTo>
                <a:cubicBezTo>
                  <a:pt x="0" y="1554"/>
                  <a:pt x="332" y="2631"/>
                  <a:pt x="1181" y="2839"/>
                </a:cubicBezTo>
                <a:cubicBezTo>
                  <a:pt x="1240" y="2849"/>
                  <a:pt x="1300" y="2854"/>
                  <a:pt x="1361" y="2854"/>
                </a:cubicBezTo>
                <a:cubicBezTo>
                  <a:pt x="1536" y="2854"/>
                  <a:pt x="1716" y="2812"/>
                  <a:pt x="1885" y="2735"/>
                </a:cubicBezTo>
                <a:cubicBezTo>
                  <a:pt x="1927" y="2714"/>
                  <a:pt x="1989" y="2694"/>
                  <a:pt x="2030" y="2673"/>
                </a:cubicBezTo>
                <a:cubicBezTo>
                  <a:pt x="2279" y="2507"/>
                  <a:pt x="2486" y="2279"/>
                  <a:pt x="2672" y="2051"/>
                </a:cubicBezTo>
                <a:cubicBezTo>
                  <a:pt x="2817" y="1844"/>
                  <a:pt x="2962" y="1616"/>
                  <a:pt x="2962" y="1347"/>
                </a:cubicBezTo>
                <a:cubicBezTo>
                  <a:pt x="2983" y="1140"/>
                  <a:pt x="2879" y="954"/>
                  <a:pt x="2755" y="788"/>
                </a:cubicBezTo>
                <a:cubicBezTo>
                  <a:pt x="2436" y="378"/>
                  <a:pt x="1827" y="1"/>
                  <a:pt x="12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8"/>
          <p:cNvSpPr/>
          <p:nvPr/>
        </p:nvSpPr>
        <p:spPr>
          <a:xfrm>
            <a:off x="489616" y="3699790"/>
            <a:ext cx="161359" cy="144715"/>
          </a:xfrm>
          <a:custGeom>
            <a:rect b="b" l="l" r="r" t="t"/>
            <a:pathLst>
              <a:path extrusionOk="0" h="4516" w="5035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8"/>
          <p:cNvSpPr/>
          <p:nvPr/>
        </p:nvSpPr>
        <p:spPr>
          <a:xfrm>
            <a:off x="8755649" y="1205424"/>
            <a:ext cx="161340" cy="144715"/>
          </a:xfrm>
          <a:custGeom>
            <a:rect b="b" l="l" r="r" t="t"/>
            <a:pathLst>
              <a:path extrusionOk="0" h="4516" w="5034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8"/>
          <p:cNvSpPr/>
          <p:nvPr/>
        </p:nvSpPr>
        <p:spPr>
          <a:xfrm>
            <a:off x="5633505" y="4616876"/>
            <a:ext cx="2316968" cy="528274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8"/>
          <p:cNvSpPr/>
          <p:nvPr/>
        </p:nvSpPr>
        <p:spPr>
          <a:xfrm>
            <a:off x="1169424" y="4616868"/>
            <a:ext cx="205809" cy="217938"/>
          </a:xfrm>
          <a:custGeom>
            <a:rect b="b" l="l" r="r" t="t"/>
            <a:pathLst>
              <a:path extrusionOk="0" h="6801" w="6422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8"/>
          <p:cNvSpPr/>
          <p:nvPr/>
        </p:nvSpPr>
        <p:spPr>
          <a:xfrm>
            <a:off x="1546774" y="4834790"/>
            <a:ext cx="119537" cy="130615"/>
          </a:xfrm>
          <a:custGeom>
            <a:rect b="b" l="l" r="r" t="t"/>
            <a:pathLst>
              <a:path extrusionOk="0" h="4076" w="373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8"/>
          <p:cNvSpPr/>
          <p:nvPr/>
        </p:nvSpPr>
        <p:spPr>
          <a:xfrm>
            <a:off x="7968438" y="3"/>
            <a:ext cx="1034376" cy="1135386"/>
          </a:xfrm>
          <a:custGeom>
            <a:rect b="b" l="l" r="r" t="t"/>
            <a:pathLst>
              <a:path extrusionOk="0" h="45230" w="41202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8"/>
          <p:cNvGrpSpPr/>
          <p:nvPr/>
        </p:nvGrpSpPr>
        <p:grpSpPr>
          <a:xfrm>
            <a:off x="1546774" y="88236"/>
            <a:ext cx="509835" cy="466288"/>
            <a:chOff x="5177300" y="2314950"/>
            <a:chExt cx="341575" cy="312400"/>
          </a:xfrm>
        </p:grpSpPr>
        <p:sp>
          <p:nvSpPr>
            <p:cNvPr id="407" name="Google Shape;407;p18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8"/>
          <p:cNvSpPr txBox="1"/>
          <p:nvPr>
            <p:ph idx="1" type="subTitle"/>
          </p:nvPr>
        </p:nvSpPr>
        <p:spPr>
          <a:xfrm>
            <a:off x="6071616" y="1746504"/>
            <a:ext cx="237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3" name="Google Shape;413;p18"/>
          <p:cNvSpPr txBox="1"/>
          <p:nvPr>
            <p:ph idx="2" type="subTitle"/>
          </p:nvPr>
        </p:nvSpPr>
        <p:spPr>
          <a:xfrm>
            <a:off x="6071616" y="2176272"/>
            <a:ext cx="2377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4" name="Google Shape;414;p18"/>
          <p:cNvSpPr txBox="1"/>
          <p:nvPr>
            <p:ph idx="3" type="subTitle"/>
          </p:nvPr>
        </p:nvSpPr>
        <p:spPr>
          <a:xfrm>
            <a:off x="6071616" y="2935224"/>
            <a:ext cx="2377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5" name="Google Shape;415;p18"/>
          <p:cNvSpPr txBox="1"/>
          <p:nvPr>
            <p:ph idx="4" type="subTitle"/>
          </p:nvPr>
        </p:nvSpPr>
        <p:spPr>
          <a:xfrm>
            <a:off x="6071616" y="3364992"/>
            <a:ext cx="2377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6" name="Google Shape;416;p18"/>
          <p:cNvSpPr/>
          <p:nvPr/>
        </p:nvSpPr>
        <p:spPr>
          <a:xfrm rot="-5400000">
            <a:off x="-516318" y="641160"/>
            <a:ext cx="1830507" cy="797872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6">
    <p:bg>
      <p:bgPr>
        <a:solidFill>
          <a:schemeClr val="accent6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/>
          <p:nvPr>
            <p:ph hasCustomPrompt="1" type="title"/>
          </p:nvPr>
        </p:nvSpPr>
        <p:spPr>
          <a:xfrm>
            <a:off x="704088" y="996696"/>
            <a:ext cx="33468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9" name="Google Shape;419;p19"/>
          <p:cNvSpPr/>
          <p:nvPr/>
        </p:nvSpPr>
        <p:spPr>
          <a:xfrm>
            <a:off x="2209324" y="4423399"/>
            <a:ext cx="2293706" cy="720150"/>
          </a:xfrm>
          <a:custGeom>
            <a:rect b="b" l="l" r="r" t="t"/>
            <a:pathLst>
              <a:path extrusionOk="0" h="71979" w="229256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19"/>
          <p:cNvGrpSpPr/>
          <p:nvPr/>
        </p:nvGrpSpPr>
        <p:grpSpPr>
          <a:xfrm rot="240">
            <a:off x="2258334" y="4341119"/>
            <a:ext cx="489135" cy="447357"/>
            <a:chOff x="5177300" y="2314950"/>
            <a:chExt cx="341575" cy="312400"/>
          </a:xfrm>
        </p:grpSpPr>
        <p:sp>
          <p:nvSpPr>
            <p:cNvPr id="421" name="Google Shape;421;p19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19"/>
          <p:cNvGrpSpPr/>
          <p:nvPr/>
        </p:nvGrpSpPr>
        <p:grpSpPr>
          <a:xfrm rot="-5400000">
            <a:off x="283454" y="4559784"/>
            <a:ext cx="489135" cy="447388"/>
            <a:chOff x="5177300" y="2314950"/>
            <a:chExt cx="341575" cy="312400"/>
          </a:xfrm>
        </p:grpSpPr>
        <p:sp>
          <p:nvSpPr>
            <p:cNvPr id="427" name="Google Shape;427;p19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19"/>
          <p:cNvSpPr/>
          <p:nvPr/>
        </p:nvSpPr>
        <p:spPr>
          <a:xfrm>
            <a:off x="2560783" y="233392"/>
            <a:ext cx="95702" cy="91695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9"/>
          <p:cNvSpPr/>
          <p:nvPr/>
        </p:nvSpPr>
        <p:spPr>
          <a:xfrm>
            <a:off x="6362046" y="233231"/>
            <a:ext cx="95060" cy="91856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9"/>
          <p:cNvSpPr/>
          <p:nvPr/>
        </p:nvSpPr>
        <p:spPr>
          <a:xfrm>
            <a:off x="8328478" y="4747860"/>
            <a:ext cx="121625" cy="109135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9"/>
          <p:cNvSpPr/>
          <p:nvPr/>
        </p:nvSpPr>
        <p:spPr>
          <a:xfrm>
            <a:off x="-13710" y="1044872"/>
            <a:ext cx="3337" cy="57908"/>
          </a:xfrm>
          <a:custGeom>
            <a:rect b="b" l="l" r="r" t="t"/>
            <a:pathLst>
              <a:path extrusionOk="0" h="1803" w="104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9"/>
          <p:cNvSpPr/>
          <p:nvPr/>
        </p:nvSpPr>
        <p:spPr>
          <a:xfrm>
            <a:off x="-10405" y="-6911"/>
            <a:ext cx="1394273" cy="1108375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9"/>
          <p:cNvSpPr/>
          <p:nvPr/>
        </p:nvSpPr>
        <p:spPr>
          <a:xfrm>
            <a:off x="208581" y="1392590"/>
            <a:ext cx="95734" cy="91695"/>
          </a:xfrm>
          <a:custGeom>
            <a:rect b="b" l="l" r="r" t="t"/>
            <a:pathLst>
              <a:path extrusionOk="0" h="2855" w="2984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9"/>
          <p:cNvSpPr/>
          <p:nvPr/>
        </p:nvSpPr>
        <p:spPr>
          <a:xfrm rot="10800000">
            <a:off x="-6839" y="2313092"/>
            <a:ext cx="937578" cy="1468477"/>
          </a:xfrm>
          <a:custGeom>
            <a:rect b="b" l="l" r="r" t="t"/>
            <a:pathLst>
              <a:path extrusionOk="0" h="36459" w="23304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9"/>
          <p:cNvSpPr/>
          <p:nvPr/>
        </p:nvSpPr>
        <p:spPr>
          <a:xfrm rot="10800000">
            <a:off x="-6838" y="2622133"/>
            <a:ext cx="782603" cy="1481769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9"/>
          <p:cNvSpPr txBox="1"/>
          <p:nvPr>
            <p:ph hasCustomPrompt="1" idx="2" type="title"/>
          </p:nvPr>
        </p:nvSpPr>
        <p:spPr>
          <a:xfrm>
            <a:off x="5071091" y="3512749"/>
            <a:ext cx="33468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1" name="Google Shape;441;p19"/>
          <p:cNvSpPr txBox="1"/>
          <p:nvPr>
            <p:ph idx="1" type="subTitle"/>
          </p:nvPr>
        </p:nvSpPr>
        <p:spPr>
          <a:xfrm>
            <a:off x="704088" y="1481328"/>
            <a:ext cx="33468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2" name="Google Shape;442;p19"/>
          <p:cNvSpPr txBox="1"/>
          <p:nvPr>
            <p:ph idx="3" type="subTitle"/>
          </p:nvPr>
        </p:nvSpPr>
        <p:spPr>
          <a:xfrm>
            <a:off x="5071091" y="3995928"/>
            <a:ext cx="3346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3" name="Google Shape;443;p19"/>
          <p:cNvSpPr txBox="1"/>
          <p:nvPr>
            <p:ph idx="4" type="subTitle"/>
          </p:nvPr>
        </p:nvSpPr>
        <p:spPr>
          <a:xfrm>
            <a:off x="2898600" y="2743200"/>
            <a:ext cx="3346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4" name="Google Shape;444;p19"/>
          <p:cNvSpPr txBox="1"/>
          <p:nvPr>
            <p:ph hasCustomPrompt="1" idx="5" type="title"/>
          </p:nvPr>
        </p:nvSpPr>
        <p:spPr>
          <a:xfrm>
            <a:off x="2898600" y="2254723"/>
            <a:ext cx="33468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462383" y="-6809"/>
            <a:ext cx="2286113" cy="1598833"/>
            <a:chOff x="3045330" y="-6829"/>
            <a:chExt cx="2308272" cy="1614331"/>
          </a:xfrm>
        </p:grpSpPr>
        <p:sp>
          <p:nvSpPr>
            <p:cNvPr id="446" name="Google Shape;446;p19"/>
            <p:cNvSpPr/>
            <p:nvPr/>
          </p:nvSpPr>
          <p:spPr>
            <a:xfrm>
              <a:off x="4420183" y="61587"/>
              <a:ext cx="933419" cy="1188837"/>
            </a:xfrm>
            <a:custGeom>
              <a:rect b="b" l="l" r="r" t="t"/>
              <a:pathLst>
                <a:path extrusionOk="0" h="37099" w="29083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EDE6"/>
                </a:solidFill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3045330" y="-6829"/>
              <a:ext cx="1311723" cy="291866"/>
            </a:xfrm>
            <a:custGeom>
              <a:rect b="b" l="l" r="r" t="t"/>
              <a:pathLst>
                <a:path extrusionOk="0" h="9108" w="4087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EDE6"/>
                </a:solidFill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3623040" y="328330"/>
              <a:ext cx="848367" cy="1279172"/>
            </a:xfrm>
            <a:custGeom>
              <a:rect b="b" l="l" r="r" t="t"/>
              <a:pathLst>
                <a:path extrusionOk="0" h="39918" w="26433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EDE6"/>
                </a:solidFill>
              </a:endParaRPr>
            </a:p>
          </p:txBody>
        </p:sp>
      </p:grpSp>
      <p:grpSp>
        <p:nvGrpSpPr>
          <p:cNvPr id="449" name="Google Shape;449;p19"/>
          <p:cNvGrpSpPr/>
          <p:nvPr/>
        </p:nvGrpSpPr>
        <p:grpSpPr>
          <a:xfrm rot="-5400000">
            <a:off x="8147745" y="1475666"/>
            <a:ext cx="652955" cy="597215"/>
            <a:chOff x="5177300" y="2314950"/>
            <a:chExt cx="341575" cy="312400"/>
          </a:xfrm>
        </p:grpSpPr>
        <p:sp>
          <p:nvSpPr>
            <p:cNvPr id="450" name="Google Shape;450;p19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19"/>
          <p:cNvSpPr/>
          <p:nvPr/>
        </p:nvSpPr>
        <p:spPr>
          <a:xfrm rot="10800000">
            <a:off x="3463667" y="-6899"/>
            <a:ext cx="2316968" cy="528274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8">
    <p:bg>
      <p:bgPr>
        <a:solidFill>
          <a:schemeClr val="accent6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/>
          <p:nvPr/>
        </p:nvSpPr>
        <p:spPr>
          <a:xfrm>
            <a:off x="692715" y="1034242"/>
            <a:ext cx="186752" cy="167685"/>
          </a:xfrm>
          <a:custGeom>
            <a:rect b="b" l="l" r="r" t="t"/>
            <a:pathLst>
              <a:path extrusionOk="0" h="5221" w="5821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2560783" y="233392"/>
            <a:ext cx="95702" cy="91695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6362046" y="233231"/>
            <a:ext cx="95060" cy="91856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8328478" y="4747860"/>
            <a:ext cx="121625" cy="109135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0"/>
          <p:cNvSpPr/>
          <p:nvPr/>
        </p:nvSpPr>
        <p:spPr>
          <a:xfrm>
            <a:off x="8643464" y="1326960"/>
            <a:ext cx="121657" cy="109135"/>
          </a:xfrm>
          <a:custGeom>
            <a:rect b="b" l="l" r="r" t="t"/>
            <a:pathLst>
              <a:path extrusionOk="0" h="3398" w="3792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0"/>
          <p:cNvSpPr/>
          <p:nvPr/>
        </p:nvSpPr>
        <p:spPr>
          <a:xfrm>
            <a:off x="-10405" y="-6911"/>
            <a:ext cx="1394273" cy="1108375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0"/>
          <p:cNvSpPr/>
          <p:nvPr/>
        </p:nvSpPr>
        <p:spPr>
          <a:xfrm>
            <a:off x="7710450" y="530327"/>
            <a:ext cx="1433536" cy="1327661"/>
          </a:xfrm>
          <a:custGeom>
            <a:rect b="b" l="l" r="r" t="t"/>
            <a:pathLst>
              <a:path extrusionOk="0" h="61480" w="66452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3857333" y="-6911"/>
            <a:ext cx="2387772" cy="1042117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/>
          <p:nvPr/>
        </p:nvSpPr>
        <p:spPr>
          <a:xfrm>
            <a:off x="3207626" y="4433150"/>
            <a:ext cx="1547839" cy="711981"/>
          </a:xfrm>
          <a:custGeom>
            <a:rect b="b" l="l" r="r" t="t"/>
            <a:pathLst>
              <a:path extrusionOk="0" h="28680" w="6235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0"/>
          <p:cNvSpPr/>
          <p:nvPr/>
        </p:nvSpPr>
        <p:spPr>
          <a:xfrm>
            <a:off x="1422746" y="4751853"/>
            <a:ext cx="183515" cy="147455"/>
          </a:xfrm>
          <a:custGeom>
            <a:rect b="b" l="l" r="r" t="t"/>
            <a:pathLst>
              <a:path extrusionOk="0" h="6276" w="781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0"/>
          <p:cNvSpPr/>
          <p:nvPr/>
        </p:nvSpPr>
        <p:spPr>
          <a:xfrm>
            <a:off x="1269054" y="4566503"/>
            <a:ext cx="130858" cy="120059"/>
          </a:xfrm>
          <a:custGeom>
            <a:rect b="b" l="l" r="r" t="t"/>
            <a:pathLst>
              <a:path extrusionOk="0" h="5110" w="5569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1575099" y="4594298"/>
            <a:ext cx="144580" cy="72130"/>
          </a:xfrm>
          <a:custGeom>
            <a:rect b="b" l="l" r="r" t="t"/>
            <a:pathLst>
              <a:path extrusionOk="0" h="3070" w="6153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0"/>
          <p:cNvSpPr/>
          <p:nvPr/>
        </p:nvSpPr>
        <p:spPr>
          <a:xfrm>
            <a:off x="1095624" y="4433147"/>
            <a:ext cx="114950" cy="73163"/>
          </a:xfrm>
          <a:custGeom>
            <a:rect b="b" l="l" r="r" t="t"/>
            <a:pathLst>
              <a:path extrusionOk="0" h="3114" w="4892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0"/>
          <p:cNvSpPr/>
          <p:nvPr/>
        </p:nvSpPr>
        <p:spPr>
          <a:xfrm>
            <a:off x="1159442" y="4745791"/>
            <a:ext cx="70117" cy="63225"/>
          </a:xfrm>
          <a:custGeom>
            <a:rect b="b" l="l" r="r" t="t"/>
            <a:pathLst>
              <a:path extrusionOk="0" h="2691" w="2984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20"/>
          <p:cNvGrpSpPr/>
          <p:nvPr/>
        </p:nvGrpSpPr>
        <p:grpSpPr>
          <a:xfrm rot="10800000">
            <a:off x="6311381" y="3803824"/>
            <a:ext cx="1931101" cy="1350549"/>
            <a:chOff x="3045330" y="-6829"/>
            <a:chExt cx="2308272" cy="1614331"/>
          </a:xfrm>
        </p:grpSpPr>
        <p:sp>
          <p:nvSpPr>
            <p:cNvPr id="472" name="Google Shape;472;p20"/>
            <p:cNvSpPr/>
            <p:nvPr/>
          </p:nvSpPr>
          <p:spPr>
            <a:xfrm>
              <a:off x="4420183" y="61587"/>
              <a:ext cx="933419" cy="1188837"/>
            </a:xfrm>
            <a:custGeom>
              <a:rect b="b" l="l" r="r" t="t"/>
              <a:pathLst>
                <a:path extrusionOk="0" h="37099" w="29083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3045330" y="-6829"/>
              <a:ext cx="1311723" cy="291866"/>
            </a:xfrm>
            <a:custGeom>
              <a:rect b="b" l="l" r="r" t="t"/>
              <a:pathLst>
                <a:path extrusionOk="0" h="9108" w="4087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3623040" y="328330"/>
              <a:ext cx="848367" cy="1279172"/>
            </a:xfrm>
            <a:custGeom>
              <a:rect b="b" l="l" r="r" t="t"/>
              <a:pathLst>
                <a:path extrusionOk="0" h="39918" w="26433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20"/>
          <p:cNvSpPr txBox="1"/>
          <p:nvPr>
            <p:ph type="title"/>
          </p:nvPr>
        </p:nvSpPr>
        <p:spPr>
          <a:xfrm>
            <a:off x="4169664" y="1225332"/>
            <a:ext cx="32643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6" name="Google Shape;476;p20"/>
          <p:cNvSpPr txBox="1"/>
          <p:nvPr>
            <p:ph idx="1" type="subTitle"/>
          </p:nvPr>
        </p:nvSpPr>
        <p:spPr>
          <a:xfrm>
            <a:off x="4187952" y="2139696"/>
            <a:ext cx="32643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77" name="Google Shape;477;p20"/>
          <p:cNvSpPr/>
          <p:nvPr/>
        </p:nvSpPr>
        <p:spPr>
          <a:xfrm rot="-5400000">
            <a:off x="-597935" y="2503512"/>
            <a:ext cx="2085044" cy="909976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8126963" y="2662131"/>
            <a:ext cx="1026768" cy="1063342"/>
          </a:xfrm>
          <a:custGeom>
            <a:rect b="b" l="l" r="r" t="t"/>
            <a:pathLst>
              <a:path extrusionOk="0" h="33175" w="32004">
                <a:moveTo>
                  <a:pt x="10837" y="0"/>
                </a:moveTo>
                <a:cubicBezTo>
                  <a:pt x="8343" y="0"/>
                  <a:pt x="5972" y="932"/>
                  <a:pt x="4474" y="3782"/>
                </a:cubicBezTo>
                <a:cubicBezTo>
                  <a:pt x="0" y="12316"/>
                  <a:pt x="12035" y="21326"/>
                  <a:pt x="18477" y="26173"/>
                </a:cubicBezTo>
                <a:cubicBezTo>
                  <a:pt x="18871" y="26463"/>
                  <a:pt x="19223" y="26733"/>
                  <a:pt x="19575" y="27002"/>
                </a:cubicBezTo>
                <a:cubicBezTo>
                  <a:pt x="24049" y="30399"/>
                  <a:pt x="28275" y="32243"/>
                  <a:pt x="32003" y="33175"/>
                </a:cubicBezTo>
                <a:lnTo>
                  <a:pt x="32003" y="32553"/>
                </a:lnTo>
                <a:cubicBezTo>
                  <a:pt x="28378" y="31621"/>
                  <a:pt x="24298" y="29819"/>
                  <a:pt x="19948" y="26505"/>
                </a:cubicBezTo>
                <a:cubicBezTo>
                  <a:pt x="19596" y="26256"/>
                  <a:pt x="19243" y="25987"/>
                  <a:pt x="18850" y="25697"/>
                </a:cubicBezTo>
                <a:cubicBezTo>
                  <a:pt x="12532" y="20953"/>
                  <a:pt x="787" y="12129"/>
                  <a:pt x="5013" y="4072"/>
                </a:cubicBezTo>
                <a:cubicBezTo>
                  <a:pt x="6354" y="1513"/>
                  <a:pt x="8430" y="590"/>
                  <a:pt x="10796" y="590"/>
                </a:cubicBezTo>
                <a:cubicBezTo>
                  <a:pt x="13620" y="590"/>
                  <a:pt x="16855" y="1906"/>
                  <a:pt x="19741" y="3326"/>
                </a:cubicBezTo>
                <a:cubicBezTo>
                  <a:pt x="22185" y="4527"/>
                  <a:pt x="24733" y="5625"/>
                  <a:pt x="27177" y="6702"/>
                </a:cubicBezTo>
                <a:cubicBezTo>
                  <a:pt x="28772" y="7386"/>
                  <a:pt x="30388" y="8069"/>
                  <a:pt x="32003" y="8815"/>
                </a:cubicBezTo>
                <a:lnTo>
                  <a:pt x="32003" y="8132"/>
                </a:lnTo>
                <a:cubicBezTo>
                  <a:pt x="30470" y="7448"/>
                  <a:pt x="28938" y="6785"/>
                  <a:pt x="27426" y="6143"/>
                </a:cubicBezTo>
                <a:cubicBezTo>
                  <a:pt x="24981" y="5066"/>
                  <a:pt x="22433" y="3968"/>
                  <a:pt x="20010" y="2787"/>
                </a:cubicBezTo>
                <a:cubicBezTo>
                  <a:pt x="18097" y="1843"/>
                  <a:pt x="14345" y="0"/>
                  <a:pt x="108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628994" y="4681643"/>
            <a:ext cx="305040" cy="274626"/>
          </a:xfrm>
          <a:custGeom>
            <a:rect b="b" l="l" r="r" t="t"/>
            <a:pathLst>
              <a:path extrusionOk="0" h="8568" w="9508">
                <a:moveTo>
                  <a:pt x="4414" y="1"/>
                </a:moveTo>
                <a:cubicBezTo>
                  <a:pt x="2737" y="1"/>
                  <a:pt x="1039" y="697"/>
                  <a:pt x="332" y="2246"/>
                </a:cubicBezTo>
                <a:cubicBezTo>
                  <a:pt x="21" y="2909"/>
                  <a:pt x="0" y="3655"/>
                  <a:pt x="145" y="4380"/>
                </a:cubicBezTo>
                <a:cubicBezTo>
                  <a:pt x="187" y="4545"/>
                  <a:pt x="228" y="4711"/>
                  <a:pt x="290" y="4877"/>
                </a:cubicBezTo>
                <a:cubicBezTo>
                  <a:pt x="601" y="5726"/>
                  <a:pt x="1119" y="6472"/>
                  <a:pt x="1719" y="7155"/>
                </a:cubicBezTo>
                <a:cubicBezTo>
                  <a:pt x="2237" y="7756"/>
                  <a:pt x="2859" y="8336"/>
                  <a:pt x="3625" y="8523"/>
                </a:cubicBezTo>
                <a:cubicBezTo>
                  <a:pt x="3774" y="8553"/>
                  <a:pt x="3926" y="8568"/>
                  <a:pt x="4080" y="8568"/>
                </a:cubicBezTo>
                <a:cubicBezTo>
                  <a:pt x="4547" y="8568"/>
                  <a:pt x="5027" y="8435"/>
                  <a:pt x="5448" y="8233"/>
                </a:cubicBezTo>
                <a:cubicBezTo>
                  <a:pt x="7416" y="7259"/>
                  <a:pt x="9508" y="4670"/>
                  <a:pt x="8638" y="2371"/>
                </a:cubicBezTo>
                <a:cubicBezTo>
                  <a:pt x="8348" y="1604"/>
                  <a:pt x="7706" y="1003"/>
                  <a:pt x="7002" y="610"/>
                </a:cubicBezTo>
                <a:cubicBezTo>
                  <a:pt x="6258" y="212"/>
                  <a:pt x="5339" y="1"/>
                  <a:pt x="44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832922" y="589039"/>
            <a:ext cx="95060" cy="91895"/>
          </a:xfrm>
          <a:custGeom>
            <a:rect b="b" l="l" r="r" t="t"/>
            <a:pathLst>
              <a:path extrusionOk="0" h="2867" w="2963">
                <a:moveTo>
                  <a:pt x="1254" y="0"/>
                </a:moveTo>
                <a:cubicBezTo>
                  <a:pt x="1047" y="0"/>
                  <a:pt x="845" y="50"/>
                  <a:pt x="663" y="165"/>
                </a:cubicBezTo>
                <a:cubicBezTo>
                  <a:pt x="436" y="310"/>
                  <a:pt x="291" y="559"/>
                  <a:pt x="208" y="808"/>
                </a:cubicBezTo>
                <a:cubicBezTo>
                  <a:pt x="1" y="1553"/>
                  <a:pt x="332" y="2651"/>
                  <a:pt x="1181" y="2838"/>
                </a:cubicBezTo>
                <a:cubicBezTo>
                  <a:pt x="1254" y="2857"/>
                  <a:pt x="1329" y="2867"/>
                  <a:pt x="1405" y="2867"/>
                </a:cubicBezTo>
                <a:cubicBezTo>
                  <a:pt x="1564" y="2867"/>
                  <a:pt x="1724" y="2825"/>
                  <a:pt x="1865" y="2755"/>
                </a:cubicBezTo>
                <a:cubicBezTo>
                  <a:pt x="1927" y="2734"/>
                  <a:pt x="1968" y="2713"/>
                  <a:pt x="2031" y="2672"/>
                </a:cubicBezTo>
                <a:cubicBezTo>
                  <a:pt x="2279" y="2527"/>
                  <a:pt x="2486" y="2299"/>
                  <a:pt x="2652" y="2071"/>
                </a:cubicBezTo>
                <a:cubicBezTo>
                  <a:pt x="2818" y="1864"/>
                  <a:pt x="2963" y="1636"/>
                  <a:pt x="2963" y="1367"/>
                </a:cubicBezTo>
                <a:cubicBezTo>
                  <a:pt x="2963" y="1160"/>
                  <a:pt x="2880" y="953"/>
                  <a:pt x="2756" y="808"/>
                </a:cubicBezTo>
                <a:cubicBezTo>
                  <a:pt x="2436" y="382"/>
                  <a:pt x="1826" y="0"/>
                  <a:pt x="125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968331" y="3798488"/>
            <a:ext cx="161535" cy="144172"/>
          </a:xfrm>
          <a:custGeom>
            <a:rect b="b" l="l" r="r" t="t"/>
            <a:pathLst>
              <a:path extrusionOk="0" h="4498" w="5035">
                <a:moveTo>
                  <a:pt x="2570" y="1"/>
                </a:moveTo>
                <a:cubicBezTo>
                  <a:pt x="1501" y="1"/>
                  <a:pt x="317" y="575"/>
                  <a:pt x="83" y="1657"/>
                </a:cubicBezTo>
                <a:cubicBezTo>
                  <a:pt x="1" y="2010"/>
                  <a:pt x="63" y="2403"/>
                  <a:pt x="208" y="2755"/>
                </a:cubicBezTo>
                <a:cubicBezTo>
                  <a:pt x="249" y="2838"/>
                  <a:pt x="291" y="2921"/>
                  <a:pt x="332" y="3004"/>
                </a:cubicBezTo>
                <a:cubicBezTo>
                  <a:pt x="581" y="3397"/>
                  <a:pt x="933" y="3729"/>
                  <a:pt x="1306" y="4019"/>
                </a:cubicBezTo>
                <a:cubicBezTo>
                  <a:pt x="1637" y="4267"/>
                  <a:pt x="2010" y="4495"/>
                  <a:pt x="2424" y="4495"/>
                </a:cubicBezTo>
                <a:cubicBezTo>
                  <a:pt x="2445" y="4497"/>
                  <a:pt x="2466" y="4497"/>
                  <a:pt x="2487" y="4497"/>
                </a:cubicBezTo>
                <a:cubicBezTo>
                  <a:pt x="2795" y="4497"/>
                  <a:pt x="3083" y="4358"/>
                  <a:pt x="3336" y="4164"/>
                </a:cubicBezTo>
                <a:cubicBezTo>
                  <a:pt x="4226" y="3460"/>
                  <a:pt x="5034" y="1906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0" y="1"/>
                  <a:pt x="25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6696175" y="4228743"/>
            <a:ext cx="2000344" cy="919266"/>
          </a:xfrm>
          <a:custGeom>
            <a:rect b="b" l="l" r="r" t="t"/>
            <a:pathLst>
              <a:path extrusionOk="0" h="28680" w="6235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7936232" y="-1208"/>
            <a:ext cx="1217499" cy="1961934"/>
          </a:xfrm>
          <a:custGeom>
            <a:rect b="b" l="l" r="r" t="t"/>
            <a:pathLst>
              <a:path extrusionOk="0" h="61210" w="37949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DACB"/>
              </a:solidFill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-593" y="4048113"/>
            <a:ext cx="1384296" cy="1095522"/>
          </a:xfrm>
          <a:custGeom>
            <a:rect b="b" l="l" r="r" t="t"/>
            <a:pathLst>
              <a:path extrusionOk="0" h="34179" w="43148">
                <a:moveTo>
                  <a:pt x="1" y="1"/>
                </a:moveTo>
                <a:lnTo>
                  <a:pt x="1" y="34179"/>
                </a:lnTo>
                <a:lnTo>
                  <a:pt x="43148" y="34179"/>
                </a:lnTo>
                <a:cubicBezTo>
                  <a:pt x="40952" y="30782"/>
                  <a:pt x="38591" y="27468"/>
                  <a:pt x="36250" y="24195"/>
                </a:cubicBezTo>
                <a:cubicBezTo>
                  <a:pt x="33164" y="19886"/>
                  <a:pt x="30057" y="15536"/>
                  <a:pt x="26017" y="12098"/>
                </a:cubicBezTo>
                <a:cubicBezTo>
                  <a:pt x="20756" y="7603"/>
                  <a:pt x="14210" y="4910"/>
                  <a:pt x="7685" y="2590"/>
                </a:cubicBezTo>
                <a:cubicBezTo>
                  <a:pt x="5138" y="1679"/>
                  <a:pt x="2569" y="829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-593" y="-1208"/>
            <a:ext cx="1302582" cy="1600766"/>
          </a:xfrm>
          <a:custGeom>
            <a:rect b="b" l="l" r="r" t="t"/>
            <a:pathLst>
              <a:path extrusionOk="0" h="49942" w="40601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rgbClr val="E1D0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-593" y="1748250"/>
            <a:ext cx="1415544" cy="1827762"/>
          </a:xfrm>
          <a:custGeom>
            <a:rect b="b" l="l" r="r" t="t"/>
            <a:pathLst>
              <a:path extrusionOk="0" h="57024" w="44122">
                <a:moveTo>
                  <a:pt x="11154" y="0"/>
                </a:moveTo>
                <a:cubicBezTo>
                  <a:pt x="8648" y="0"/>
                  <a:pt x="6146" y="222"/>
                  <a:pt x="3771" y="560"/>
                </a:cubicBezTo>
                <a:cubicBezTo>
                  <a:pt x="2548" y="725"/>
                  <a:pt x="1285" y="933"/>
                  <a:pt x="1" y="1160"/>
                </a:cubicBezTo>
                <a:lnTo>
                  <a:pt x="1" y="51309"/>
                </a:lnTo>
                <a:cubicBezTo>
                  <a:pt x="1596" y="52448"/>
                  <a:pt x="3294" y="53505"/>
                  <a:pt x="5117" y="54458"/>
                </a:cubicBezTo>
                <a:cubicBezTo>
                  <a:pt x="8552" y="56249"/>
                  <a:pt x="12469" y="57024"/>
                  <a:pt x="16428" y="57024"/>
                </a:cubicBezTo>
                <a:cubicBezTo>
                  <a:pt x="21348" y="57024"/>
                  <a:pt x="26332" y="55827"/>
                  <a:pt x="30533" y="53898"/>
                </a:cubicBezTo>
                <a:cubicBezTo>
                  <a:pt x="36167" y="51288"/>
                  <a:pt x="39606" y="45302"/>
                  <a:pt x="41491" y="39502"/>
                </a:cubicBezTo>
                <a:cubicBezTo>
                  <a:pt x="44121" y="31486"/>
                  <a:pt x="41387" y="23159"/>
                  <a:pt x="36872" y="16385"/>
                </a:cubicBezTo>
                <a:cubicBezTo>
                  <a:pt x="34365" y="12636"/>
                  <a:pt x="31382" y="8907"/>
                  <a:pt x="28151" y="5738"/>
                </a:cubicBezTo>
                <a:cubicBezTo>
                  <a:pt x="25520" y="3170"/>
                  <a:pt x="22247" y="1637"/>
                  <a:pt x="18726" y="808"/>
                </a:cubicBezTo>
                <a:cubicBezTo>
                  <a:pt x="16285" y="232"/>
                  <a:pt x="13718" y="0"/>
                  <a:pt x="111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6106022" y="4365881"/>
            <a:ext cx="250564" cy="201161"/>
          </a:xfrm>
          <a:custGeom>
            <a:rect b="b" l="l" r="r" t="t"/>
            <a:pathLst>
              <a:path extrusionOk="0" h="6276" w="781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896170" y="4113019"/>
            <a:ext cx="178667" cy="163788"/>
          </a:xfrm>
          <a:custGeom>
            <a:rect b="b" l="l" r="r" t="t"/>
            <a:pathLst>
              <a:path extrusionOk="0" h="5110" w="5569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6314045" y="4150937"/>
            <a:ext cx="197404" cy="98401"/>
          </a:xfrm>
          <a:custGeom>
            <a:rect b="b" l="l" r="r" t="t"/>
            <a:pathLst>
              <a:path extrusionOk="0" h="3070" w="6153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5659369" y="3931089"/>
            <a:ext cx="156948" cy="99811"/>
          </a:xfrm>
          <a:custGeom>
            <a:rect b="b" l="l" r="r" t="t"/>
            <a:pathLst>
              <a:path extrusionOk="0" h="3114" w="4892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5746506" y="4357612"/>
            <a:ext cx="95734" cy="86253"/>
          </a:xfrm>
          <a:custGeom>
            <a:rect b="b" l="l" r="r" t="t"/>
            <a:pathLst>
              <a:path extrusionOk="0" h="2691" w="2984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5921933" y="-1208"/>
            <a:ext cx="1232802" cy="819326"/>
          </a:xfrm>
          <a:custGeom>
            <a:rect b="b" l="l" r="r" t="t"/>
            <a:pathLst>
              <a:path extrusionOk="0" h="25562" w="38426">
                <a:moveTo>
                  <a:pt x="3253" y="0"/>
                </a:moveTo>
                <a:cubicBezTo>
                  <a:pt x="3212" y="41"/>
                  <a:pt x="3170" y="83"/>
                  <a:pt x="3129" y="124"/>
                </a:cubicBezTo>
                <a:cubicBezTo>
                  <a:pt x="2860" y="435"/>
                  <a:pt x="2694" y="849"/>
                  <a:pt x="2570" y="1222"/>
                </a:cubicBezTo>
                <a:cubicBezTo>
                  <a:pt x="1782" y="3584"/>
                  <a:pt x="312" y="7975"/>
                  <a:pt x="125" y="11372"/>
                </a:cubicBezTo>
                <a:cubicBezTo>
                  <a:pt x="1" y="13796"/>
                  <a:pt x="726" y="16053"/>
                  <a:pt x="2321" y="18042"/>
                </a:cubicBezTo>
                <a:cubicBezTo>
                  <a:pt x="4085" y="20280"/>
                  <a:pt x="5745" y="20469"/>
                  <a:pt x="7746" y="20469"/>
                </a:cubicBezTo>
                <a:cubicBezTo>
                  <a:pt x="7930" y="20469"/>
                  <a:pt x="8117" y="20467"/>
                  <a:pt x="8307" y="20465"/>
                </a:cubicBezTo>
                <a:cubicBezTo>
                  <a:pt x="8908" y="20465"/>
                  <a:pt x="9509" y="20465"/>
                  <a:pt x="10172" y="20507"/>
                </a:cubicBezTo>
                <a:cubicBezTo>
                  <a:pt x="13258" y="20693"/>
                  <a:pt x="15267" y="21853"/>
                  <a:pt x="17794" y="23345"/>
                </a:cubicBezTo>
                <a:cubicBezTo>
                  <a:pt x="18291" y="23635"/>
                  <a:pt x="18830" y="23945"/>
                  <a:pt x="19389" y="24277"/>
                </a:cubicBezTo>
                <a:cubicBezTo>
                  <a:pt x="20922" y="25126"/>
                  <a:pt x="22517" y="25561"/>
                  <a:pt x="24091" y="25561"/>
                </a:cubicBezTo>
                <a:cubicBezTo>
                  <a:pt x="25831" y="25561"/>
                  <a:pt x="27530" y="25043"/>
                  <a:pt x="29063" y="23987"/>
                </a:cubicBezTo>
                <a:cubicBezTo>
                  <a:pt x="32543" y="21605"/>
                  <a:pt x="35401" y="16592"/>
                  <a:pt x="36437" y="12863"/>
                </a:cubicBezTo>
                <a:cubicBezTo>
                  <a:pt x="37473" y="9073"/>
                  <a:pt x="38426" y="4661"/>
                  <a:pt x="36478" y="394"/>
                </a:cubicBezTo>
                <a:cubicBezTo>
                  <a:pt x="36416" y="269"/>
                  <a:pt x="36333" y="124"/>
                  <a:pt x="36271" y="0"/>
                </a:cubicBezTo>
                <a:lnTo>
                  <a:pt x="35463" y="0"/>
                </a:lnTo>
                <a:cubicBezTo>
                  <a:pt x="35608" y="228"/>
                  <a:pt x="35733" y="435"/>
                  <a:pt x="35836" y="684"/>
                </a:cubicBezTo>
                <a:cubicBezTo>
                  <a:pt x="37701" y="4744"/>
                  <a:pt x="36768" y="9011"/>
                  <a:pt x="35774" y="12677"/>
                </a:cubicBezTo>
                <a:cubicBezTo>
                  <a:pt x="34780" y="16281"/>
                  <a:pt x="32025" y="21128"/>
                  <a:pt x="28669" y="23428"/>
                </a:cubicBezTo>
                <a:cubicBezTo>
                  <a:pt x="27255" y="24385"/>
                  <a:pt x="25687" y="24868"/>
                  <a:pt x="24084" y="24868"/>
                </a:cubicBezTo>
                <a:cubicBezTo>
                  <a:pt x="22635" y="24868"/>
                  <a:pt x="21158" y="24473"/>
                  <a:pt x="19741" y="23676"/>
                </a:cubicBezTo>
                <a:cubicBezTo>
                  <a:pt x="19182" y="23365"/>
                  <a:pt x="18644" y="23055"/>
                  <a:pt x="18126" y="22744"/>
                </a:cubicBezTo>
                <a:cubicBezTo>
                  <a:pt x="15640" y="21273"/>
                  <a:pt x="13465" y="20010"/>
                  <a:pt x="10213" y="19823"/>
                </a:cubicBezTo>
                <a:cubicBezTo>
                  <a:pt x="9674" y="19782"/>
                  <a:pt x="9177" y="19782"/>
                  <a:pt x="8701" y="19782"/>
                </a:cubicBezTo>
                <a:lnTo>
                  <a:pt x="8307" y="19782"/>
                </a:lnTo>
                <a:cubicBezTo>
                  <a:pt x="8265" y="19782"/>
                  <a:pt x="8224" y="19782"/>
                  <a:pt x="8183" y="19782"/>
                </a:cubicBezTo>
                <a:cubicBezTo>
                  <a:pt x="6014" y="19782"/>
                  <a:pt x="4547" y="19762"/>
                  <a:pt x="2860" y="17628"/>
                </a:cubicBezTo>
                <a:cubicBezTo>
                  <a:pt x="1368" y="15763"/>
                  <a:pt x="685" y="13671"/>
                  <a:pt x="809" y="11413"/>
                </a:cubicBezTo>
                <a:cubicBezTo>
                  <a:pt x="995" y="8099"/>
                  <a:pt x="2445" y="3770"/>
                  <a:pt x="3232" y="1450"/>
                </a:cubicBezTo>
                <a:cubicBezTo>
                  <a:pt x="3336" y="1139"/>
                  <a:pt x="3460" y="808"/>
                  <a:pt x="3647" y="580"/>
                </a:cubicBezTo>
                <a:cubicBezTo>
                  <a:pt x="3709" y="518"/>
                  <a:pt x="3750" y="476"/>
                  <a:pt x="3812" y="435"/>
                </a:cubicBezTo>
                <a:cubicBezTo>
                  <a:pt x="4040" y="249"/>
                  <a:pt x="4372" y="104"/>
                  <a:pt x="4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074806" y="-1208"/>
            <a:ext cx="923751" cy="694257"/>
          </a:xfrm>
          <a:custGeom>
            <a:rect b="b" l="l" r="r" t="t"/>
            <a:pathLst>
              <a:path extrusionOk="0" h="21660" w="28793">
                <a:moveTo>
                  <a:pt x="20500" y="414"/>
                </a:moveTo>
                <a:cubicBezTo>
                  <a:pt x="23140" y="414"/>
                  <a:pt x="25678" y="1050"/>
                  <a:pt x="26763" y="3418"/>
                </a:cubicBezTo>
                <a:cubicBezTo>
                  <a:pt x="28088" y="6297"/>
                  <a:pt x="27488" y="9321"/>
                  <a:pt x="26783" y="11952"/>
                </a:cubicBezTo>
                <a:cubicBezTo>
                  <a:pt x="26100" y="14541"/>
                  <a:pt x="24153" y="17897"/>
                  <a:pt x="21791" y="19637"/>
                </a:cubicBezTo>
                <a:cubicBezTo>
                  <a:pt x="20583" y="20534"/>
                  <a:pt x="19292" y="20965"/>
                  <a:pt x="17972" y="20965"/>
                </a:cubicBezTo>
                <a:cubicBezTo>
                  <a:pt x="16914" y="20965"/>
                  <a:pt x="15838" y="20689"/>
                  <a:pt x="14769" y="20155"/>
                </a:cubicBezTo>
                <a:cubicBezTo>
                  <a:pt x="14314" y="19927"/>
                  <a:pt x="13879" y="19699"/>
                  <a:pt x="13464" y="19471"/>
                </a:cubicBezTo>
                <a:cubicBezTo>
                  <a:pt x="12035" y="18705"/>
                  <a:pt x="10751" y="18000"/>
                  <a:pt x="9156" y="17628"/>
                </a:cubicBezTo>
                <a:cubicBezTo>
                  <a:pt x="8638" y="17503"/>
                  <a:pt x="8058" y="17420"/>
                  <a:pt x="7478" y="17379"/>
                </a:cubicBezTo>
                <a:cubicBezTo>
                  <a:pt x="7188" y="17379"/>
                  <a:pt x="6919" y="17358"/>
                  <a:pt x="6670" y="17358"/>
                </a:cubicBezTo>
                <a:lnTo>
                  <a:pt x="6049" y="17358"/>
                </a:lnTo>
                <a:cubicBezTo>
                  <a:pt x="4350" y="17358"/>
                  <a:pt x="3294" y="17317"/>
                  <a:pt x="2051" y="15598"/>
                </a:cubicBezTo>
                <a:cubicBezTo>
                  <a:pt x="1036" y="14231"/>
                  <a:pt x="559" y="12698"/>
                  <a:pt x="663" y="11020"/>
                </a:cubicBezTo>
                <a:cubicBezTo>
                  <a:pt x="808" y="8576"/>
                  <a:pt x="1864" y="5427"/>
                  <a:pt x="2507" y="3729"/>
                </a:cubicBezTo>
                <a:cubicBezTo>
                  <a:pt x="2589" y="3501"/>
                  <a:pt x="2672" y="3273"/>
                  <a:pt x="2817" y="3107"/>
                </a:cubicBezTo>
                <a:cubicBezTo>
                  <a:pt x="2859" y="3066"/>
                  <a:pt x="2900" y="3045"/>
                  <a:pt x="2942" y="3004"/>
                </a:cubicBezTo>
                <a:cubicBezTo>
                  <a:pt x="3522" y="2569"/>
                  <a:pt x="4806" y="2465"/>
                  <a:pt x="5800" y="2361"/>
                </a:cubicBezTo>
                <a:cubicBezTo>
                  <a:pt x="6007" y="2361"/>
                  <a:pt x="6214" y="2341"/>
                  <a:pt x="6401" y="2320"/>
                </a:cubicBezTo>
                <a:cubicBezTo>
                  <a:pt x="6716" y="2281"/>
                  <a:pt x="7040" y="2266"/>
                  <a:pt x="7366" y="2266"/>
                </a:cubicBezTo>
                <a:cubicBezTo>
                  <a:pt x="7555" y="2266"/>
                  <a:pt x="7744" y="2271"/>
                  <a:pt x="7934" y="2279"/>
                </a:cubicBezTo>
                <a:cubicBezTo>
                  <a:pt x="8493" y="2279"/>
                  <a:pt x="9073" y="2279"/>
                  <a:pt x="9632" y="2216"/>
                </a:cubicBezTo>
                <a:cubicBezTo>
                  <a:pt x="10606" y="2113"/>
                  <a:pt x="11538" y="1844"/>
                  <a:pt x="12408" y="1595"/>
                </a:cubicBezTo>
                <a:cubicBezTo>
                  <a:pt x="13071" y="1409"/>
                  <a:pt x="13713" y="1201"/>
                  <a:pt x="14376" y="1119"/>
                </a:cubicBezTo>
                <a:cubicBezTo>
                  <a:pt x="14728" y="1056"/>
                  <a:pt x="15101" y="994"/>
                  <a:pt x="15515" y="932"/>
                </a:cubicBezTo>
                <a:cubicBezTo>
                  <a:pt x="16959" y="693"/>
                  <a:pt x="18751" y="414"/>
                  <a:pt x="20500" y="414"/>
                </a:cubicBezTo>
                <a:close/>
                <a:moveTo>
                  <a:pt x="17131" y="0"/>
                </a:moveTo>
                <a:cubicBezTo>
                  <a:pt x="16551" y="83"/>
                  <a:pt x="15991" y="166"/>
                  <a:pt x="15453" y="249"/>
                </a:cubicBezTo>
                <a:cubicBezTo>
                  <a:pt x="15039" y="311"/>
                  <a:pt x="14666" y="373"/>
                  <a:pt x="14334" y="435"/>
                </a:cubicBezTo>
                <a:cubicBezTo>
                  <a:pt x="13630" y="539"/>
                  <a:pt x="12946" y="725"/>
                  <a:pt x="12263" y="932"/>
                </a:cubicBezTo>
                <a:cubicBezTo>
                  <a:pt x="11414" y="1160"/>
                  <a:pt x="10502" y="1429"/>
                  <a:pt x="9570" y="1533"/>
                </a:cubicBezTo>
                <a:cubicBezTo>
                  <a:pt x="9247" y="1570"/>
                  <a:pt x="8924" y="1578"/>
                  <a:pt x="8596" y="1578"/>
                </a:cubicBezTo>
                <a:cubicBezTo>
                  <a:pt x="8378" y="1578"/>
                  <a:pt x="8157" y="1574"/>
                  <a:pt x="7934" y="1574"/>
                </a:cubicBezTo>
                <a:cubicBezTo>
                  <a:pt x="7395" y="1574"/>
                  <a:pt x="6857" y="1574"/>
                  <a:pt x="6318" y="1636"/>
                </a:cubicBezTo>
                <a:cubicBezTo>
                  <a:pt x="6132" y="1657"/>
                  <a:pt x="5945" y="1678"/>
                  <a:pt x="5738" y="1678"/>
                </a:cubicBezTo>
                <a:cubicBezTo>
                  <a:pt x="4599" y="1781"/>
                  <a:pt x="3211" y="1926"/>
                  <a:pt x="2527" y="2444"/>
                </a:cubicBezTo>
                <a:cubicBezTo>
                  <a:pt x="2486" y="2486"/>
                  <a:pt x="2403" y="2569"/>
                  <a:pt x="2341" y="2610"/>
                </a:cubicBezTo>
                <a:cubicBezTo>
                  <a:pt x="2113" y="2859"/>
                  <a:pt x="1989" y="3169"/>
                  <a:pt x="1864" y="3459"/>
                </a:cubicBezTo>
                <a:cubicBezTo>
                  <a:pt x="1098" y="5344"/>
                  <a:pt x="21" y="8866"/>
                  <a:pt x="0" y="11476"/>
                </a:cubicBezTo>
                <a:cubicBezTo>
                  <a:pt x="0" y="11558"/>
                  <a:pt x="0" y="11621"/>
                  <a:pt x="0" y="11703"/>
                </a:cubicBezTo>
                <a:cubicBezTo>
                  <a:pt x="83" y="13692"/>
                  <a:pt x="870" y="15101"/>
                  <a:pt x="2092" y="16426"/>
                </a:cubicBezTo>
                <a:cubicBezTo>
                  <a:pt x="3294" y="17731"/>
                  <a:pt x="4329" y="18021"/>
                  <a:pt x="5572" y="18063"/>
                </a:cubicBezTo>
                <a:cubicBezTo>
                  <a:pt x="5842" y="18083"/>
                  <a:pt x="6132" y="18083"/>
                  <a:pt x="6422" y="18083"/>
                </a:cubicBezTo>
                <a:cubicBezTo>
                  <a:pt x="6836" y="18083"/>
                  <a:pt x="7271" y="18083"/>
                  <a:pt x="7727" y="18125"/>
                </a:cubicBezTo>
                <a:cubicBezTo>
                  <a:pt x="9922" y="18270"/>
                  <a:pt x="11351" y="19119"/>
                  <a:pt x="13174" y="20093"/>
                </a:cubicBezTo>
                <a:cubicBezTo>
                  <a:pt x="13609" y="20320"/>
                  <a:pt x="14044" y="20548"/>
                  <a:pt x="14500" y="20776"/>
                </a:cubicBezTo>
                <a:cubicBezTo>
                  <a:pt x="15204" y="21128"/>
                  <a:pt x="15909" y="21377"/>
                  <a:pt x="16613" y="21522"/>
                </a:cubicBezTo>
                <a:cubicBezTo>
                  <a:pt x="17069" y="21603"/>
                  <a:pt x="17512" y="21659"/>
                  <a:pt x="17963" y="21659"/>
                </a:cubicBezTo>
                <a:cubicBezTo>
                  <a:pt x="18085" y="21659"/>
                  <a:pt x="18208" y="21655"/>
                  <a:pt x="18332" y="21646"/>
                </a:cubicBezTo>
                <a:cubicBezTo>
                  <a:pt x="19679" y="21584"/>
                  <a:pt x="21004" y="21087"/>
                  <a:pt x="22226" y="20175"/>
                </a:cubicBezTo>
                <a:cubicBezTo>
                  <a:pt x="24712" y="18332"/>
                  <a:pt x="26742" y="14811"/>
                  <a:pt x="27467" y="12097"/>
                </a:cubicBezTo>
                <a:cubicBezTo>
                  <a:pt x="28192" y="9342"/>
                  <a:pt x="28793" y="6173"/>
                  <a:pt x="27384" y="3128"/>
                </a:cubicBezTo>
                <a:cubicBezTo>
                  <a:pt x="26556" y="1284"/>
                  <a:pt x="24981" y="394"/>
                  <a:pt x="23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219017" y="104854"/>
            <a:ext cx="623363" cy="463768"/>
          </a:xfrm>
          <a:custGeom>
            <a:rect b="b" l="l" r="r" t="t"/>
            <a:pathLst>
              <a:path extrusionOk="0" h="14469" w="19430">
                <a:moveTo>
                  <a:pt x="13198" y="657"/>
                </a:moveTo>
                <a:cubicBezTo>
                  <a:pt x="15128" y="657"/>
                  <a:pt x="17139" y="1061"/>
                  <a:pt x="17959" y="2822"/>
                </a:cubicBezTo>
                <a:cubicBezTo>
                  <a:pt x="18746" y="4521"/>
                  <a:pt x="18477" y="6323"/>
                  <a:pt x="18084" y="7918"/>
                </a:cubicBezTo>
                <a:cubicBezTo>
                  <a:pt x="17690" y="9472"/>
                  <a:pt x="16551" y="11398"/>
                  <a:pt x="15204" y="12558"/>
                </a:cubicBezTo>
                <a:cubicBezTo>
                  <a:pt x="14198" y="13415"/>
                  <a:pt x="13198" y="13788"/>
                  <a:pt x="12171" y="13788"/>
                </a:cubicBezTo>
                <a:cubicBezTo>
                  <a:pt x="11486" y="13788"/>
                  <a:pt x="10788" y="13623"/>
                  <a:pt x="10067" y="13324"/>
                </a:cubicBezTo>
                <a:cubicBezTo>
                  <a:pt x="9736" y="13179"/>
                  <a:pt x="9404" y="13055"/>
                  <a:pt x="9073" y="12910"/>
                </a:cubicBezTo>
                <a:cubicBezTo>
                  <a:pt x="8099" y="12475"/>
                  <a:pt x="7209" y="12019"/>
                  <a:pt x="6132" y="11812"/>
                </a:cubicBezTo>
                <a:cubicBezTo>
                  <a:pt x="5759" y="11729"/>
                  <a:pt x="5386" y="11667"/>
                  <a:pt x="4992" y="11647"/>
                </a:cubicBezTo>
                <a:cubicBezTo>
                  <a:pt x="4806" y="11647"/>
                  <a:pt x="4640" y="11626"/>
                  <a:pt x="4454" y="11626"/>
                </a:cubicBezTo>
                <a:lnTo>
                  <a:pt x="4039" y="11626"/>
                </a:lnTo>
                <a:cubicBezTo>
                  <a:pt x="2900" y="11605"/>
                  <a:pt x="2279" y="11522"/>
                  <a:pt x="1512" y="10279"/>
                </a:cubicBezTo>
                <a:cubicBezTo>
                  <a:pt x="953" y="9409"/>
                  <a:pt x="684" y="8394"/>
                  <a:pt x="767" y="7317"/>
                </a:cubicBezTo>
                <a:cubicBezTo>
                  <a:pt x="870" y="5722"/>
                  <a:pt x="1533" y="3775"/>
                  <a:pt x="2030" y="2698"/>
                </a:cubicBezTo>
                <a:cubicBezTo>
                  <a:pt x="2092" y="2574"/>
                  <a:pt x="2175" y="2429"/>
                  <a:pt x="2258" y="2325"/>
                </a:cubicBezTo>
                <a:cubicBezTo>
                  <a:pt x="2299" y="2304"/>
                  <a:pt x="2320" y="2284"/>
                  <a:pt x="2362" y="2263"/>
                </a:cubicBezTo>
                <a:cubicBezTo>
                  <a:pt x="2755" y="2015"/>
                  <a:pt x="3646" y="1870"/>
                  <a:pt x="4454" y="1766"/>
                </a:cubicBezTo>
                <a:cubicBezTo>
                  <a:pt x="4599" y="1745"/>
                  <a:pt x="4744" y="1725"/>
                  <a:pt x="4868" y="1704"/>
                </a:cubicBezTo>
                <a:cubicBezTo>
                  <a:pt x="5241" y="1642"/>
                  <a:pt x="5614" y="1621"/>
                  <a:pt x="5987" y="1580"/>
                </a:cubicBezTo>
                <a:cubicBezTo>
                  <a:pt x="6401" y="1559"/>
                  <a:pt x="6815" y="1538"/>
                  <a:pt x="7229" y="1476"/>
                </a:cubicBezTo>
                <a:cubicBezTo>
                  <a:pt x="7954" y="1372"/>
                  <a:pt x="8659" y="1227"/>
                  <a:pt x="9259" y="1082"/>
                </a:cubicBezTo>
                <a:cubicBezTo>
                  <a:pt x="9674" y="1000"/>
                  <a:pt x="10088" y="896"/>
                  <a:pt x="10481" y="855"/>
                </a:cubicBezTo>
                <a:cubicBezTo>
                  <a:pt x="10709" y="834"/>
                  <a:pt x="10937" y="792"/>
                  <a:pt x="11186" y="772"/>
                </a:cubicBezTo>
                <a:cubicBezTo>
                  <a:pt x="11805" y="711"/>
                  <a:pt x="12496" y="657"/>
                  <a:pt x="13198" y="657"/>
                </a:cubicBezTo>
                <a:close/>
                <a:moveTo>
                  <a:pt x="13092" y="0"/>
                </a:moveTo>
                <a:cubicBezTo>
                  <a:pt x="12437" y="0"/>
                  <a:pt x="11795" y="40"/>
                  <a:pt x="11206" y="88"/>
                </a:cubicBezTo>
                <a:cubicBezTo>
                  <a:pt x="10958" y="109"/>
                  <a:pt x="10709" y="150"/>
                  <a:pt x="10502" y="171"/>
                </a:cubicBezTo>
                <a:cubicBezTo>
                  <a:pt x="10046" y="212"/>
                  <a:pt x="9611" y="316"/>
                  <a:pt x="9176" y="399"/>
                </a:cubicBezTo>
                <a:cubicBezTo>
                  <a:pt x="8576" y="544"/>
                  <a:pt x="7892" y="689"/>
                  <a:pt x="7167" y="792"/>
                </a:cubicBezTo>
                <a:cubicBezTo>
                  <a:pt x="6774" y="855"/>
                  <a:pt x="6380" y="875"/>
                  <a:pt x="5966" y="896"/>
                </a:cubicBezTo>
                <a:cubicBezTo>
                  <a:pt x="5572" y="917"/>
                  <a:pt x="5158" y="958"/>
                  <a:pt x="4764" y="1020"/>
                </a:cubicBezTo>
                <a:cubicBezTo>
                  <a:pt x="4640" y="1041"/>
                  <a:pt x="4495" y="1062"/>
                  <a:pt x="4329" y="1082"/>
                </a:cubicBezTo>
                <a:cubicBezTo>
                  <a:pt x="3397" y="1227"/>
                  <a:pt x="2382" y="1393"/>
                  <a:pt x="1968" y="1683"/>
                </a:cubicBezTo>
                <a:lnTo>
                  <a:pt x="1823" y="1787"/>
                </a:lnTo>
                <a:cubicBezTo>
                  <a:pt x="1657" y="1973"/>
                  <a:pt x="1533" y="2180"/>
                  <a:pt x="1429" y="2387"/>
                </a:cubicBezTo>
                <a:cubicBezTo>
                  <a:pt x="684" y="3817"/>
                  <a:pt x="0" y="6447"/>
                  <a:pt x="145" y="8291"/>
                </a:cubicBezTo>
                <a:cubicBezTo>
                  <a:pt x="145" y="8332"/>
                  <a:pt x="145" y="8394"/>
                  <a:pt x="145" y="8436"/>
                </a:cubicBezTo>
                <a:cubicBezTo>
                  <a:pt x="394" y="10114"/>
                  <a:pt x="1202" y="10735"/>
                  <a:pt x="2154" y="11502"/>
                </a:cubicBezTo>
                <a:cubicBezTo>
                  <a:pt x="2921" y="12102"/>
                  <a:pt x="3522" y="12309"/>
                  <a:pt x="4288" y="12372"/>
                </a:cubicBezTo>
                <a:cubicBezTo>
                  <a:pt x="4454" y="12372"/>
                  <a:pt x="4619" y="12372"/>
                  <a:pt x="4785" y="12392"/>
                </a:cubicBezTo>
                <a:cubicBezTo>
                  <a:pt x="5034" y="12392"/>
                  <a:pt x="5303" y="12413"/>
                  <a:pt x="5572" y="12434"/>
                </a:cubicBezTo>
                <a:cubicBezTo>
                  <a:pt x="6856" y="12537"/>
                  <a:pt x="7747" y="13034"/>
                  <a:pt x="8845" y="13552"/>
                </a:cubicBezTo>
                <a:cubicBezTo>
                  <a:pt x="9176" y="13697"/>
                  <a:pt x="9529" y="13842"/>
                  <a:pt x="9901" y="13987"/>
                </a:cubicBezTo>
                <a:cubicBezTo>
                  <a:pt x="10440" y="14194"/>
                  <a:pt x="10979" y="14360"/>
                  <a:pt x="11538" y="14422"/>
                </a:cubicBezTo>
                <a:cubicBezTo>
                  <a:pt x="11755" y="14453"/>
                  <a:pt x="11968" y="14469"/>
                  <a:pt x="12180" y="14469"/>
                </a:cubicBezTo>
                <a:cubicBezTo>
                  <a:pt x="12392" y="14469"/>
                  <a:pt x="12605" y="14453"/>
                  <a:pt x="12822" y="14422"/>
                </a:cubicBezTo>
                <a:cubicBezTo>
                  <a:pt x="13796" y="14319"/>
                  <a:pt x="14749" y="13842"/>
                  <a:pt x="15681" y="13034"/>
                </a:cubicBezTo>
                <a:cubicBezTo>
                  <a:pt x="17151" y="11792"/>
                  <a:pt x="18353" y="9720"/>
                  <a:pt x="18767" y="8022"/>
                </a:cubicBezTo>
                <a:cubicBezTo>
                  <a:pt x="19181" y="6302"/>
                  <a:pt x="19430" y="4376"/>
                  <a:pt x="18581" y="2532"/>
                </a:cubicBezTo>
                <a:cubicBezTo>
                  <a:pt x="17609" y="445"/>
                  <a:pt x="15277" y="0"/>
                  <a:pt x="13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6360565" y="207198"/>
            <a:ext cx="335615" cy="238439"/>
          </a:xfrm>
          <a:custGeom>
            <a:rect b="b" l="l" r="r" t="t"/>
            <a:pathLst>
              <a:path extrusionOk="0" h="7439" w="10461">
                <a:moveTo>
                  <a:pt x="6316" y="684"/>
                </a:moveTo>
                <a:cubicBezTo>
                  <a:pt x="7611" y="684"/>
                  <a:pt x="8737" y="1319"/>
                  <a:pt x="9239" y="2364"/>
                </a:cubicBezTo>
                <a:cubicBezTo>
                  <a:pt x="9736" y="3379"/>
                  <a:pt x="9529" y="4559"/>
                  <a:pt x="8679" y="5574"/>
                </a:cubicBezTo>
                <a:cubicBezTo>
                  <a:pt x="7932" y="6479"/>
                  <a:pt x="7262" y="6765"/>
                  <a:pt x="6521" y="6765"/>
                </a:cubicBezTo>
                <a:cubicBezTo>
                  <a:pt x="5990" y="6765"/>
                  <a:pt x="5422" y="6617"/>
                  <a:pt x="4764" y="6444"/>
                </a:cubicBezTo>
                <a:cubicBezTo>
                  <a:pt x="4267" y="6320"/>
                  <a:pt x="3749" y="6175"/>
                  <a:pt x="3190" y="6092"/>
                </a:cubicBezTo>
                <a:cubicBezTo>
                  <a:pt x="2859" y="6051"/>
                  <a:pt x="2589" y="6030"/>
                  <a:pt x="2341" y="6009"/>
                </a:cubicBezTo>
                <a:cubicBezTo>
                  <a:pt x="1595" y="5989"/>
                  <a:pt x="1347" y="5968"/>
                  <a:pt x="1057" y="5077"/>
                </a:cubicBezTo>
                <a:cubicBezTo>
                  <a:pt x="705" y="4062"/>
                  <a:pt x="1098" y="2281"/>
                  <a:pt x="1782" y="1659"/>
                </a:cubicBezTo>
                <a:cubicBezTo>
                  <a:pt x="2279" y="1494"/>
                  <a:pt x="4909" y="727"/>
                  <a:pt x="6194" y="686"/>
                </a:cubicBezTo>
                <a:cubicBezTo>
                  <a:pt x="6235" y="685"/>
                  <a:pt x="6276" y="684"/>
                  <a:pt x="6316" y="684"/>
                </a:cubicBezTo>
                <a:close/>
                <a:moveTo>
                  <a:pt x="6296" y="1"/>
                </a:moveTo>
                <a:cubicBezTo>
                  <a:pt x="6255" y="1"/>
                  <a:pt x="6214" y="1"/>
                  <a:pt x="6173" y="2"/>
                </a:cubicBezTo>
                <a:cubicBezTo>
                  <a:pt x="4744" y="44"/>
                  <a:pt x="1844" y="893"/>
                  <a:pt x="1492" y="1038"/>
                </a:cubicBezTo>
                <a:lnTo>
                  <a:pt x="1388" y="1100"/>
                </a:lnTo>
                <a:cubicBezTo>
                  <a:pt x="394" y="1908"/>
                  <a:pt x="0" y="4124"/>
                  <a:pt x="394" y="5305"/>
                </a:cubicBezTo>
                <a:cubicBezTo>
                  <a:pt x="829" y="6631"/>
                  <a:pt x="1512" y="6672"/>
                  <a:pt x="2299" y="6714"/>
                </a:cubicBezTo>
                <a:cubicBezTo>
                  <a:pt x="2527" y="6714"/>
                  <a:pt x="2797" y="6734"/>
                  <a:pt x="3087" y="6776"/>
                </a:cubicBezTo>
                <a:cubicBezTo>
                  <a:pt x="3604" y="6859"/>
                  <a:pt x="4102" y="6983"/>
                  <a:pt x="4578" y="7107"/>
                </a:cubicBezTo>
                <a:cubicBezTo>
                  <a:pt x="5241" y="7273"/>
                  <a:pt x="5883" y="7439"/>
                  <a:pt x="6525" y="7439"/>
                </a:cubicBezTo>
                <a:cubicBezTo>
                  <a:pt x="7416" y="7439"/>
                  <a:pt x="8307" y="7128"/>
                  <a:pt x="9218" y="6030"/>
                </a:cubicBezTo>
                <a:cubicBezTo>
                  <a:pt x="10233" y="4808"/>
                  <a:pt x="10461" y="3316"/>
                  <a:pt x="9860" y="2053"/>
                </a:cubicBezTo>
                <a:cubicBezTo>
                  <a:pt x="9234" y="781"/>
                  <a:pt x="7880" y="1"/>
                  <a:pt x="6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128346" y="2132335"/>
            <a:ext cx="331637" cy="330333"/>
          </a:xfrm>
          <a:custGeom>
            <a:rect b="b" l="l" r="r" t="t"/>
            <a:pathLst>
              <a:path extrusionOk="0" h="10306" w="10337">
                <a:moveTo>
                  <a:pt x="6170" y="345"/>
                </a:moveTo>
                <a:cubicBezTo>
                  <a:pt x="6905" y="345"/>
                  <a:pt x="7629" y="496"/>
                  <a:pt x="8244" y="798"/>
                </a:cubicBezTo>
                <a:cubicBezTo>
                  <a:pt x="9239" y="1274"/>
                  <a:pt x="9819" y="2372"/>
                  <a:pt x="9901" y="3926"/>
                </a:cubicBezTo>
                <a:cubicBezTo>
                  <a:pt x="10026" y="6515"/>
                  <a:pt x="8514" y="8359"/>
                  <a:pt x="7064" y="9229"/>
                </a:cubicBezTo>
                <a:cubicBezTo>
                  <a:pt x="6241" y="9715"/>
                  <a:pt x="5361" y="9962"/>
                  <a:pt x="4534" y="9962"/>
                </a:cubicBezTo>
                <a:cubicBezTo>
                  <a:pt x="3882" y="9962"/>
                  <a:pt x="3264" y="9808"/>
                  <a:pt x="2734" y="9498"/>
                </a:cubicBezTo>
                <a:cubicBezTo>
                  <a:pt x="932" y="8400"/>
                  <a:pt x="352" y="6929"/>
                  <a:pt x="829" y="4547"/>
                </a:cubicBezTo>
                <a:cubicBezTo>
                  <a:pt x="1284" y="2144"/>
                  <a:pt x="3314" y="1088"/>
                  <a:pt x="4164" y="736"/>
                </a:cubicBezTo>
                <a:cubicBezTo>
                  <a:pt x="4226" y="715"/>
                  <a:pt x="4267" y="694"/>
                  <a:pt x="4329" y="674"/>
                </a:cubicBezTo>
                <a:cubicBezTo>
                  <a:pt x="4911" y="455"/>
                  <a:pt x="5544" y="345"/>
                  <a:pt x="6170" y="345"/>
                </a:cubicBezTo>
                <a:close/>
                <a:moveTo>
                  <a:pt x="6161" y="0"/>
                </a:moveTo>
                <a:cubicBezTo>
                  <a:pt x="5493" y="0"/>
                  <a:pt x="4821" y="115"/>
                  <a:pt x="4205" y="342"/>
                </a:cubicBezTo>
                <a:cubicBezTo>
                  <a:pt x="4143" y="363"/>
                  <a:pt x="4101" y="384"/>
                  <a:pt x="4039" y="404"/>
                </a:cubicBezTo>
                <a:cubicBezTo>
                  <a:pt x="3128" y="777"/>
                  <a:pt x="974" y="1917"/>
                  <a:pt x="477" y="4485"/>
                </a:cubicBezTo>
                <a:cubicBezTo>
                  <a:pt x="0" y="6991"/>
                  <a:pt x="642" y="8628"/>
                  <a:pt x="2569" y="9788"/>
                </a:cubicBezTo>
                <a:cubicBezTo>
                  <a:pt x="3149" y="10140"/>
                  <a:pt x="3832" y="10306"/>
                  <a:pt x="4557" y="10306"/>
                </a:cubicBezTo>
                <a:cubicBezTo>
                  <a:pt x="5427" y="10306"/>
                  <a:pt x="6380" y="10036"/>
                  <a:pt x="7250" y="9519"/>
                </a:cubicBezTo>
                <a:cubicBezTo>
                  <a:pt x="9197" y="8359"/>
                  <a:pt x="10336" y="6204"/>
                  <a:pt x="10233" y="3905"/>
                </a:cubicBezTo>
                <a:cubicBezTo>
                  <a:pt x="10171" y="2248"/>
                  <a:pt x="9487" y="1005"/>
                  <a:pt x="8410" y="487"/>
                </a:cubicBezTo>
                <a:cubicBezTo>
                  <a:pt x="7736" y="161"/>
                  <a:pt x="6952" y="0"/>
                  <a:pt x="6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 txBox="1"/>
          <p:nvPr>
            <p:ph idx="1" type="subTitle"/>
          </p:nvPr>
        </p:nvSpPr>
        <p:spPr>
          <a:xfrm>
            <a:off x="2331720" y="3172968"/>
            <a:ext cx="4480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65" name="Google Shape;65;p3"/>
          <p:cNvGrpSpPr/>
          <p:nvPr/>
        </p:nvGrpSpPr>
        <p:grpSpPr>
          <a:xfrm rot="-5400000">
            <a:off x="6308029" y="1985147"/>
            <a:ext cx="489135" cy="447388"/>
            <a:chOff x="5177300" y="2314950"/>
            <a:chExt cx="341575" cy="312400"/>
          </a:xfrm>
        </p:grpSpPr>
        <p:sp>
          <p:nvSpPr>
            <p:cNvPr id="66" name="Google Shape;66;p3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3"/>
          <p:cNvGrpSpPr/>
          <p:nvPr/>
        </p:nvGrpSpPr>
        <p:grpSpPr>
          <a:xfrm rot="4297850">
            <a:off x="2673799" y="2681112"/>
            <a:ext cx="489159" cy="447379"/>
            <a:chOff x="5177300" y="2314950"/>
            <a:chExt cx="341575" cy="312400"/>
          </a:xfrm>
        </p:grpSpPr>
        <p:sp>
          <p:nvSpPr>
            <p:cNvPr id="72" name="Google Shape;72;p3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3"/>
          <p:cNvSpPr txBox="1"/>
          <p:nvPr>
            <p:ph type="title"/>
          </p:nvPr>
        </p:nvSpPr>
        <p:spPr>
          <a:xfrm>
            <a:off x="2331720" y="1828800"/>
            <a:ext cx="4489800" cy="9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8" name="Google Shape;78;p3"/>
          <p:cNvSpPr txBox="1"/>
          <p:nvPr>
            <p:ph hasCustomPrompt="1" idx="2" type="title"/>
          </p:nvPr>
        </p:nvSpPr>
        <p:spPr>
          <a:xfrm>
            <a:off x="3849624" y="1124712"/>
            <a:ext cx="14448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b="1" sz="7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b="1" sz="7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b="1" sz="7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b="1" sz="7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b="1" sz="7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b="1" sz="7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b="1" sz="7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b="1" sz="7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b="1" sz="7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10">
    <p:bg>
      <p:bgPr>
        <a:solidFill>
          <a:schemeClr val="accen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"/>
          <p:cNvSpPr txBox="1"/>
          <p:nvPr>
            <p:ph type="title"/>
          </p:nvPr>
        </p:nvSpPr>
        <p:spPr>
          <a:xfrm>
            <a:off x="1435608" y="418374"/>
            <a:ext cx="62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0" name="Google Shape;480;p21"/>
          <p:cNvSpPr txBox="1"/>
          <p:nvPr>
            <p:ph idx="1" type="subTitle"/>
          </p:nvPr>
        </p:nvSpPr>
        <p:spPr>
          <a:xfrm>
            <a:off x="1911775" y="1655064"/>
            <a:ext cx="2176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1" name="Google Shape;481;p21"/>
          <p:cNvSpPr txBox="1"/>
          <p:nvPr>
            <p:ph idx="2" type="subTitle"/>
          </p:nvPr>
        </p:nvSpPr>
        <p:spPr>
          <a:xfrm>
            <a:off x="1911775" y="2011680"/>
            <a:ext cx="2176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2" name="Google Shape;482;p21"/>
          <p:cNvSpPr txBox="1"/>
          <p:nvPr>
            <p:ph idx="3" type="subTitle"/>
          </p:nvPr>
        </p:nvSpPr>
        <p:spPr>
          <a:xfrm>
            <a:off x="4880403" y="1655064"/>
            <a:ext cx="2176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3" name="Google Shape;483;p21"/>
          <p:cNvSpPr txBox="1"/>
          <p:nvPr>
            <p:ph idx="4" type="subTitle"/>
          </p:nvPr>
        </p:nvSpPr>
        <p:spPr>
          <a:xfrm>
            <a:off x="4880403" y="2011680"/>
            <a:ext cx="21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4" name="Google Shape;484;p21"/>
          <p:cNvSpPr txBox="1"/>
          <p:nvPr>
            <p:ph idx="5" type="subTitle"/>
          </p:nvPr>
        </p:nvSpPr>
        <p:spPr>
          <a:xfrm>
            <a:off x="1911775" y="3337315"/>
            <a:ext cx="2176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5" name="Google Shape;485;p21"/>
          <p:cNvSpPr txBox="1"/>
          <p:nvPr>
            <p:ph idx="6" type="subTitle"/>
          </p:nvPr>
        </p:nvSpPr>
        <p:spPr>
          <a:xfrm>
            <a:off x="1911775" y="3693931"/>
            <a:ext cx="21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6" name="Google Shape;486;p21"/>
          <p:cNvSpPr txBox="1"/>
          <p:nvPr>
            <p:ph idx="7" type="subTitle"/>
          </p:nvPr>
        </p:nvSpPr>
        <p:spPr>
          <a:xfrm>
            <a:off x="4880403" y="3337315"/>
            <a:ext cx="21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7" name="Google Shape;487;p21"/>
          <p:cNvSpPr txBox="1"/>
          <p:nvPr>
            <p:ph idx="8" type="subTitle"/>
          </p:nvPr>
        </p:nvSpPr>
        <p:spPr>
          <a:xfrm>
            <a:off x="4880403" y="3693931"/>
            <a:ext cx="21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8" name="Google Shape;488;p21"/>
          <p:cNvSpPr/>
          <p:nvPr/>
        </p:nvSpPr>
        <p:spPr>
          <a:xfrm>
            <a:off x="692715" y="1034242"/>
            <a:ext cx="186752" cy="167685"/>
          </a:xfrm>
          <a:custGeom>
            <a:rect b="b" l="l" r="r" t="t"/>
            <a:pathLst>
              <a:path extrusionOk="0" h="5221" w="5821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1"/>
          <p:cNvSpPr/>
          <p:nvPr/>
        </p:nvSpPr>
        <p:spPr>
          <a:xfrm>
            <a:off x="2560783" y="233392"/>
            <a:ext cx="95702" cy="91695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1"/>
          <p:cNvSpPr/>
          <p:nvPr/>
        </p:nvSpPr>
        <p:spPr>
          <a:xfrm>
            <a:off x="6362046" y="233231"/>
            <a:ext cx="95060" cy="91856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1"/>
          <p:cNvSpPr/>
          <p:nvPr/>
        </p:nvSpPr>
        <p:spPr>
          <a:xfrm>
            <a:off x="8328478" y="4747860"/>
            <a:ext cx="121625" cy="109135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1"/>
          <p:cNvSpPr/>
          <p:nvPr/>
        </p:nvSpPr>
        <p:spPr>
          <a:xfrm>
            <a:off x="8643464" y="1326960"/>
            <a:ext cx="121657" cy="109135"/>
          </a:xfrm>
          <a:custGeom>
            <a:rect b="b" l="l" r="r" t="t"/>
            <a:pathLst>
              <a:path extrusionOk="0" h="3398" w="3792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1"/>
          <p:cNvSpPr/>
          <p:nvPr/>
        </p:nvSpPr>
        <p:spPr>
          <a:xfrm>
            <a:off x="-10405" y="-6911"/>
            <a:ext cx="1394273" cy="1108375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1"/>
          <p:cNvSpPr/>
          <p:nvPr/>
        </p:nvSpPr>
        <p:spPr>
          <a:xfrm>
            <a:off x="7710450" y="530327"/>
            <a:ext cx="1433536" cy="1327661"/>
          </a:xfrm>
          <a:custGeom>
            <a:rect b="b" l="l" r="r" t="t"/>
            <a:pathLst>
              <a:path extrusionOk="0" h="61480" w="66452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1"/>
          <p:cNvSpPr/>
          <p:nvPr/>
        </p:nvSpPr>
        <p:spPr>
          <a:xfrm rot="10800000">
            <a:off x="-1739" y="2675884"/>
            <a:ext cx="747651" cy="1170972"/>
          </a:xfrm>
          <a:custGeom>
            <a:rect b="b" l="l" r="r" t="t"/>
            <a:pathLst>
              <a:path extrusionOk="0" h="36459" w="23304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1"/>
          <p:cNvSpPr/>
          <p:nvPr/>
        </p:nvSpPr>
        <p:spPr>
          <a:xfrm rot="10800000">
            <a:off x="-1739" y="2922321"/>
            <a:ext cx="624069" cy="1181571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1"/>
          <p:cNvSpPr/>
          <p:nvPr/>
        </p:nvSpPr>
        <p:spPr>
          <a:xfrm flipH="1">
            <a:off x="7436526" y="4433150"/>
            <a:ext cx="1547839" cy="711981"/>
          </a:xfrm>
          <a:custGeom>
            <a:rect b="b" l="l" r="r" t="t"/>
            <a:pathLst>
              <a:path extrusionOk="0" h="28680" w="6235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1"/>
          <p:cNvSpPr/>
          <p:nvPr/>
        </p:nvSpPr>
        <p:spPr>
          <a:xfrm>
            <a:off x="1422746" y="4751853"/>
            <a:ext cx="183515" cy="147455"/>
          </a:xfrm>
          <a:custGeom>
            <a:rect b="b" l="l" r="r" t="t"/>
            <a:pathLst>
              <a:path extrusionOk="0" h="6276" w="781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1"/>
          <p:cNvSpPr/>
          <p:nvPr/>
        </p:nvSpPr>
        <p:spPr>
          <a:xfrm>
            <a:off x="1269054" y="4566503"/>
            <a:ext cx="130858" cy="120059"/>
          </a:xfrm>
          <a:custGeom>
            <a:rect b="b" l="l" r="r" t="t"/>
            <a:pathLst>
              <a:path extrusionOk="0" h="5110" w="5569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1"/>
          <p:cNvSpPr/>
          <p:nvPr/>
        </p:nvSpPr>
        <p:spPr>
          <a:xfrm>
            <a:off x="1575099" y="4594298"/>
            <a:ext cx="144580" cy="72130"/>
          </a:xfrm>
          <a:custGeom>
            <a:rect b="b" l="l" r="r" t="t"/>
            <a:pathLst>
              <a:path extrusionOk="0" h="3070" w="6153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1"/>
          <p:cNvSpPr/>
          <p:nvPr/>
        </p:nvSpPr>
        <p:spPr>
          <a:xfrm>
            <a:off x="1095624" y="4433147"/>
            <a:ext cx="114950" cy="73163"/>
          </a:xfrm>
          <a:custGeom>
            <a:rect b="b" l="l" r="r" t="t"/>
            <a:pathLst>
              <a:path extrusionOk="0" h="3114" w="4892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1"/>
          <p:cNvSpPr/>
          <p:nvPr/>
        </p:nvSpPr>
        <p:spPr>
          <a:xfrm>
            <a:off x="1159442" y="4745791"/>
            <a:ext cx="70117" cy="63225"/>
          </a:xfrm>
          <a:custGeom>
            <a:rect b="b" l="l" r="r" t="t"/>
            <a:pathLst>
              <a:path extrusionOk="0" h="2691" w="2984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bg>
      <p:bgPr>
        <a:solidFill>
          <a:schemeClr val="accent4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2"/>
          <p:cNvSpPr txBox="1"/>
          <p:nvPr>
            <p:ph type="title"/>
          </p:nvPr>
        </p:nvSpPr>
        <p:spPr>
          <a:xfrm>
            <a:off x="1453896" y="411480"/>
            <a:ext cx="62727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5" name="Google Shape;505;p22"/>
          <p:cNvSpPr/>
          <p:nvPr/>
        </p:nvSpPr>
        <p:spPr>
          <a:xfrm>
            <a:off x="0" y="4008102"/>
            <a:ext cx="958346" cy="1135418"/>
          </a:xfrm>
          <a:custGeom>
            <a:rect b="b" l="l" r="r" t="t"/>
            <a:pathLst>
              <a:path extrusionOk="0" h="54686" w="46152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2"/>
          <p:cNvSpPr/>
          <p:nvPr/>
        </p:nvSpPr>
        <p:spPr>
          <a:xfrm>
            <a:off x="-2" y="185404"/>
            <a:ext cx="1025437" cy="1611956"/>
          </a:xfrm>
          <a:custGeom>
            <a:rect b="b" l="l" r="r" t="t"/>
            <a:pathLst>
              <a:path extrusionOk="0" h="56794" w="36126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2"/>
          <p:cNvSpPr/>
          <p:nvPr/>
        </p:nvSpPr>
        <p:spPr>
          <a:xfrm>
            <a:off x="7293266" y="248182"/>
            <a:ext cx="163346" cy="146382"/>
          </a:xfrm>
          <a:custGeom>
            <a:rect b="b" l="l" r="r" t="t"/>
            <a:pathLst>
              <a:path extrusionOk="0" h="4568" w="5097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2"/>
          <p:cNvSpPr/>
          <p:nvPr/>
        </p:nvSpPr>
        <p:spPr>
          <a:xfrm>
            <a:off x="8493106" y="4203170"/>
            <a:ext cx="95598" cy="91488"/>
          </a:xfrm>
          <a:custGeom>
            <a:rect b="b" l="l" r="r" t="t"/>
            <a:pathLst>
              <a:path extrusionOk="0" h="2855" w="2983">
                <a:moveTo>
                  <a:pt x="1256" y="1"/>
                </a:moveTo>
                <a:cubicBezTo>
                  <a:pt x="1048" y="1"/>
                  <a:pt x="845" y="50"/>
                  <a:pt x="663" y="166"/>
                </a:cubicBezTo>
                <a:cubicBezTo>
                  <a:pt x="435" y="311"/>
                  <a:pt x="290" y="539"/>
                  <a:pt x="207" y="809"/>
                </a:cubicBezTo>
                <a:cubicBezTo>
                  <a:pt x="0" y="1554"/>
                  <a:pt x="332" y="2631"/>
                  <a:pt x="1181" y="2839"/>
                </a:cubicBezTo>
                <a:cubicBezTo>
                  <a:pt x="1240" y="2849"/>
                  <a:pt x="1300" y="2854"/>
                  <a:pt x="1361" y="2854"/>
                </a:cubicBezTo>
                <a:cubicBezTo>
                  <a:pt x="1536" y="2854"/>
                  <a:pt x="1716" y="2812"/>
                  <a:pt x="1885" y="2735"/>
                </a:cubicBezTo>
                <a:cubicBezTo>
                  <a:pt x="1927" y="2714"/>
                  <a:pt x="1989" y="2694"/>
                  <a:pt x="2030" y="2673"/>
                </a:cubicBezTo>
                <a:cubicBezTo>
                  <a:pt x="2279" y="2507"/>
                  <a:pt x="2486" y="2279"/>
                  <a:pt x="2672" y="2051"/>
                </a:cubicBezTo>
                <a:cubicBezTo>
                  <a:pt x="2817" y="1844"/>
                  <a:pt x="2962" y="1616"/>
                  <a:pt x="2962" y="1347"/>
                </a:cubicBezTo>
                <a:cubicBezTo>
                  <a:pt x="2983" y="1140"/>
                  <a:pt x="2879" y="954"/>
                  <a:pt x="2755" y="788"/>
                </a:cubicBezTo>
                <a:cubicBezTo>
                  <a:pt x="2436" y="378"/>
                  <a:pt x="1827" y="1"/>
                  <a:pt x="12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2"/>
          <p:cNvSpPr/>
          <p:nvPr/>
        </p:nvSpPr>
        <p:spPr>
          <a:xfrm>
            <a:off x="489616" y="3699790"/>
            <a:ext cx="161359" cy="144715"/>
          </a:xfrm>
          <a:custGeom>
            <a:rect b="b" l="l" r="r" t="t"/>
            <a:pathLst>
              <a:path extrusionOk="0" h="4516" w="5035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2"/>
          <p:cNvSpPr/>
          <p:nvPr/>
        </p:nvSpPr>
        <p:spPr>
          <a:xfrm>
            <a:off x="8755649" y="1205424"/>
            <a:ext cx="161340" cy="144715"/>
          </a:xfrm>
          <a:custGeom>
            <a:rect b="b" l="l" r="r" t="t"/>
            <a:pathLst>
              <a:path extrusionOk="0" h="4516" w="5034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2"/>
          <p:cNvSpPr/>
          <p:nvPr/>
        </p:nvSpPr>
        <p:spPr>
          <a:xfrm>
            <a:off x="5633505" y="4616876"/>
            <a:ext cx="2316968" cy="528274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2"/>
          <p:cNvSpPr/>
          <p:nvPr/>
        </p:nvSpPr>
        <p:spPr>
          <a:xfrm>
            <a:off x="1169424" y="4616868"/>
            <a:ext cx="205809" cy="217938"/>
          </a:xfrm>
          <a:custGeom>
            <a:rect b="b" l="l" r="r" t="t"/>
            <a:pathLst>
              <a:path extrusionOk="0" h="6801" w="6422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2"/>
          <p:cNvSpPr/>
          <p:nvPr/>
        </p:nvSpPr>
        <p:spPr>
          <a:xfrm>
            <a:off x="1546774" y="4834790"/>
            <a:ext cx="119537" cy="130615"/>
          </a:xfrm>
          <a:custGeom>
            <a:rect b="b" l="l" r="r" t="t"/>
            <a:pathLst>
              <a:path extrusionOk="0" h="4076" w="373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2"/>
          <p:cNvSpPr/>
          <p:nvPr/>
        </p:nvSpPr>
        <p:spPr>
          <a:xfrm>
            <a:off x="7968438" y="3"/>
            <a:ext cx="1034376" cy="1135386"/>
          </a:xfrm>
          <a:custGeom>
            <a:rect b="b" l="l" r="r" t="t"/>
            <a:pathLst>
              <a:path extrusionOk="0" h="45230" w="41202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2"/>
          <p:cNvGrpSpPr/>
          <p:nvPr/>
        </p:nvGrpSpPr>
        <p:grpSpPr>
          <a:xfrm>
            <a:off x="1546774" y="88236"/>
            <a:ext cx="509835" cy="466288"/>
            <a:chOff x="5177300" y="2314950"/>
            <a:chExt cx="341575" cy="312400"/>
          </a:xfrm>
        </p:grpSpPr>
        <p:sp>
          <p:nvSpPr>
            <p:cNvPr id="516" name="Google Shape;516;p22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22"/>
          <p:cNvSpPr/>
          <p:nvPr/>
        </p:nvSpPr>
        <p:spPr>
          <a:xfrm rot="5400000">
            <a:off x="7425303" y="2050006"/>
            <a:ext cx="2393912" cy="1043496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2"/>
          <p:cNvSpPr txBox="1"/>
          <p:nvPr>
            <p:ph idx="1" type="subTitle"/>
          </p:nvPr>
        </p:nvSpPr>
        <p:spPr>
          <a:xfrm>
            <a:off x="1453896" y="1654960"/>
            <a:ext cx="62727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523" name="Google Shape;523;p22"/>
          <p:cNvSpPr txBox="1"/>
          <p:nvPr/>
        </p:nvSpPr>
        <p:spPr>
          <a:xfrm>
            <a:off x="1966800" y="3644625"/>
            <a:ext cx="52104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illustrations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bg>
      <p:bgPr>
        <a:solidFill>
          <a:schemeClr val="accent1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3"/>
          <p:cNvSpPr txBox="1"/>
          <p:nvPr>
            <p:ph type="title"/>
          </p:nvPr>
        </p:nvSpPr>
        <p:spPr>
          <a:xfrm>
            <a:off x="1589121" y="1307648"/>
            <a:ext cx="3065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26" name="Google Shape;526;p23"/>
          <p:cNvSpPr txBox="1"/>
          <p:nvPr>
            <p:ph idx="1" type="body"/>
          </p:nvPr>
        </p:nvSpPr>
        <p:spPr>
          <a:xfrm>
            <a:off x="1664208" y="2212848"/>
            <a:ext cx="31272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■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■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■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7" name="Google Shape;527;p23"/>
          <p:cNvSpPr/>
          <p:nvPr/>
        </p:nvSpPr>
        <p:spPr>
          <a:xfrm rot="5400000">
            <a:off x="8203294" y="2117903"/>
            <a:ext cx="1310270" cy="571148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3"/>
          <p:cNvSpPr/>
          <p:nvPr/>
        </p:nvSpPr>
        <p:spPr>
          <a:xfrm>
            <a:off x="-352" y="-7961"/>
            <a:ext cx="846632" cy="1041291"/>
          </a:xfrm>
          <a:custGeom>
            <a:rect b="b" l="l" r="r" t="t"/>
            <a:pathLst>
              <a:path extrusionOk="0" h="49942" w="40601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23"/>
          <p:cNvGrpSpPr/>
          <p:nvPr/>
        </p:nvGrpSpPr>
        <p:grpSpPr>
          <a:xfrm rot="-7199998">
            <a:off x="8314692" y="2703201"/>
            <a:ext cx="626176" cy="572692"/>
            <a:chOff x="5177300" y="2314950"/>
            <a:chExt cx="341575" cy="312400"/>
          </a:xfrm>
        </p:grpSpPr>
        <p:sp>
          <p:nvSpPr>
            <p:cNvPr id="530" name="Google Shape;530;p23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23"/>
          <p:cNvSpPr/>
          <p:nvPr/>
        </p:nvSpPr>
        <p:spPr>
          <a:xfrm rot="10800000">
            <a:off x="-358" y="3196916"/>
            <a:ext cx="623145" cy="1178536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23"/>
          <p:cNvGrpSpPr/>
          <p:nvPr/>
        </p:nvGrpSpPr>
        <p:grpSpPr>
          <a:xfrm rot="8636073">
            <a:off x="213099" y="3135526"/>
            <a:ext cx="498749" cy="456124"/>
            <a:chOff x="5177300" y="2314950"/>
            <a:chExt cx="341575" cy="312400"/>
          </a:xfrm>
        </p:grpSpPr>
        <p:sp>
          <p:nvSpPr>
            <p:cNvPr id="537" name="Google Shape;537;p23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3"/>
          <p:cNvGrpSpPr/>
          <p:nvPr/>
        </p:nvGrpSpPr>
        <p:grpSpPr>
          <a:xfrm>
            <a:off x="7339365" y="-6012"/>
            <a:ext cx="1530964" cy="919336"/>
            <a:chOff x="2960200" y="1284875"/>
            <a:chExt cx="3360325" cy="2018300"/>
          </a:xfrm>
        </p:grpSpPr>
        <p:sp>
          <p:nvSpPr>
            <p:cNvPr id="543" name="Google Shape;543;p23"/>
            <p:cNvSpPr/>
            <p:nvPr/>
          </p:nvSpPr>
          <p:spPr>
            <a:xfrm>
              <a:off x="2960200" y="1284875"/>
              <a:ext cx="3360325" cy="2018300"/>
            </a:xfrm>
            <a:custGeom>
              <a:rect b="b" l="l" r="r" t="t"/>
              <a:pathLst>
                <a:path extrusionOk="0" h="80732" w="134413">
                  <a:moveTo>
                    <a:pt x="722" y="0"/>
                  </a:moveTo>
                  <a:cubicBezTo>
                    <a:pt x="223" y="2442"/>
                    <a:pt x="1" y="4995"/>
                    <a:pt x="56" y="7658"/>
                  </a:cubicBezTo>
                  <a:cubicBezTo>
                    <a:pt x="223" y="18203"/>
                    <a:pt x="5106" y="21976"/>
                    <a:pt x="11266" y="26693"/>
                  </a:cubicBezTo>
                  <a:cubicBezTo>
                    <a:pt x="12876" y="27914"/>
                    <a:pt x="14596" y="29246"/>
                    <a:pt x="16372" y="30745"/>
                  </a:cubicBezTo>
                  <a:cubicBezTo>
                    <a:pt x="24752" y="38015"/>
                    <a:pt x="27804" y="45618"/>
                    <a:pt x="31689" y="55218"/>
                  </a:cubicBezTo>
                  <a:cubicBezTo>
                    <a:pt x="32466" y="57161"/>
                    <a:pt x="33298" y="59159"/>
                    <a:pt x="34186" y="61212"/>
                  </a:cubicBezTo>
                  <a:cubicBezTo>
                    <a:pt x="39125" y="72866"/>
                    <a:pt x="48948" y="79969"/>
                    <a:pt x="60991" y="80635"/>
                  </a:cubicBezTo>
                  <a:cubicBezTo>
                    <a:pt x="61157" y="80691"/>
                    <a:pt x="61268" y="80691"/>
                    <a:pt x="61435" y="80691"/>
                  </a:cubicBezTo>
                  <a:cubicBezTo>
                    <a:pt x="62024" y="80718"/>
                    <a:pt x="62620" y="80731"/>
                    <a:pt x="63220" y="80731"/>
                  </a:cubicBezTo>
                  <a:cubicBezTo>
                    <a:pt x="77442" y="80731"/>
                    <a:pt x="94663" y="73319"/>
                    <a:pt x="104833" y="65652"/>
                  </a:cubicBezTo>
                  <a:cubicBezTo>
                    <a:pt x="115710" y="57383"/>
                    <a:pt x="127642" y="47282"/>
                    <a:pt x="131305" y="31522"/>
                  </a:cubicBezTo>
                  <a:cubicBezTo>
                    <a:pt x="134412" y="18147"/>
                    <a:pt x="125422" y="7825"/>
                    <a:pt x="114212" y="0"/>
                  </a:cubicBezTo>
                  <a:lnTo>
                    <a:pt x="112602" y="0"/>
                  </a:lnTo>
                  <a:cubicBezTo>
                    <a:pt x="124035" y="7769"/>
                    <a:pt x="133469" y="18036"/>
                    <a:pt x="130417" y="31300"/>
                  </a:cubicBezTo>
                  <a:cubicBezTo>
                    <a:pt x="126809" y="46783"/>
                    <a:pt x="115044" y="56772"/>
                    <a:pt x="104278" y="64875"/>
                  </a:cubicBezTo>
                  <a:cubicBezTo>
                    <a:pt x="94181" y="72540"/>
                    <a:pt x="77185" y="79802"/>
                    <a:pt x="63123" y="79802"/>
                  </a:cubicBezTo>
                  <a:cubicBezTo>
                    <a:pt x="62423" y="79802"/>
                    <a:pt x="61731" y="79784"/>
                    <a:pt x="61046" y="79747"/>
                  </a:cubicBezTo>
                  <a:cubicBezTo>
                    <a:pt x="49337" y="79082"/>
                    <a:pt x="39847" y="72200"/>
                    <a:pt x="35019" y="60879"/>
                  </a:cubicBezTo>
                  <a:cubicBezTo>
                    <a:pt x="34131" y="58770"/>
                    <a:pt x="33354" y="56772"/>
                    <a:pt x="32577" y="54885"/>
                  </a:cubicBezTo>
                  <a:cubicBezTo>
                    <a:pt x="28637" y="45118"/>
                    <a:pt x="25529" y="37460"/>
                    <a:pt x="16982" y="30079"/>
                  </a:cubicBezTo>
                  <a:cubicBezTo>
                    <a:pt x="15207" y="28525"/>
                    <a:pt x="13486" y="27193"/>
                    <a:pt x="11821" y="25917"/>
                  </a:cubicBezTo>
                  <a:cubicBezTo>
                    <a:pt x="5606" y="21199"/>
                    <a:pt x="1110" y="17759"/>
                    <a:pt x="1000" y="7658"/>
                  </a:cubicBezTo>
                  <a:cubicBezTo>
                    <a:pt x="944" y="4995"/>
                    <a:pt x="1166" y="2442"/>
                    <a:pt x="1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3366700" y="1284875"/>
              <a:ext cx="2491825" cy="1640725"/>
            </a:xfrm>
            <a:custGeom>
              <a:rect b="b" l="l" r="r" t="t"/>
              <a:pathLst>
                <a:path extrusionOk="0" h="65629" w="99673">
                  <a:moveTo>
                    <a:pt x="2942" y="0"/>
                  </a:moveTo>
                  <a:cubicBezTo>
                    <a:pt x="889" y="3885"/>
                    <a:pt x="1" y="8269"/>
                    <a:pt x="334" y="13153"/>
                  </a:cubicBezTo>
                  <a:cubicBezTo>
                    <a:pt x="389" y="14040"/>
                    <a:pt x="500" y="14873"/>
                    <a:pt x="667" y="15650"/>
                  </a:cubicBezTo>
                  <a:cubicBezTo>
                    <a:pt x="1666" y="21255"/>
                    <a:pt x="4774" y="23752"/>
                    <a:pt x="8714" y="26860"/>
                  </a:cubicBezTo>
                  <a:cubicBezTo>
                    <a:pt x="9879" y="27803"/>
                    <a:pt x="11045" y="28691"/>
                    <a:pt x="12266" y="29801"/>
                  </a:cubicBezTo>
                  <a:cubicBezTo>
                    <a:pt x="18148" y="35018"/>
                    <a:pt x="20479" y="40456"/>
                    <a:pt x="23420" y="47282"/>
                  </a:cubicBezTo>
                  <a:cubicBezTo>
                    <a:pt x="24031" y="48614"/>
                    <a:pt x="24641" y="50057"/>
                    <a:pt x="25252" y="51500"/>
                  </a:cubicBezTo>
                  <a:cubicBezTo>
                    <a:pt x="29025" y="59769"/>
                    <a:pt x="36074" y="64875"/>
                    <a:pt x="44675" y="65596"/>
                  </a:cubicBezTo>
                  <a:lnTo>
                    <a:pt x="45563" y="65596"/>
                  </a:lnTo>
                  <a:cubicBezTo>
                    <a:pt x="46018" y="65618"/>
                    <a:pt x="46477" y="65629"/>
                    <a:pt x="46941" y="65629"/>
                  </a:cubicBezTo>
                  <a:cubicBezTo>
                    <a:pt x="56955" y="65629"/>
                    <a:pt x="68991" y="60593"/>
                    <a:pt x="76364" y="55607"/>
                  </a:cubicBezTo>
                  <a:cubicBezTo>
                    <a:pt x="84577" y="50057"/>
                    <a:pt x="94345" y="42177"/>
                    <a:pt x="97175" y="29968"/>
                  </a:cubicBezTo>
                  <a:cubicBezTo>
                    <a:pt x="99672" y="19424"/>
                    <a:pt x="93013" y="9490"/>
                    <a:pt x="77418" y="444"/>
                  </a:cubicBezTo>
                  <a:cubicBezTo>
                    <a:pt x="77141" y="277"/>
                    <a:pt x="76863" y="166"/>
                    <a:pt x="76586" y="0"/>
                  </a:cubicBezTo>
                  <a:lnTo>
                    <a:pt x="74699" y="0"/>
                  </a:lnTo>
                  <a:cubicBezTo>
                    <a:pt x="75420" y="388"/>
                    <a:pt x="76197" y="832"/>
                    <a:pt x="76919" y="1276"/>
                  </a:cubicBezTo>
                  <a:cubicBezTo>
                    <a:pt x="92125" y="10045"/>
                    <a:pt x="98673" y="19646"/>
                    <a:pt x="96287" y="29801"/>
                  </a:cubicBezTo>
                  <a:cubicBezTo>
                    <a:pt x="93512" y="41622"/>
                    <a:pt x="83911" y="49391"/>
                    <a:pt x="75864" y="54830"/>
                  </a:cubicBezTo>
                  <a:cubicBezTo>
                    <a:pt x="68554" y="59755"/>
                    <a:pt x="56692" y="64728"/>
                    <a:pt x="46837" y="64728"/>
                  </a:cubicBezTo>
                  <a:cubicBezTo>
                    <a:pt x="46143" y="64728"/>
                    <a:pt x="45459" y="64704"/>
                    <a:pt x="44786" y="64653"/>
                  </a:cubicBezTo>
                  <a:cubicBezTo>
                    <a:pt x="36517" y="63987"/>
                    <a:pt x="29747" y="59048"/>
                    <a:pt x="26140" y="51112"/>
                  </a:cubicBezTo>
                  <a:cubicBezTo>
                    <a:pt x="25474" y="49669"/>
                    <a:pt x="24863" y="48281"/>
                    <a:pt x="24253" y="46894"/>
                  </a:cubicBezTo>
                  <a:cubicBezTo>
                    <a:pt x="21423" y="40234"/>
                    <a:pt x="18925" y="34463"/>
                    <a:pt x="12876" y="29080"/>
                  </a:cubicBezTo>
                  <a:cubicBezTo>
                    <a:pt x="11655" y="28025"/>
                    <a:pt x="10434" y="27082"/>
                    <a:pt x="9324" y="26139"/>
                  </a:cubicBezTo>
                  <a:cubicBezTo>
                    <a:pt x="5495" y="23142"/>
                    <a:pt x="2498" y="20755"/>
                    <a:pt x="1555" y="15483"/>
                  </a:cubicBezTo>
                  <a:cubicBezTo>
                    <a:pt x="1444" y="14762"/>
                    <a:pt x="1333" y="13985"/>
                    <a:pt x="1277" y="13097"/>
                  </a:cubicBezTo>
                  <a:cubicBezTo>
                    <a:pt x="944" y="8213"/>
                    <a:pt x="1888" y="3829"/>
                    <a:pt x="3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3771825" y="1284875"/>
              <a:ext cx="1623300" cy="1265775"/>
            </a:xfrm>
            <a:custGeom>
              <a:rect b="b" l="l" r="r" t="t"/>
              <a:pathLst>
                <a:path extrusionOk="0" h="50631" w="64932">
                  <a:moveTo>
                    <a:pt x="8436" y="0"/>
                  </a:moveTo>
                  <a:cubicBezTo>
                    <a:pt x="5772" y="2775"/>
                    <a:pt x="2998" y="6049"/>
                    <a:pt x="1499" y="9268"/>
                  </a:cubicBezTo>
                  <a:cubicBezTo>
                    <a:pt x="223" y="11932"/>
                    <a:pt x="1" y="15039"/>
                    <a:pt x="722" y="18702"/>
                  </a:cubicBezTo>
                  <a:cubicBezTo>
                    <a:pt x="778" y="19202"/>
                    <a:pt x="889" y="19701"/>
                    <a:pt x="1055" y="20145"/>
                  </a:cubicBezTo>
                  <a:cubicBezTo>
                    <a:pt x="1999" y="23419"/>
                    <a:pt x="3941" y="25084"/>
                    <a:pt x="6216" y="27026"/>
                  </a:cubicBezTo>
                  <a:cubicBezTo>
                    <a:pt x="6827" y="27581"/>
                    <a:pt x="7548" y="28192"/>
                    <a:pt x="8214" y="28802"/>
                  </a:cubicBezTo>
                  <a:cubicBezTo>
                    <a:pt x="11600" y="31966"/>
                    <a:pt x="13209" y="35240"/>
                    <a:pt x="15096" y="39069"/>
                  </a:cubicBezTo>
                  <a:cubicBezTo>
                    <a:pt x="15484" y="39957"/>
                    <a:pt x="15928" y="40845"/>
                    <a:pt x="16428" y="41788"/>
                  </a:cubicBezTo>
                  <a:cubicBezTo>
                    <a:pt x="18981" y="46727"/>
                    <a:pt x="23254" y="49780"/>
                    <a:pt x="28415" y="50501"/>
                  </a:cubicBezTo>
                  <a:cubicBezTo>
                    <a:pt x="28859" y="50557"/>
                    <a:pt x="29303" y="50557"/>
                    <a:pt x="29802" y="50612"/>
                  </a:cubicBezTo>
                  <a:cubicBezTo>
                    <a:pt x="30080" y="50624"/>
                    <a:pt x="30363" y="50630"/>
                    <a:pt x="30649" y="50630"/>
                  </a:cubicBezTo>
                  <a:cubicBezTo>
                    <a:pt x="35632" y="50630"/>
                    <a:pt x="41915" y="48819"/>
                    <a:pt x="47950" y="45618"/>
                  </a:cubicBezTo>
                  <a:cubicBezTo>
                    <a:pt x="56385" y="41067"/>
                    <a:pt x="61491" y="35351"/>
                    <a:pt x="63156" y="28469"/>
                  </a:cubicBezTo>
                  <a:cubicBezTo>
                    <a:pt x="64931" y="20922"/>
                    <a:pt x="60325" y="13097"/>
                    <a:pt x="50502" y="7048"/>
                  </a:cubicBezTo>
                  <a:cubicBezTo>
                    <a:pt x="48061" y="5550"/>
                    <a:pt x="45341" y="4218"/>
                    <a:pt x="43010" y="2997"/>
                  </a:cubicBezTo>
                  <a:lnTo>
                    <a:pt x="41845" y="2386"/>
                  </a:lnTo>
                  <a:cubicBezTo>
                    <a:pt x="40069" y="1498"/>
                    <a:pt x="38238" y="777"/>
                    <a:pt x="36406" y="55"/>
                  </a:cubicBezTo>
                  <a:lnTo>
                    <a:pt x="36295" y="0"/>
                  </a:lnTo>
                  <a:lnTo>
                    <a:pt x="33798" y="0"/>
                  </a:lnTo>
                  <a:cubicBezTo>
                    <a:pt x="34575" y="333"/>
                    <a:pt x="35296" y="610"/>
                    <a:pt x="36073" y="888"/>
                  </a:cubicBezTo>
                  <a:cubicBezTo>
                    <a:pt x="37849" y="1609"/>
                    <a:pt x="39681" y="2331"/>
                    <a:pt x="41401" y="3219"/>
                  </a:cubicBezTo>
                  <a:lnTo>
                    <a:pt x="42566" y="3829"/>
                  </a:lnTo>
                  <a:cubicBezTo>
                    <a:pt x="44953" y="4995"/>
                    <a:pt x="47617" y="6382"/>
                    <a:pt x="50058" y="7880"/>
                  </a:cubicBezTo>
                  <a:cubicBezTo>
                    <a:pt x="54498" y="10600"/>
                    <a:pt x="64654" y="18092"/>
                    <a:pt x="62212" y="28247"/>
                  </a:cubicBezTo>
                  <a:cubicBezTo>
                    <a:pt x="60658" y="34851"/>
                    <a:pt x="55719" y="40401"/>
                    <a:pt x="47561" y="44785"/>
                  </a:cubicBezTo>
                  <a:cubicBezTo>
                    <a:pt x="41681" y="47940"/>
                    <a:pt x="35595" y="49695"/>
                    <a:pt x="30757" y="49695"/>
                  </a:cubicBezTo>
                  <a:cubicBezTo>
                    <a:pt x="29979" y="49695"/>
                    <a:pt x="29233" y="49650"/>
                    <a:pt x="28526" y="49558"/>
                  </a:cubicBezTo>
                  <a:cubicBezTo>
                    <a:pt x="23642" y="48947"/>
                    <a:pt x="19647" y="46006"/>
                    <a:pt x="17260" y="41344"/>
                  </a:cubicBezTo>
                  <a:cubicBezTo>
                    <a:pt x="16761" y="40456"/>
                    <a:pt x="16317" y="39569"/>
                    <a:pt x="15928" y="38681"/>
                  </a:cubicBezTo>
                  <a:cubicBezTo>
                    <a:pt x="13986" y="34796"/>
                    <a:pt x="12321" y="31411"/>
                    <a:pt x="8825" y="28136"/>
                  </a:cubicBezTo>
                  <a:cubicBezTo>
                    <a:pt x="8159" y="27470"/>
                    <a:pt x="7493" y="26915"/>
                    <a:pt x="6827" y="26361"/>
                  </a:cubicBezTo>
                  <a:cubicBezTo>
                    <a:pt x="4552" y="24418"/>
                    <a:pt x="2776" y="22864"/>
                    <a:pt x="1943" y="19923"/>
                  </a:cubicBezTo>
                  <a:cubicBezTo>
                    <a:pt x="1832" y="19479"/>
                    <a:pt x="1721" y="19035"/>
                    <a:pt x="1610" y="18536"/>
                  </a:cubicBezTo>
                  <a:cubicBezTo>
                    <a:pt x="944" y="14984"/>
                    <a:pt x="1166" y="12209"/>
                    <a:pt x="2332" y="9656"/>
                  </a:cubicBezTo>
                  <a:cubicBezTo>
                    <a:pt x="3886" y="6327"/>
                    <a:pt x="6938" y="2830"/>
                    <a:pt x="9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4074300" y="1451350"/>
              <a:ext cx="856050" cy="734300"/>
            </a:xfrm>
            <a:custGeom>
              <a:rect b="b" l="l" r="r" t="t"/>
              <a:pathLst>
                <a:path extrusionOk="0" h="29372" w="34242">
                  <a:moveTo>
                    <a:pt x="12542" y="888"/>
                  </a:moveTo>
                  <a:cubicBezTo>
                    <a:pt x="14207" y="1388"/>
                    <a:pt x="23530" y="5106"/>
                    <a:pt x="27249" y="7770"/>
                  </a:cubicBezTo>
                  <a:cubicBezTo>
                    <a:pt x="31300" y="10711"/>
                    <a:pt x="33298" y="15262"/>
                    <a:pt x="32354" y="19646"/>
                  </a:cubicBezTo>
                  <a:cubicBezTo>
                    <a:pt x="31522" y="23808"/>
                    <a:pt x="28192" y="26971"/>
                    <a:pt x="23364" y="28026"/>
                  </a:cubicBezTo>
                  <a:cubicBezTo>
                    <a:pt x="22092" y="28315"/>
                    <a:pt x="20959" y="28448"/>
                    <a:pt x="19937" y="28448"/>
                  </a:cubicBezTo>
                  <a:cubicBezTo>
                    <a:pt x="15073" y="28448"/>
                    <a:pt x="12722" y="25424"/>
                    <a:pt x="9878" y="21755"/>
                  </a:cubicBezTo>
                  <a:cubicBezTo>
                    <a:pt x="8768" y="20367"/>
                    <a:pt x="7659" y="18925"/>
                    <a:pt x="6327" y="17482"/>
                  </a:cubicBezTo>
                  <a:cubicBezTo>
                    <a:pt x="5550" y="16705"/>
                    <a:pt x="4828" y="16039"/>
                    <a:pt x="4162" y="15539"/>
                  </a:cubicBezTo>
                  <a:cubicBezTo>
                    <a:pt x="2109" y="13763"/>
                    <a:pt x="1110" y="12931"/>
                    <a:pt x="2331" y="9324"/>
                  </a:cubicBezTo>
                  <a:cubicBezTo>
                    <a:pt x="3718" y="5439"/>
                    <a:pt x="8990" y="1055"/>
                    <a:pt x="12542" y="888"/>
                  </a:cubicBezTo>
                  <a:close/>
                  <a:moveTo>
                    <a:pt x="12598" y="0"/>
                  </a:moveTo>
                  <a:cubicBezTo>
                    <a:pt x="8657" y="111"/>
                    <a:pt x="2997" y="4773"/>
                    <a:pt x="1498" y="9046"/>
                  </a:cubicBezTo>
                  <a:cubicBezTo>
                    <a:pt x="0" y="13209"/>
                    <a:pt x="1498" y="14485"/>
                    <a:pt x="3552" y="16205"/>
                  </a:cubicBezTo>
                  <a:cubicBezTo>
                    <a:pt x="4218" y="16760"/>
                    <a:pt x="4939" y="17371"/>
                    <a:pt x="5661" y="18148"/>
                  </a:cubicBezTo>
                  <a:cubicBezTo>
                    <a:pt x="6993" y="19535"/>
                    <a:pt x="8102" y="20922"/>
                    <a:pt x="9157" y="22310"/>
                  </a:cubicBezTo>
                  <a:cubicBezTo>
                    <a:pt x="11932" y="25917"/>
                    <a:pt x="14429" y="29136"/>
                    <a:pt x="19424" y="29358"/>
                  </a:cubicBezTo>
                  <a:cubicBezTo>
                    <a:pt x="19617" y="29367"/>
                    <a:pt x="19814" y="29371"/>
                    <a:pt x="20016" y="29371"/>
                  </a:cubicBezTo>
                  <a:cubicBezTo>
                    <a:pt x="21088" y="29371"/>
                    <a:pt x="22278" y="29241"/>
                    <a:pt x="23586" y="28914"/>
                  </a:cubicBezTo>
                  <a:cubicBezTo>
                    <a:pt x="28747" y="27804"/>
                    <a:pt x="32354" y="24363"/>
                    <a:pt x="33298" y="19813"/>
                  </a:cubicBezTo>
                  <a:cubicBezTo>
                    <a:pt x="34241" y="15095"/>
                    <a:pt x="32132" y="10212"/>
                    <a:pt x="27748" y="7048"/>
                  </a:cubicBezTo>
                  <a:cubicBezTo>
                    <a:pt x="23752" y="4163"/>
                    <a:pt x="14041" y="389"/>
                    <a:pt x="1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23"/>
          <p:cNvSpPr/>
          <p:nvPr/>
        </p:nvSpPr>
        <p:spPr>
          <a:xfrm>
            <a:off x="5633505" y="4616876"/>
            <a:ext cx="2316968" cy="528274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4">
  <p:cSld name="CUSTOM_11">
    <p:bg>
      <p:bgPr>
        <a:solidFill>
          <a:schemeClr val="accent4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4"/>
          <p:cNvSpPr txBox="1"/>
          <p:nvPr>
            <p:ph type="title"/>
          </p:nvPr>
        </p:nvSpPr>
        <p:spPr>
          <a:xfrm>
            <a:off x="1433550" y="418374"/>
            <a:ext cx="6276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0" name="Google Shape;550;p24"/>
          <p:cNvSpPr txBox="1"/>
          <p:nvPr>
            <p:ph idx="1" type="subTitle"/>
          </p:nvPr>
        </p:nvSpPr>
        <p:spPr>
          <a:xfrm>
            <a:off x="4202625" y="1822748"/>
            <a:ext cx="41814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51" name="Google Shape;551;p24"/>
          <p:cNvSpPr/>
          <p:nvPr/>
        </p:nvSpPr>
        <p:spPr>
          <a:xfrm>
            <a:off x="0" y="185401"/>
            <a:ext cx="838394" cy="1317905"/>
          </a:xfrm>
          <a:custGeom>
            <a:rect b="b" l="l" r="r" t="t"/>
            <a:pathLst>
              <a:path extrusionOk="0" h="56794" w="36126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4"/>
          <p:cNvSpPr/>
          <p:nvPr/>
        </p:nvSpPr>
        <p:spPr>
          <a:xfrm>
            <a:off x="488628" y="185407"/>
            <a:ext cx="163346" cy="146382"/>
          </a:xfrm>
          <a:custGeom>
            <a:rect b="b" l="l" r="r" t="t"/>
            <a:pathLst>
              <a:path extrusionOk="0" h="4568" w="5097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4"/>
          <p:cNvSpPr/>
          <p:nvPr/>
        </p:nvSpPr>
        <p:spPr>
          <a:xfrm>
            <a:off x="315366" y="3659090"/>
            <a:ext cx="161359" cy="144715"/>
          </a:xfrm>
          <a:custGeom>
            <a:rect b="b" l="l" r="r" t="t"/>
            <a:pathLst>
              <a:path extrusionOk="0" h="4516" w="5035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4"/>
          <p:cNvSpPr/>
          <p:nvPr/>
        </p:nvSpPr>
        <p:spPr>
          <a:xfrm>
            <a:off x="8762524" y="959049"/>
            <a:ext cx="161340" cy="144715"/>
          </a:xfrm>
          <a:custGeom>
            <a:rect b="b" l="l" r="r" t="t"/>
            <a:pathLst>
              <a:path extrusionOk="0" h="4516" w="5034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5633501" y="4678850"/>
            <a:ext cx="2045205" cy="466311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8294848" y="1"/>
            <a:ext cx="838358" cy="920204"/>
          </a:xfrm>
          <a:custGeom>
            <a:rect b="b" l="l" r="r" t="t"/>
            <a:pathLst>
              <a:path extrusionOk="0" h="45230" w="41202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24"/>
          <p:cNvGrpSpPr/>
          <p:nvPr/>
        </p:nvGrpSpPr>
        <p:grpSpPr>
          <a:xfrm>
            <a:off x="8459112" y="3192811"/>
            <a:ext cx="509835" cy="466288"/>
            <a:chOff x="5177300" y="2314950"/>
            <a:chExt cx="341575" cy="312400"/>
          </a:xfrm>
        </p:grpSpPr>
        <p:sp>
          <p:nvSpPr>
            <p:cNvPr id="558" name="Google Shape;558;p24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4"/>
          <p:cNvSpPr/>
          <p:nvPr/>
        </p:nvSpPr>
        <p:spPr>
          <a:xfrm rot="10800000">
            <a:off x="5414562" y="6"/>
            <a:ext cx="1536187" cy="350196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bg>
      <p:bgPr>
        <a:solidFill>
          <a:schemeClr val="accent4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5"/>
          <p:cNvSpPr/>
          <p:nvPr/>
        </p:nvSpPr>
        <p:spPr>
          <a:xfrm>
            <a:off x="692715" y="1034242"/>
            <a:ext cx="186752" cy="167685"/>
          </a:xfrm>
          <a:custGeom>
            <a:rect b="b" l="l" r="r" t="t"/>
            <a:pathLst>
              <a:path extrusionOk="0" h="5221" w="5821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2560783" y="233392"/>
            <a:ext cx="95702" cy="91695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6362046" y="233231"/>
            <a:ext cx="95060" cy="91856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8328478" y="4747860"/>
            <a:ext cx="121625" cy="109135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8643464" y="1326960"/>
            <a:ext cx="121657" cy="109135"/>
          </a:xfrm>
          <a:custGeom>
            <a:rect b="b" l="l" r="r" t="t"/>
            <a:pathLst>
              <a:path extrusionOk="0" h="3398" w="3792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-10405" y="-6911"/>
            <a:ext cx="1394273" cy="1108375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7710450" y="530327"/>
            <a:ext cx="1433536" cy="1327661"/>
          </a:xfrm>
          <a:custGeom>
            <a:rect b="b" l="l" r="r" t="t"/>
            <a:pathLst>
              <a:path extrusionOk="0" h="61480" w="66452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3857333" y="-6911"/>
            <a:ext cx="2387772" cy="1042117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3207626" y="4433150"/>
            <a:ext cx="1547839" cy="711981"/>
          </a:xfrm>
          <a:custGeom>
            <a:rect b="b" l="l" r="r" t="t"/>
            <a:pathLst>
              <a:path extrusionOk="0" h="28680" w="6235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1422746" y="4751853"/>
            <a:ext cx="183515" cy="147455"/>
          </a:xfrm>
          <a:custGeom>
            <a:rect b="b" l="l" r="r" t="t"/>
            <a:pathLst>
              <a:path extrusionOk="0" h="6276" w="781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1269054" y="4566503"/>
            <a:ext cx="130858" cy="120059"/>
          </a:xfrm>
          <a:custGeom>
            <a:rect b="b" l="l" r="r" t="t"/>
            <a:pathLst>
              <a:path extrusionOk="0" h="5110" w="5569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1575099" y="4594298"/>
            <a:ext cx="144580" cy="72130"/>
          </a:xfrm>
          <a:custGeom>
            <a:rect b="b" l="l" r="r" t="t"/>
            <a:pathLst>
              <a:path extrusionOk="0" h="3070" w="6153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1095624" y="4433147"/>
            <a:ext cx="114950" cy="73163"/>
          </a:xfrm>
          <a:custGeom>
            <a:rect b="b" l="l" r="r" t="t"/>
            <a:pathLst>
              <a:path extrusionOk="0" h="3114" w="4892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1159442" y="4745791"/>
            <a:ext cx="70117" cy="63225"/>
          </a:xfrm>
          <a:custGeom>
            <a:rect b="b" l="l" r="r" t="t"/>
            <a:pathLst>
              <a:path extrusionOk="0" h="2691" w="2984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25"/>
          <p:cNvGrpSpPr/>
          <p:nvPr/>
        </p:nvGrpSpPr>
        <p:grpSpPr>
          <a:xfrm rot="10800000">
            <a:off x="6311381" y="3803824"/>
            <a:ext cx="1931101" cy="1350549"/>
            <a:chOff x="3045330" y="-6829"/>
            <a:chExt cx="2308272" cy="1614331"/>
          </a:xfrm>
        </p:grpSpPr>
        <p:sp>
          <p:nvSpPr>
            <p:cNvPr id="580" name="Google Shape;580;p25"/>
            <p:cNvSpPr/>
            <p:nvPr/>
          </p:nvSpPr>
          <p:spPr>
            <a:xfrm>
              <a:off x="4420183" y="61587"/>
              <a:ext cx="933419" cy="1188837"/>
            </a:xfrm>
            <a:custGeom>
              <a:rect b="b" l="l" r="r" t="t"/>
              <a:pathLst>
                <a:path extrusionOk="0" h="37099" w="29083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3045330" y="-6829"/>
              <a:ext cx="1311723" cy="291866"/>
            </a:xfrm>
            <a:custGeom>
              <a:rect b="b" l="l" r="r" t="t"/>
              <a:pathLst>
                <a:path extrusionOk="0" h="9108" w="4087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3623040" y="328330"/>
              <a:ext cx="848367" cy="1279172"/>
            </a:xfrm>
            <a:custGeom>
              <a:rect b="b" l="l" r="r" t="t"/>
              <a:pathLst>
                <a:path extrusionOk="0" h="39918" w="26433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Google Shape;583;p25"/>
          <p:cNvSpPr/>
          <p:nvPr/>
        </p:nvSpPr>
        <p:spPr>
          <a:xfrm rot="-5400000">
            <a:off x="-597935" y="2503512"/>
            <a:ext cx="2085044" cy="909976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bg>
      <p:bgPr>
        <a:solidFill>
          <a:schemeClr val="accent1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2209324" y="4423399"/>
            <a:ext cx="2293706" cy="720150"/>
          </a:xfrm>
          <a:custGeom>
            <a:rect b="b" l="l" r="r" t="t"/>
            <a:pathLst>
              <a:path extrusionOk="0" h="71979" w="229256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26"/>
          <p:cNvGrpSpPr/>
          <p:nvPr/>
        </p:nvGrpSpPr>
        <p:grpSpPr>
          <a:xfrm rot="240">
            <a:off x="2258334" y="4341119"/>
            <a:ext cx="489135" cy="447357"/>
            <a:chOff x="5177300" y="2314950"/>
            <a:chExt cx="341575" cy="312400"/>
          </a:xfrm>
        </p:grpSpPr>
        <p:sp>
          <p:nvSpPr>
            <p:cNvPr id="587" name="Google Shape;587;p26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26"/>
          <p:cNvGrpSpPr/>
          <p:nvPr/>
        </p:nvGrpSpPr>
        <p:grpSpPr>
          <a:xfrm rot="-5400000">
            <a:off x="283454" y="4559784"/>
            <a:ext cx="489135" cy="447388"/>
            <a:chOff x="5177300" y="2314950"/>
            <a:chExt cx="341575" cy="312400"/>
          </a:xfrm>
        </p:grpSpPr>
        <p:sp>
          <p:nvSpPr>
            <p:cNvPr id="593" name="Google Shape;593;p26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26"/>
          <p:cNvSpPr/>
          <p:nvPr/>
        </p:nvSpPr>
        <p:spPr>
          <a:xfrm>
            <a:off x="2560783" y="233392"/>
            <a:ext cx="95702" cy="91695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6362046" y="233231"/>
            <a:ext cx="95060" cy="91856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8328478" y="4747860"/>
            <a:ext cx="121625" cy="109135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-10405" y="-6911"/>
            <a:ext cx="1394273" cy="1108375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208581" y="1392590"/>
            <a:ext cx="95734" cy="91695"/>
          </a:xfrm>
          <a:custGeom>
            <a:rect b="b" l="l" r="r" t="t"/>
            <a:pathLst>
              <a:path extrusionOk="0" h="2855" w="2984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6"/>
          <p:cNvSpPr/>
          <p:nvPr/>
        </p:nvSpPr>
        <p:spPr>
          <a:xfrm rot="10800000">
            <a:off x="-6839" y="2313092"/>
            <a:ext cx="937578" cy="1468477"/>
          </a:xfrm>
          <a:custGeom>
            <a:rect b="b" l="l" r="r" t="t"/>
            <a:pathLst>
              <a:path extrusionOk="0" h="36459" w="23304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6"/>
          <p:cNvSpPr/>
          <p:nvPr/>
        </p:nvSpPr>
        <p:spPr>
          <a:xfrm rot="10800000">
            <a:off x="-6838" y="2622133"/>
            <a:ext cx="782603" cy="1481769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26"/>
          <p:cNvGrpSpPr/>
          <p:nvPr/>
        </p:nvGrpSpPr>
        <p:grpSpPr>
          <a:xfrm>
            <a:off x="6462383" y="-6809"/>
            <a:ext cx="2286113" cy="1598833"/>
            <a:chOff x="3045330" y="-6829"/>
            <a:chExt cx="2308272" cy="1614331"/>
          </a:xfrm>
        </p:grpSpPr>
        <p:sp>
          <p:nvSpPr>
            <p:cNvPr id="606" name="Google Shape;606;p26"/>
            <p:cNvSpPr/>
            <p:nvPr/>
          </p:nvSpPr>
          <p:spPr>
            <a:xfrm>
              <a:off x="4420183" y="61587"/>
              <a:ext cx="933419" cy="1188837"/>
            </a:xfrm>
            <a:custGeom>
              <a:rect b="b" l="l" r="r" t="t"/>
              <a:pathLst>
                <a:path extrusionOk="0" h="37099" w="29083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EDE6"/>
                </a:solidFill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3045330" y="-6829"/>
              <a:ext cx="1311723" cy="291866"/>
            </a:xfrm>
            <a:custGeom>
              <a:rect b="b" l="l" r="r" t="t"/>
              <a:pathLst>
                <a:path extrusionOk="0" h="9108" w="4087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EDE6"/>
                </a:solidFill>
              </a:endParaRPr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3623040" y="328330"/>
              <a:ext cx="848367" cy="1279172"/>
            </a:xfrm>
            <a:custGeom>
              <a:rect b="b" l="l" r="r" t="t"/>
              <a:pathLst>
                <a:path extrusionOk="0" h="39918" w="26433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EDE6"/>
                </a:solidFill>
              </a:endParaRPr>
            </a:p>
          </p:txBody>
        </p:sp>
      </p:grpSp>
      <p:grpSp>
        <p:nvGrpSpPr>
          <p:cNvPr id="609" name="Google Shape;609;p26"/>
          <p:cNvGrpSpPr/>
          <p:nvPr/>
        </p:nvGrpSpPr>
        <p:grpSpPr>
          <a:xfrm rot="-5400000">
            <a:off x="8147745" y="1475666"/>
            <a:ext cx="652955" cy="597215"/>
            <a:chOff x="5177300" y="2314950"/>
            <a:chExt cx="341575" cy="312400"/>
          </a:xfrm>
        </p:grpSpPr>
        <p:sp>
          <p:nvSpPr>
            <p:cNvPr id="610" name="Google Shape;610;p26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26"/>
          <p:cNvSpPr/>
          <p:nvPr/>
        </p:nvSpPr>
        <p:spPr>
          <a:xfrm rot="10800000">
            <a:off x="3463667" y="-6899"/>
            <a:ext cx="2316968" cy="528274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4">
    <p:bg>
      <p:bgPr>
        <a:solidFill>
          <a:schemeClr val="accent6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7"/>
          <p:cNvSpPr/>
          <p:nvPr/>
        </p:nvSpPr>
        <p:spPr>
          <a:xfrm>
            <a:off x="0" y="4203174"/>
            <a:ext cx="793699" cy="940326"/>
          </a:xfrm>
          <a:custGeom>
            <a:rect b="b" l="l" r="r" t="t"/>
            <a:pathLst>
              <a:path extrusionOk="0" h="54686" w="46152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-2" y="185404"/>
            <a:ext cx="1025437" cy="1611956"/>
          </a:xfrm>
          <a:custGeom>
            <a:rect b="b" l="l" r="r" t="t"/>
            <a:pathLst>
              <a:path extrusionOk="0" h="56794" w="36126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293266" y="248182"/>
            <a:ext cx="163346" cy="146382"/>
          </a:xfrm>
          <a:custGeom>
            <a:rect b="b" l="l" r="r" t="t"/>
            <a:pathLst>
              <a:path extrusionOk="0" h="4568" w="5097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8493106" y="4203170"/>
            <a:ext cx="95598" cy="91488"/>
          </a:xfrm>
          <a:custGeom>
            <a:rect b="b" l="l" r="r" t="t"/>
            <a:pathLst>
              <a:path extrusionOk="0" h="2855" w="2983">
                <a:moveTo>
                  <a:pt x="1256" y="1"/>
                </a:moveTo>
                <a:cubicBezTo>
                  <a:pt x="1048" y="1"/>
                  <a:pt x="845" y="50"/>
                  <a:pt x="663" y="166"/>
                </a:cubicBezTo>
                <a:cubicBezTo>
                  <a:pt x="435" y="311"/>
                  <a:pt x="290" y="539"/>
                  <a:pt x="207" y="809"/>
                </a:cubicBezTo>
                <a:cubicBezTo>
                  <a:pt x="0" y="1554"/>
                  <a:pt x="332" y="2631"/>
                  <a:pt x="1181" y="2839"/>
                </a:cubicBezTo>
                <a:cubicBezTo>
                  <a:pt x="1240" y="2849"/>
                  <a:pt x="1300" y="2854"/>
                  <a:pt x="1361" y="2854"/>
                </a:cubicBezTo>
                <a:cubicBezTo>
                  <a:pt x="1536" y="2854"/>
                  <a:pt x="1716" y="2812"/>
                  <a:pt x="1885" y="2735"/>
                </a:cubicBezTo>
                <a:cubicBezTo>
                  <a:pt x="1927" y="2714"/>
                  <a:pt x="1989" y="2694"/>
                  <a:pt x="2030" y="2673"/>
                </a:cubicBezTo>
                <a:cubicBezTo>
                  <a:pt x="2279" y="2507"/>
                  <a:pt x="2486" y="2279"/>
                  <a:pt x="2672" y="2051"/>
                </a:cubicBezTo>
                <a:cubicBezTo>
                  <a:pt x="2817" y="1844"/>
                  <a:pt x="2962" y="1616"/>
                  <a:pt x="2962" y="1347"/>
                </a:cubicBezTo>
                <a:cubicBezTo>
                  <a:pt x="2983" y="1140"/>
                  <a:pt x="2879" y="954"/>
                  <a:pt x="2755" y="788"/>
                </a:cubicBezTo>
                <a:cubicBezTo>
                  <a:pt x="2436" y="378"/>
                  <a:pt x="1827" y="1"/>
                  <a:pt x="12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316166" y="3692940"/>
            <a:ext cx="161359" cy="144715"/>
          </a:xfrm>
          <a:custGeom>
            <a:rect b="b" l="l" r="r" t="t"/>
            <a:pathLst>
              <a:path extrusionOk="0" h="4516" w="5035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755649" y="1205424"/>
            <a:ext cx="161340" cy="144715"/>
          </a:xfrm>
          <a:custGeom>
            <a:rect b="b" l="l" r="r" t="t"/>
            <a:pathLst>
              <a:path extrusionOk="0" h="4516" w="5034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633505" y="4616876"/>
            <a:ext cx="2316968" cy="528274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587899" y="4651193"/>
            <a:ext cx="205809" cy="217938"/>
          </a:xfrm>
          <a:custGeom>
            <a:rect b="b" l="l" r="r" t="t"/>
            <a:pathLst>
              <a:path extrusionOk="0" h="6801" w="6422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905899" y="4869115"/>
            <a:ext cx="119537" cy="130615"/>
          </a:xfrm>
          <a:custGeom>
            <a:rect b="b" l="l" r="r" t="t"/>
            <a:pathLst>
              <a:path extrusionOk="0" h="4076" w="373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968438" y="3"/>
            <a:ext cx="1034376" cy="1135386"/>
          </a:xfrm>
          <a:custGeom>
            <a:rect b="b" l="l" r="r" t="t"/>
            <a:pathLst>
              <a:path extrusionOk="0" h="45230" w="41202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7" name="Google Shape;627;p27"/>
          <p:cNvGrpSpPr/>
          <p:nvPr/>
        </p:nvGrpSpPr>
        <p:grpSpPr>
          <a:xfrm>
            <a:off x="1546774" y="88236"/>
            <a:ext cx="509835" cy="466288"/>
            <a:chOff x="5177300" y="2314950"/>
            <a:chExt cx="341575" cy="312400"/>
          </a:xfrm>
        </p:grpSpPr>
        <p:sp>
          <p:nvSpPr>
            <p:cNvPr id="628" name="Google Shape;628;p27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27"/>
          <p:cNvSpPr/>
          <p:nvPr/>
        </p:nvSpPr>
        <p:spPr>
          <a:xfrm rot="5400000">
            <a:off x="7425303" y="2050006"/>
            <a:ext cx="2393912" cy="1043496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5">
    <p:bg>
      <p:bgPr>
        <a:solidFill>
          <a:schemeClr val="accent1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8"/>
          <p:cNvSpPr/>
          <p:nvPr/>
        </p:nvSpPr>
        <p:spPr>
          <a:xfrm>
            <a:off x="692715" y="1034242"/>
            <a:ext cx="186752" cy="167685"/>
          </a:xfrm>
          <a:custGeom>
            <a:rect b="b" l="l" r="r" t="t"/>
            <a:pathLst>
              <a:path extrusionOk="0" h="5221" w="5821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8"/>
          <p:cNvSpPr/>
          <p:nvPr/>
        </p:nvSpPr>
        <p:spPr>
          <a:xfrm>
            <a:off x="2560783" y="233392"/>
            <a:ext cx="95702" cy="91695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8"/>
          <p:cNvSpPr/>
          <p:nvPr/>
        </p:nvSpPr>
        <p:spPr>
          <a:xfrm>
            <a:off x="6362046" y="233231"/>
            <a:ext cx="95060" cy="91856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8"/>
          <p:cNvSpPr/>
          <p:nvPr/>
        </p:nvSpPr>
        <p:spPr>
          <a:xfrm>
            <a:off x="8328478" y="4747860"/>
            <a:ext cx="121625" cy="109135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8"/>
          <p:cNvSpPr/>
          <p:nvPr/>
        </p:nvSpPr>
        <p:spPr>
          <a:xfrm>
            <a:off x="8835739" y="1063523"/>
            <a:ext cx="121657" cy="109135"/>
          </a:xfrm>
          <a:custGeom>
            <a:rect b="b" l="l" r="r" t="t"/>
            <a:pathLst>
              <a:path extrusionOk="0" h="3398" w="3792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8"/>
          <p:cNvSpPr/>
          <p:nvPr/>
        </p:nvSpPr>
        <p:spPr>
          <a:xfrm>
            <a:off x="-13710" y="1044872"/>
            <a:ext cx="3337" cy="57908"/>
          </a:xfrm>
          <a:custGeom>
            <a:rect b="b" l="l" r="r" t="t"/>
            <a:pathLst>
              <a:path extrusionOk="0" h="1803" w="104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8"/>
          <p:cNvSpPr/>
          <p:nvPr/>
        </p:nvSpPr>
        <p:spPr>
          <a:xfrm>
            <a:off x="-3538" y="-6911"/>
            <a:ext cx="1394273" cy="1108375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8"/>
          <p:cNvSpPr/>
          <p:nvPr/>
        </p:nvSpPr>
        <p:spPr>
          <a:xfrm rot="10800000">
            <a:off x="-6845" y="2724174"/>
            <a:ext cx="591572" cy="926514"/>
          </a:xfrm>
          <a:custGeom>
            <a:rect b="b" l="l" r="r" t="t"/>
            <a:pathLst>
              <a:path extrusionOk="0" h="36459" w="23304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8"/>
          <p:cNvSpPr/>
          <p:nvPr/>
        </p:nvSpPr>
        <p:spPr>
          <a:xfrm rot="10800000">
            <a:off x="-6841" y="2922321"/>
            <a:ext cx="624069" cy="1181571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8"/>
          <p:cNvSpPr txBox="1"/>
          <p:nvPr>
            <p:ph type="title"/>
          </p:nvPr>
        </p:nvSpPr>
        <p:spPr>
          <a:xfrm>
            <a:off x="1435608" y="418374"/>
            <a:ext cx="6276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grpSp>
        <p:nvGrpSpPr>
          <p:cNvPr id="645" name="Google Shape;645;p28"/>
          <p:cNvGrpSpPr/>
          <p:nvPr/>
        </p:nvGrpSpPr>
        <p:grpSpPr>
          <a:xfrm>
            <a:off x="182299" y="4569347"/>
            <a:ext cx="624055" cy="466160"/>
            <a:chOff x="1095624" y="4433147"/>
            <a:chExt cx="624055" cy="466160"/>
          </a:xfrm>
        </p:grpSpPr>
        <p:sp>
          <p:nvSpPr>
            <p:cNvPr id="646" name="Google Shape;646;p28"/>
            <p:cNvSpPr/>
            <p:nvPr/>
          </p:nvSpPr>
          <p:spPr>
            <a:xfrm>
              <a:off x="1422746" y="4751853"/>
              <a:ext cx="183515" cy="147455"/>
            </a:xfrm>
            <a:custGeom>
              <a:rect b="b" l="l" r="r" t="t"/>
              <a:pathLst>
                <a:path extrusionOk="0" h="6276" w="7810">
                  <a:moveTo>
                    <a:pt x="4062" y="1"/>
                  </a:moveTo>
                  <a:cubicBezTo>
                    <a:pt x="3994" y="1"/>
                    <a:pt x="3924" y="3"/>
                    <a:pt x="3854" y="9"/>
                  </a:cubicBezTo>
                  <a:cubicBezTo>
                    <a:pt x="2797" y="112"/>
                    <a:pt x="1202" y="1086"/>
                    <a:pt x="622" y="2101"/>
                  </a:cubicBezTo>
                  <a:cubicBezTo>
                    <a:pt x="1" y="3137"/>
                    <a:pt x="581" y="3696"/>
                    <a:pt x="1306" y="4504"/>
                  </a:cubicBezTo>
                  <a:cubicBezTo>
                    <a:pt x="2123" y="5429"/>
                    <a:pt x="3146" y="6276"/>
                    <a:pt x="4265" y="6276"/>
                  </a:cubicBezTo>
                  <a:cubicBezTo>
                    <a:pt x="4423" y="6276"/>
                    <a:pt x="4583" y="6259"/>
                    <a:pt x="4744" y="6223"/>
                  </a:cubicBezTo>
                  <a:cubicBezTo>
                    <a:pt x="5014" y="6161"/>
                    <a:pt x="5304" y="6057"/>
                    <a:pt x="5594" y="5871"/>
                  </a:cubicBezTo>
                  <a:cubicBezTo>
                    <a:pt x="7064" y="4918"/>
                    <a:pt x="7810" y="3385"/>
                    <a:pt x="6733" y="1811"/>
                  </a:cubicBezTo>
                  <a:cubicBezTo>
                    <a:pt x="6066" y="850"/>
                    <a:pt x="5269" y="1"/>
                    <a:pt x="4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1269054" y="4566503"/>
              <a:ext cx="130858" cy="120059"/>
            </a:xfrm>
            <a:custGeom>
              <a:rect b="b" l="l" r="r" t="t"/>
              <a:pathLst>
                <a:path extrusionOk="0" h="5110" w="5569">
                  <a:moveTo>
                    <a:pt x="3008" y="0"/>
                  </a:moveTo>
                  <a:cubicBezTo>
                    <a:pt x="2704" y="0"/>
                    <a:pt x="2356" y="130"/>
                    <a:pt x="1902" y="420"/>
                  </a:cubicBezTo>
                  <a:cubicBezTo>
                    <a:pt x="1073" y="938"/>
                    <a:pt x="162" y="1642"/>
                    <a:pt x="100" y="2595"/>
                  </a:cubicBezTo>
                  <a:cubicBezTo>
                    <a:pt x="0" y="3786"/>
                    <a:pt x="1650" y="5109"/>
                    <a:pt x="2827" y="5109"/>
                  </a:cubicBezTo>
                  <a:cubicBezTo>
                    <a:pt x="2879" y="5109"/>
                    <a:pt x="2929" y="5107"/>
                    <a:pt x="2979" y="5101"/>
                  </a:cubicBezTo>
                  <a:cubicBezTo>
                    <a:pt x="3207" y="5060"/>
                    <a:pt x="3414" y="5019"/>
                    <a:pt x="3600" y="4936"/>
                  </a:cubicBezTo>
                  <a:cubicBezTo>
                    <a:pt x="5154" y="4314"/>
                    <a:pt x="5568" y="2119"/>
                    <a:pt x="4429" y="917"/>
                  </a:cubicBezTo>
                  <a:cubicBezTo>
                    <a:pt x="3888" y="351"/>
                    <a:pt x="3507" y="0"/>
                    <a:pt x="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1575099" y="4594298"/>
              <a:ext cx="144580" cy="72130"/>
            </a:xfrm>
            <a:custGeom>
              <a:rect b="b" l="l" r="r" t="t"/>
              <a:pathLst>
                <a:path extrusionOk="0" h="3070" w="6153">
                  <a:moveTo>
                    <a:pt x="3130" y="1"/>
                  </a:moveTo>
                  <a:cubicBezTo>
                    <a:pt x="2769" y="1"/>
                    <a:pt x="2391" y="156"/>
                    <a:pt x="1989" y="542"/>
                  </a:cubicBezTo>
                  <a:cubicBezTo>
                    <a:pt x="0" y="2448"/>
                    <a:pt x="3149" y="2883"/>
                    <a:pt x="4764" y="3069"/>
                  </a:cubicBezTo>
                  <a:cubicBezTo>
                    <a:pt x="6152" y="2779"/>
                    <a:pt x="5386" y="1412"/>
                    <a:pt x="4744" y="853"/>
                  </a:cubicBezTo>
                  <a:cubicBezTo>
                    <a:pt x="4225" y="384"/>
                    <a:pt x="3698" y="1"/>
                    <a:pt x="3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1095624" y="4433147"/>
              <a:ext cx="114950" cy="73163"/>
            </a:xfrm>
            <a:custGeom>
              <a:rect b="b" l="l" r="r" t="t"/>
              <a:pathLst>
                <a:path extrusionOk="0" h="3114" w="4892">
                  <a:moveTo>
                    <a:pt x="3093" y="1"/>
                  </a:moveTo>
                  <a:cubicBezTo>
                    <a:pt x="2807" y="1"/>
                    <a:pt x="2492" y="57"/>
                    <a:pt x="2157" y="151"/>
                  </a:cubicBezTo>
                  <a:cubicBezTo>
                    <a:pt x="1" y="747"/>
                    <a:pt x="1693" y="3114"/>
                    <a:pt x="3519" y="3114"/>
                  </a:cubicBezTo>
                  <a:cubicBezTo>
                    <a:pt x="3534" y="3114"/>
                    <a:pt x="3550" y="3114"/>
                    <a:pt x="3566" y="3113"/>
                  </a:cubicBezTo>
                  <a:cubicBezTo>
                    <a:pt x="4539" y="2347"/>
                    <a:pt x="4891" y="2119"/>
                    <a:pt x="4436" y="938"/>
                  </a:cubicBezTo>
                  <a:cubicBezTo>
                    <a:pt x="4169" y="251"/>
                    <a:pt x="3694" y="1"/>
                    <a:pt x="3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1159442" y="4745791"/>
              <a:ext cx="70117" cy="63225"/>
            </a:xfrm>
            <a:custGeom>
              <a:rect b="b" l="l" r="r" t="t"/>
              <a:pathLst>
                <a:path extrusionOk="0" h="2691" w="2984">
                  <a:moveTo>
                    <a:pt x="1169" y="1"/>
                  </a:moveTo>
                  <a:cubicBezTo>
                    <a:pt x="1105" y="1"/>
                    <a:pt x="1040" y="6"/>
                    <a:pt x="974" y="18"/>
                  </a:cubicBezTo>
                  <a:cubicBezTo>
                    <a:pt x="0" y="184"/>
                    <a:pt x="83" y="2421"/>
                    <a:pt x="912" y="2545"/>
                  </a:cubicBezTo>
                  <a:lnTo>
                    <a:pt x="1181" y="2690"/>
                  </a:lnTo>
                  <a:cubicBezTo>
                    <a:pt x="2155" y="2380"/>
                    <a:pt x="2983" y="1675"/>
                    <a:pt x="2362" y="743"/>
                  </a:cubicBezTo>
                  <a:cubicBezTo>
                    <a:pt x="2087" y="339"/>
                    <a:pt x="1665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1" name="Google Shape;651;p28"/>
          <p:cNvSpPr/>
          <p:nvPr/>
        </p:nvSpPr>
        <p:spPr>
          <a:xfrm>
            <a:off x="8093678" y="-1201"/>
            <a:ext cx="1060010" cy="1708218"/>
          </a:xfrm>
          <a:custGeom>
            <a:rect b="b" l="l" r="r" t="t"/>
            <a:pathLst>
              <a:path extrusionOk="0" h="61210" w="37949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DACB"/>
              </a:solidFill>
            </a:endParaRPr>
          </a:p>
        </p:txBody>
      </p:sp>
      <p:grpSp>
        <p:nvGrpSpPr>
          <p:cNvPr id="652" name="Google Shape;652;p28"/>
          <p:cNvGrpSpPr/>
          <p:nvPr/>
        </p:nvGrpSpPr>
        <p:grpSpPr>
          <a:xfrm rot="5400000">
            <a:off x="8121733" y="2777755"/>
            <a:ext cx="1232802" cy="819326"/>
            <a:chOff x="5963133" y="2001105"/>
            <a:chExt cx="1232802" cy="819326"/>
          </a:xfrm>
        </p:grpSpPr>
        <p:sp>
          <p:nvSpPr>
            <p:cNvPr id="653" name="Google Shape;653;p28"/>
            <p:cNvSpPr/>
            <p:nvPr/>
          </p:nvSpPr>
          <p:spPr>
            <a:xfrm>
              <a:off x="5963133" y="2001105"/>
              <a:ext cx="1232802" cy="819326"/>
            </a:xfrm>
            <a:custGeom>
              <a:rect b="b" l="l" r="r" t="t"/>
              <a:pathLst>
                <a:path extrusionOk="0" h="25562" w="38426">
                  <a:moveTo>
                    <a:pt x="3253" y="0"/>
                  </a:moveTo>
                  <a:cubicBezTo>
                    <a:pt x="3212" y="41"/>
                    <a:pt x="3170" y="83"/>
                    <a:pt x="3129" y="124"/>
                  </a:cubicBezTo>
                  <a:cubicBezTo>
                    <a:pt x="2860" y="435"/>
                    <a:pt x="2694" y="849"/>
                    <a:pt x="2570" y="1222"/>
                  </a:cubicBezTo>
                  <a:cubicBezTo>
                    <a:pt x="1782" y="3584"/>
                    <a:pt x="312" y="7975"/>
                    <a:pt x="125" y="11372"/>
                  </a:cubicBezTo>
                  <a:cubicBezTo>
                    <a:pt x="1" y="13796"/>
                    <a:pt x="726" y="16053"/>
                    <a:pt x="2321" y="18042"/>
                  </a:cubicBezTo>
                  <a:cubicBezTo>
                    <a:pt x="4085" y="20280"/>
                    <a:pt x="5745" y="20469"/>
                    <a:pt x="7746" y="20469"/>
                  </a:cubicBezTo>
                  <a:cubicBezTo>
                    <a:pt x="7930" y="20469"/>
                    <a:pt x="8117" y="20467"/>
                    <a:pt x="8307" y="20465"/>
                  </a:cubicBezTo>
                  <a:cubicBezTo>
                    <a:pt x="8908" y="20465"/>
                    <a:pt x="9509" y="20465"/>
                    <a:pt x="10172" y="20507"/>
                  </a:cubicBezTo>
                  <a:cubicBezTo>
                    <a:pt x="13258" y="20693"/>
                    <a:pt x="15267" y="21853"/>
                    <a:pt x="17794" y="23345"/>
                  </a:cubicBezTo>
                  <a:cubicBezTo>
                    <a:pt x="18291" y="23635"/>
                    <a:pt x="18830" y="23945"/>
                    <a:pt x="19389" y="24277"/>
                  </a:cubicBezTo>
                  <a:cubicBezTo>
                    <a:pt x="20922" y="25126"/>
                    <a:pt x="22517" y="25561"/>
                    <a:pt x="24091" y="25561"/>
                  </a:cubicBezTo>
                  <a:cubicBezTo>
                    <a:pt x="25831" y="25561"/>
                    <a:pt x="27530" y="25043"/>
                    <a:pt x="29063" y="23987"/>
                  </a:cubicBezTo>
                  <a:cubicBezTo>
                    <a:pt x="32543" y="21605"/>
                    <a:pt x="35401" y="16592"/>
                    <a:pt x="36437" y="12863"/>
                  </a:cubicBezTo>
                  <a:cubicBezTo>
                    <a:pt x="37473" y="9073"/>
                    <a:pt x="38426" y="4661"/>
                    <a:pt x="36478" y="394"/>
                  </a:cubicBezTo>
                  <a:cubicBezTo>
                    <a:pt x="36416" y="269"/>
                    <a:pt x="36333" y="124"/>
                    <a:pt x="36271" y="0"/>
                  </a:cubicBezTo>
                  <a:lnTo>
                    <a:pt x="35463" y="0"/>
                  </a:lnTo>
                  <a:cubicBezTo>
                    <a:pt x="35608" y="228"/>
                    <a:pt x="35733" y="435"/>
                    <a:pt x="35836" y="684"/>
                  </a:cubicBezTo>
                  <a:cubicBezTo>
                    <a:pt x="37701" y="4744"/>
                    <a:pt x="36768" y="9011"/>
                    <a:pt x="35774" y="12677"/>
                  </a:cubicBezTo>
                  <a:cubicBezTo>
                    <a:pt x="34780" y="16281"/>
                    <a:pt x="32025" y="21128"/>
                    <a:pt x="28669" y="23428"/>
                  </a:cubicBezTo>
                  <a:cubicBezTo>
                    <a:pt x="27255" y="24385"/>
                    <a:pt x="25687" y="24868"/>
                    <a:pt x="24084" y="24868"/>
                  </a:cubicBezTo>
                  <a:cubicBezTo>
                    <a:pt x="22635" y="24868"/>
                    <a:pt x="21158" y="24473"/>
                    <a:pt x="19741" y="23676"/>
                  </a:cubicBezTo>
                  <a:cubicBezTo>
                    <a:pt x="19182" y="23365"/>
                    <a:pt x="18644" y="23055"/>
                    <a:pt x="18126" y="22744"/>
                  </a:cubicBezTo>
                  <a:cubicBezTo>
                    <a:pt x="15640" y="21273"/>
                    <a:pt x="13465" y="20010"/>
                    <a:pt x="10213" y="19823"/>
                  </a:cubicBezTo>
                  <a:cubicBezTo>
                    <a:pt x="9674" y="19782"/>
                    <a:pt x="9177" y="19782"/>
                    <a:pt x="8701" y="19782"/>
                  </a:cubicBezTo>
                  <a:lnTo>
                    <a:pt x="8307" y="19782"/>
                  </a:lnTo>
                  <a:cubicBezTo>
                    <a:pt x="8265" y="19782"/>
                    <a:pt x="8224" y="19782"/>
                    <a:pt x="8183" y="19782"/>
                  </a:cubicBezTo>
                  <a:cubicBezTo>
                    <a:pt x="6014" y="19782"/>
                    <a:pt x="4547" y="19762"/>
                    <a:pt x="2860" y="17628"/>
                  </a:cubicBezTo>
                  <a:cubicBezTo>
                    <a:pt x="1368" y="15763"/>
                    <a:pt x="685" y="13671"/>
                    <a:pt x="809" y="11413"/>
                  </a:cubicBezTo>
                  <a:cubicBezTo>
                    <a:pt x="995" y="8099"/>
                    <a:pt x="2445" y="3770"/>
                    <a:pt x="3232" y="1450"/>
                  </a:cubicBezTo>
                  <a:cubicBezTo>
                    <a:pt x="3336" y="1139"/>
                    <a:pt x="3460" y="808"/>
                    <a:pt x="3647" y="580"/>
                  </a:cubicBezTo>
                  <a:cubicBezTo>
                    <a:pt x="3709" y="518"/>
                    <a:pt x="3750" y="476"/>
                    <a:pt x="3812" y="435"/>
                  </a:cubicBezTo>
                  <a:cubicBezTo>
                    <a:pt x="4040" y="249"/>
                    <a:pt x="4372" y="104"/>
                    <a:pt x="472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6116006" y="2001105"/>
              <a:ext cx="923751" cy="694257"/>
            </a:xfrm>
            <a:custGeom>
              <a:rect b="b" l="l" r="r" t="t"/>
              <a:pathLst>
                <a:path extrusionOk="0" h="21660" w="28793">
                  <a:moveTo>
                    <a:pt x="20500" y="414"/>
                  </a:moveTo>
                  <a:cubicBezTo>
                    <a:pt x="23140" y="414"/>
                    <a:pt x="25678" y="1050"/>
                    <a:pt x="26763" y="3418"/>
                  </a:cubicBezTo>
                  <a:cubicBezTo>
                    <a:pt x="28088" y="6297"/>
                    <a:pt x="27488" y="9321"/>
                    <a:pt x="26783" y="11952"/>
                  </a:cubicBezTo>
                  <a:cubicBezTo>
                    <a:pt x="26100" y="14541"/>
                    <a:pt x="24153" y="17897"/>
                    <a:pt x="21791" y="19637"/>
                  </a:cubicBezTo>
                  <a:cubicBezTo>
                    <a:pt x="20583" y="20534"/>
                    <a:pt x="19292" y="20965"/>
                    <a:pt x="17972" y="20965"/>
                  </a:cubicBezTo>
                  <a:cubicBezTo>
                    <a:pt x="16914" y="20965"/>
                    <a:pt x="15838" y="20689"/>
                    <a:pt x="14769" y="20155"/>
                  </a:cubicBezTo>
                  <a:cubicBezTo>
                    <a:pt x="14314" y="19927"/>
                    <a:pt x="13879" y="19699"/>
                    <a:pt x="13464" y="19471"/>
                  </a:cubicBezTo>
                  <a:cubicBezTo>
                    <a:pt x="12035" y="18705"/>
                    <a:pt x="10751" y="18000"/>
                    <a:pt x="9156" y="17628"/>
                  </a:cubicBezTo>
                  <a:cubicBezTo>
                    <a:pt x="8638" y="17503"/>
                    <a:pt x="8058" y="17420"/>
                    <a:pt x="7478" y="17379"/>
                  </a:cubicBezTo>
                  <a:cubicBezTo>
                    <a:pt x="7188" y="17379"/>
                    <a:pt x="6919" y="17358"/>
                    <a:pt x="6670" y="17358"/>
                  </a:cubicBezTo>
                  <a:lnTo>
                    <a:pt x="6049" y="17358"/>
                  </a:lnTo>
                  <a:cubicBezTo>
                    <a:pt x="4350" y="17358"/>
                    <a:pt x="3294" y="17317"/>
                    <a:pt x="2051" y="15598"/>
                  </a:cubicBezTo>
                  <a:cubicBezTo>
                    <a:pt x="1036" y="14231"/>
                    <a:pt x="559" y="12698"/>
                    <a:pt x="663" y="11020"/>
                  </a:cubicBezTo>
                  <a:cubicBezTo>
                    <a:pt x="808" y="8576"/>
                    <a:pt x="1864" y="5427"/>
                    <a:pt x="2507" y="3729"/>
                  </a:cubicBezTo>
                  <a:cubicBezTo>
                    <a:pt x="2589" y="3501"/>
                    <a:pt x="2672" y="3273"/>
                    <a:pt x="2817" y="3107"/>
                  </a:cubicBezTo>
                  <a:cubicBezTo>
                    <a:pt x="2859" y="3066"/>
                    <a:pt x="2900" y="3045"/>
                    <a:pt x="2942" y="3004"/>
                  </a:cubicBezTo>
                  <a:cubicBezTo>
                    <a:pt x="3522" y="2569"/>
                    <a:pt x="4806" y="2465"/>
                    <a:pt x="5800" y="2361"/>
                  </a:cubicBezTo>
                  <a:cubicBezTo>
                    <a:pt x="6007" y="2361"/>
                    <a:pt x="6214" y="2341"/>
                    <a:pt x="6401" y="2320"/>
                  </a:cubicBezTo>
                  <a:cubicBezTo>
                    <a:pt x="6716" y="2281"/>
                    <a:pt x="7040" y="2266"/>
                    <a:pt x="7366" y="2266"/>
                  </a:cubicBezTo>
                  <a:cubicBezTo>
                    <a:pt x="7555" y="2266"/>
                    <a:pt x="7744" y="2271"/>
                    <a:pt x="7934" y="2279"/>
                  </a:cubicBezTo>
                  <a:cubicBezTo>
                    <a:pt x="8493" y="2279"/>
                    <a:pt x="9073" y="2279"/>
                    <a:pt x="9632" y="2216"/>
                  </a:cubicBezTo>
                  <a:cubicBezTo>
                    <a:pt x="10606" y="2113"/>
                    <a:pt x="11538" y="1844"/>
                    <a:pt x="12408" y="1595"/>
                  </a:cubicBezTo>
                  <a:cubicBezTo>
                    <a:pt x="13071" y="1409"/>
                    <a:pt x="13713" y="1201"/>
                    <a:pt x="14376" y="1119"/>
                  </a:cubicBezTo>
                  <a:cubicBezTo>
                    <a:pt x="14728" y="1056"/>
                    <a:pt x="15101" y="994"/>
                    <a:pt x="15515" y="932"/>
                  </a:cubicBezTo>
                  <a:cubicBezTo>
                    <a:pt x="16959" y="693"/>
                    <a:pt x="18751" y="414"/>
                    <a:pt x="20500" y="414"/>
                  </a:cubicBezTo>
                  <a:close/>
                  <a:moveTo>
                    <a:pt x="17131" y="0"/>
                  </a:moveTo>
                  <a:cubicBezTo>
                    <a:pt x="16551" y="83"/>
                    <a:pt x="15991" y="166"/>
                    <a:pt x="15453" y="249"/>
                  </a:cubicBezTo>
                  <a:cubicBezTo>
                    <a:pt x="15039" y="311"/>
                    <a:pt x="14666" y="373"/>
                    <a:pt x="14334" y="435"/>
                  </a:cubicBezTo>
                  <a:cubicBezTo>
                    <a:pt x="13630" y="539"/>
                    <a:pt x="12946" y="725"/>
                    <a:pt x="12263" y="932"/>
                  </a:cubicBezTo>
                  <a:cubicBezTo>
                    <a:pt x="11414" y="1160"/>
                    <a:pt x="10502" y="1429"/>
                    <a:pt x="9570" y="1533"/>
                  </a:cubicBezTo>
                  <a:cubicBezTo>
                    <a:pt x="9247" y="1570"/>
                    <a:pt x="8924" y="1578"/>
                    <a:pt x="8596" y="1578"/>
                  </a:cubicBezTo>
                  <a:cubicBezTo>
                    <a:pt x="8378" y="1578"/>
                    <a:pt x="8157" y="1574"/>
                    <a:pt x="7934" y="1574"/>
                  </a:cubicBezTo>
                  <a:cubicBezTo>
                    <a:pt x="7395" y="1574"/>
                    <a:pt x="6857" y="1574"/>
                    <a:pt x="6318" y="1636"/>
                  </a:cubicBezTo>
                  <a:cubicBezTo>
                    <a:pt x="6132" y="1657"/>
                    <a:pt x="5945" y="1678"/>
                    <a:pt x="5738" y="1678"/>
                  </a:cubicBezTo>
                  <a:cubicBezTo>
                    <a:pt x="4599" y="1781"/>
                    <a:pt x="3211" y="1926"/>
                    <a:pt x="2527" y="2444"/>
                  </a:cubicBezTo>
                  <a:cubicBezTo>
                    <a:pt x="2486" y="2486"/>
                    <a:pt x="2403" y="2569"/>
                    <a:pt x="2341" y="2610"/>
                  </a:cubicBezTo>
                  <a:cubicBezTo>
                    <a:pt x="2113" y="2859"/>
                    <a:pt x="1989" y="3169"/>
                    <a:pt x="1864" y="3459"/>
                  </a:cubicBezTo>
                  <a:cubicBezTo>
                    <a:pt x="1098" y="5344"/>
                    <a:pt x="21" y="8866"/>
                    <a:pt x="0" y="11476"/>
                  </a:cubicBezTo>
                  <a:cubicBezTo>
                    <a:pt x="0" y="11558"/>
                    <a:pt x="0" y="11621"/>
                    <a:pt x="0" y="11703"/>
                  </a:cubicBezTo>
                  <a:cubicBezTo>
                    <a:pt x="83" y="13692"/>
                    <a:pt x="870" y="15101"/>
                    <a:pt x="2092" y="16426"/>
                  </a:cubicBezTo>
                  <a:cubicBezTo>
                    <a:pt x="3294" y="17731"/>
                    <a:pt x="4329" y="18021"/>
                    <a:pt x="5572" y="18063"/>
                  </a:cubicBezTo>
                  <a:cubicBezTo>
                    <a:pt x="5842" y="18083"/>
                    <a:pt x="6132" y="18083"/>
                    <a:pt x="6422" y="18083"/>
                  </a:cubicBezTo>
                  <a:cubicBezTo>
                    <a:pt x="6836" y="18083"/>
                    <a:pt x="7271" y="18083"/>
                    <a:pt x="7727" y="18125"/>
                  </a:cubicBezTo>
                  <a:cubicBezTo>
                    <a:pt x="9922" y="18270"/>
                    <a:pt x="11351" y="19119"/>
                    <a:pt x="13174" y="20093"/>
                  </a:cubicBezTo>
                  <a:cubicBezTo>
                    <a:pt x="13609" y="20320"/>
                    <a:pt x="14044" y="20548"/>
                    <a:pt x="14500" y="20776"/>
                  </a:cubicBezTo>
                  <a:cubicBezTo>
                    <a:pt x="15204" y="21128"/>
                    <a:pt x="15909" y="21377"/>
                    <a:pt x="16613" y="21522"/>
                  </a:cubicBezTo>
                  <a:cubicBezTo>
                    <a:pt x="17069" y="21603"/>
                    <a:pt x="17512" y="21659"/>
                    <a:pt x="17963" y="21659"/>
                  </a:cubicBezTo>
                  <a:cubicBezTo>
                    <a:pt x="18085" y="21659"/>
                    <a:pt x="18208" y="21655"/>
                    <a:pt x="18332" y="21646"/>
                  </a:cubicBezTo>
                  <a:cubicBezTo>
                    <a:pt x="19679" y="21584"/>
                    <a:pt x="21004" y="21087"/>
                    <a:pt x="22226" y="20175"/>
                  </a:cubicBezTo>
                  <a:cubicBezTo>
                    <a:pt x="24712" y="18332"/>
                    <a:pt x="26742" y="14811"/>
                    <a:pt x="27467" y="12097"/>
                  </a:cubicBezTo>
                  <a:cubicBezTo>
                    <a:pt x="28192" y="9342"/>
                    <a:pt x="28793" y="6173"/>
                    <a:pt x="27384" y="3128"/>
                  </a:cubicBezTo>
                  <a:cubicBezTo>
                    <a:pt x="26556" y="1284"/>
                    <a:pt x="24981" y="394"/>
                    <a:pt x="23158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6260217" y="2107166"/>
              <a:ext cx="623363" cy="463768"/>
            </a:xfrm>
            <a:custGeom>
              <a:rect b="b" l="l" r="r" t="t"/>
              <a:pathLst>
                <a:path extrusionOk="0" h="14469" w="19430">
                  <a:moveTo>
                    <a:pt x="13198" y="657"/>
                  </a:moveTo>
                  <a:cubicBezTo>
                    <a:pt x="15128" y="657"/>
                    <a:pt x="17139" y="1061"/>
                    <a:pt x="17959" y="2822"/>
                  </a:cubicBezTo>
                  <a:cubicBezTo>
                    <a:pt x="18746" y="4521"/>
                    <a:pt x="18477" y="6323"/>
                    <a:pt x="18084" y="7918"/>
                  </a:cubicBezTo>
                  <a:cubicBezTo>
                    <a:pt x="17690" y="9472"/>
                    <a:pt x="16551" y="11398"/>
                    <a:pt x="15204" y="12558"/>
                  </a:cubicBezTo>
                  <a:cubicBezTo>
                    <a:pt x="14198" y="13415"/>
                    <a:pt x="13198" y="13788"/>
                    <a:pt x="12171" y="13788"/>
                  </a:cubicBezTo>
                  <a:cubicBezTo>
                    <a:pt x="11486" y="13788"/>
                    <a:pt x="10788" y="13623"/>
                    <a:pt x="10067" y="13324"/>
                  </a:cubicBezTo>
                  <a:cubicBezTo>
                    <a:pt x="9736" y="13179"/>
                    <a:pt x="9404" y="13055"/>
                    <a:pt x="9073" y="12910"/>
                  </a:cubicBezTo>
                  <a:cubicBezTo>
                    <a:pt x="8099" y="12475"/>
                    <a:pt x="7209" y="12019"/>
                    <a:pt x="6132" y="11812"/>
                  </a:cubicBezTo>
                  <a:cubicBezTo>
                    <a:pt x="5759" y="11729"/>
                    <a:pt x="5386" y="11667"/>
                    <a:pt x="4992" y="11647"/>
                  </a:cubicBezTo>
                  <a:cubicBezTo>
                    <a:pt x="4806" y="11647"/>
                    <a:pt x="4640" y="11626"/>
                    <a:pt x="4454" y="11626"/>
                  </a:cubicBezTo>
                  <a:lnTo>
                    <a:pt x="4039" y="11626"/>
                  </a:lnTo>
                  <a:cubicBezTo>
                    <a:pt x="2900" y="11605"/>
                    <a:pt x="2279" y="11522"/>
                    <a:pt x="1512" y="10279"/>
                  </a:cubicBezTo>
                  <a:cubicBezTo>
                    <a:pt x="953" y="9409"/>
                    <a:pt x="684" y="8394"/>
                    <a:pt x="767" y="7317"/>
                  </a:cubicBezTo>
                  <a:cubicBezTo>
                    <a:pt x="870" y="5722"/>
                    <a:pt x="1533" y="3775"/>
                    <a:pt x="2030" y="2698"/>
                  </a:cubicBezTo>
                  <a:cubicBezTo>
                    <a:pt x="2092" y="2574"/>
                    <a:pt x="2175" y="2429"/>
                    <a:pt x="2258" y="2325"/>
                  </a:cubicBezTo>
                  <a:cubicBezTo>
                    <a:pt x="2299" y="2304"/>
                    <a:pt x="2320" y="2284"/>
                    <a:pt x="2362" y="2263"/>
                  </a:cubicBezTo>
                  <a:cubicBezTo>
                    <a:pt x="2755" y="2015"/>
                    <a:pt x="3646" y="1870"/>
                    <a:pt x="4454" y="1766"/>
                  </a:cubicBezTo>
                  <a:cubicBezTo>
                    <a:pt x="4599" y="1745"/>
                    <a:pt x="4744" y="1725"/>
                    <a:pt x="4868" y="1704"/>
                  </a:cubicBezTo>
                  <a:cubicBezTo>
                    <a:pt x="5241" y="1642"/>
                    <a:pt x="5614" y="1621"/>
                    <a:pt x="5987" y="1580"/>
                  </a:cubicBezTo>
                  <a:cubicBezTo>
                    <a:pt x="6401" y="1559"/>
                    <a:pt x="6815" y="1538"/>
                    <a:pt x="7229" y="1476"/>
                  </a:cubicBezTo>
                  <a:cubicBezTo>
                    <a:pt x="7954" y="1372"/>
                    <a:pt x="8659" y="1227"/>
                    <a:pt x="9259" y="1082"/>
                  </a:cubicBezTo>
                  <a:cubicBezTo>
                    <a:pt x="9674" y="1000"/>
                    <a:pt x="10088" y="896"/>
                    <a:pt x="10481" y="855"/>
                  </a:cubicBezTo>
                  <a:cubicBezTo>
                    <a:pt x="10709" y="834"/>
                    <a:pt x="10937" y="792"/>
                    <a:pt x="11186" y="772"/>
                  </a:cubicBezTo>
                  <a:cubicBezTo>
                    <a:pt x="11805" y="711"/>
                    <a:pt x="12496" y="657"/>
                    <a:pt x="13198" y="657"/>
                  </a:cubicBezTo>
                  <a:close/>
                  <a:moveTo>
                    <a:pt x="13092" y="0"/>
                  </a:moveTo>
                  <a:cubicBezTo>
                    <a:pt x="12437" y="0"/>
                    <a:pt x="11795" y="40"/>
                    <a:pt x="11206" y="88"/>
                  </a:cubicBezTo>
                  <a:cubicBezTo>
                    <a:pt x="10958" y="109"/>
                    <a:pt x="10709" y="150"/>
                    <a:pt x="10502" y="171"/>
                  </a:cubicBezTo>
                  <a:cubicBezTo>
                    <a:pt x="10046" y="212"/>
                    <a:pt x="9611" y="316"/>
                    <a:pt x="9176" y="399"/>
                  </a:cubicBezTo>
                  <a:cubicBezTo>
                    <a:pt x="8576" y="544"/>
                    <a:pt x="7892" y="689"/>
                    <a:pt x="7167" y="792"/>
                  </a:cubicBezTo>
                  <a:cubicBezTo>
                    <a:pt x="6774" y="855"/>
                    <a:pt x="6380" y="875"/>
                    <a:pt x="5966" y="896"/>
                  </a:cubicBezTo>
                  <a:cubicBezTo>
                    <a:pt x="5572" y="917"/>
                    <a:pt x="5158" y="958"/>
                    <a:pt x="4764" y="1020"/>
                  </a:cubicBezTo>
                  <a:cubicBezTo>
                    <a:pt x="4640" y="1041"/>
                    <a:pt x="4495" y="1062"/>
                    <a:pt x="4329" y="1082"/>
                  </a:cubicBezTo>
                  <a:cubicBezTo>
                    <a:pt x="3397" y="1227"/>
                    <a:pt x="2382" y="1393"/>
                    <a:pt x="1968" y="1683"/>
                  </a:cubicBezTo>
                  <a:lnTo>
                    <a:pt x="1823" y="1787"/>
                  </a:lnTo>
                  <a:cubicBezTo>
                    <a:pt x="1657" y="1973"/>
                    <a:pt x="1533" y="2180"/>
                    <a:pt x="1429" y="2387"/>
                  </a:cubicBezTo>
                  <a:cubicBezTo>
                    <a:pt x="684" y="3817"/>
                    <a:pt x="0" y="6447"/>
                    <a:pt x="145" y="8291"/>
                  </a:cubicBezTo>
                  <a:cubicBezTo>
                    <a:pt x="145" y="8332"/>
                    <a:pt x="145" y="8394"/>
                    <a:pt x="145" y="8436"/>
                  </a:cubicBezTo>
                  <a:cubicBezTo>
                    <a:pt x="394" y="10114"/>
                    <a:pt x="1202" y="10735"/>
                    <a:pt x="2154" y="11502"/>
                  </a:cubicBezTo>
                  <a:cubicBezTo>
                    <a:pt x="2921" y="12102"/>
                    <a:pt x="3522" y="12309"/>
                    <a:pt x="4288" y="12372"/>
                  </a:cubicBezTo>
                  <a:cubicBezTo>
                    <a:pt x="4454" y="12372"/>
                    <a:pt x="4619" y="12372"/>
                    <a:pt x="4785" y="12392"/>
                  </a:cubicBezTo>
                  <a:cubicBezTo>
                    <a:pt x="5034" y="12392"/>
                    <a:pt x="5303" y="12413"/>
                    <a:pt x="5572" y="12434"/>
                  </a:cubicBezTo>
                  <a:cubicBezTo>
                    <a:pt x="6856" y="12537"/>
                    <a:pt x="7747" y="13034"/>
                    <a:pt x="8845" y="13552"/>
                  </a:cubicBezTo>
                  <a:cubicBezTo>
                    <a:pt x="9176" y="13697"/>
                    <a:pt x="9529" y="13842"/>
                    <a:pt x="9901" y="13987"/>
                  </a:cubicBezTo>
                  <a:cubicBezTo>
                    <a:pt x="10440" y="14194"/>
                    <a:pt x="10979" y="14360"/>
                    <a:pt x="11538" y="14422"/>
                  </a:cubicBezTo>
                  <a:cubicBezTo>
                    <a:pt x="11755" y="14453"/>
                    <a:pt x="11968" y="14469"/>
                    <a:pt x="12180" y="14469"/>
                  </a:cubicBezTo>
                  <a:cubicBezTo>
                    <a:pt x="12392" y="14469"/>
                    <a:pt x="12605" y="14453"/>
                    <a:pt x="12822" y="14422"/>
                  </a:cubicBezTo>
                  <a:cubicBezTo>
                    <a:pt x="13796" y="14319"/>
                    <a:pt x="14749" y="13842"/>
                    <a:pt x="15681" y="13034"/>
                  </a:cubicBezTo>
                  <a:cubicBezTo>
                    <a:pt x="17151" y="11792"/>
                    <a:pt x="18353" y="9720"/>
                    <a:pt x="18767" y="8022"/>
                  </a:cubicBezTo>
                  <a:cubicBezTo>
                    <a:pt x="19181" y="6302"/>
                    <a:pt x="19430" y="4376"/>
                    <a:pt x="18581" y="2532"/>
                  </a:cubicBezTo>
                  <a:cubicBezTo>
                    <a:pt x="17609" y="445"/>
                    <a:pt x="15277" y="0"/>
                    <a:pt x="13092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6401765" y="2209510"/>
              <a:ext cx="335615" cy="238439"/>
            </a:xfrm>
            <a:custGeom>
              <a:rect b="b" l="l" r="r" t="t"/>
              <a:pathLst>
                <a:path extrusionOk="0" h="7439" w="10461">
                  <a:moveTo>
                    <a:pt x="6316" y="684"/>
                  </a:moveTo>
                  <a:cubicBezTo>
                    <a:pt x="7611" y="684"/>
                    <a:pt x="8737" y="1319"/>
                    <a:pt x="9239" y="2364"/>
                  </a:cubicBezTo>
                  <a:cubicBezTo>
                    <a:pt x="9736" y="3379"/>
                    <a:pt x="9529" y="4559"/>
                    <a:pt x="8679" y="5574"/>
                  </a:cubicBezTo>
                  <a:cubicBezTo>
                    <a:pt x="7932" y="6479"/>
                    <a:pt x="7262" y="6765"/>
                    <a:pt x="6521" y="6765"/>
                  </a:cubicBezTo>
                  <a:cubicBezTo>
                    <a:pt x="5990" y="6765"/>
                    <a:pt x="5422" y="6617"/>
                    <a:pt x="4764" y="6444"/>
                  </a:cubicBezTo>
                  <a:cubicBezTo>
                    <a:pt x="4267" y="6320"/>
                    <a:pt x="3749" y="6175"/>
                    <a:pt x="3190" y="6092"/>
                  </a:cubicBezTo>
                  <a:cubicBezTo>
                    <a:pt x="2859" y="6051"/>
                    <a:pt x="2589" y="6030"/>
                    <a:pt x="2341" y="6009"/>
                  </a:cubicBezTo>
                  <a:cubicBezTo>
                    <a:pt x="1595" y="5989"/>
                    <a:pt x="1347" y="5968"/>
                    <a:pt x="1057" y="5077"/>
                  </a:cubicBezTo>
                  <a:cubicBezTo>
                    <a:pt x="705" y="4062"/>
                    <a:pt x="1098" y="2281"/>
                    <a:pt x="1782" y="1659"/>
                  </a:cubicBezTo>
                  <a:cubicBezTo>
                    <a:pt x="2279" y="1494"/>
                    <a:pt x="4909" y="727"/>
                    <a:pt x="6194" y="686"/>
                  </a:cubicBezTo>
                  <a:cubicBezTo>
                    <a:pt x="6235" y="685"/>
                    <a:pt x="6276" y="684"/>
                    <a:pt x="6316" y="684"/>
                  </a:cubicBezTo>
                  <a:close/>
                  <a:moveTo>
                    <a:pt x="6296" y="1"/>
                  </a:moveTo>
                  <a:cubicBezTo>
                    <a:pt x="6255" y="1"/>
                    <a:pt x="6214" y="1"/>
                    <a:pt x="6173" y="2"/>
                  </a:cubicBezTo>
                  <a:cubicBezTo>
                    <a:pt x="4744" y="44"/>
                    <a:pt x="1844" y="893"/>
                    <a:pt x="1492" y="1038"/>
                  </a:cubicBezTo>
                  <a:lnTo>
                    <a:pt x="1388" y="1100"/>
                  </a:lnTo>
                  <a:cubicBezTo>
                    <a:pt x="394" y="1908"/>
                    <a:pt x="0" y="4124"/>
                    <a:pt x="394" y="5305"/>
                  </a:cubicBezTo>
                  <a:cubicBezTo>
                    <a:pt x="829" y="6631"/>
                    <a:pt x="1512" y="6672"/>
                    <a:pt x="2299" y="6714"/>
                  </a:cubicBezTo>
                  <a:cubicBezTo>
                    <a:pt x="2527" y="6714"/>
                    <a:pt x="2797" y="6734"/>
                    <a:pt x="3087" y="6776"/>
                  </a:cubicBezTo>
                  <a:cubicBezTo>
                    <a:pt x="3604" y="6859"/>
                    <a:pt x="4102" y="6983"/>
                    <a:pt x="4578" y="7107"/>
                  </a:cubicBezTo>
                  <a:cubicBezTo>
                    <a:pt x="5241" y="7273"/>
                    <a:pt x="5883" y="7439"/>
                    <a:pt x="6525" y="7439"/>
                  </a:cubicBezTo>
                  <a:cubicBezTo>
                    <a:pt x="7416" y="7439"/>
                    <a:pt x="8307" y="7128"/>
                    <a:pt x="9218" y="6030"/>
                  </a:cubicBezTo>
                  <a:cubicBezTo>
                    <a:pt x="10233" y="4808"/>
                    <a:pt x="10461" y="3316"/>
                    <a:pt x="9860" y="2053"/>
                  </a:cubicBezTo>
                  <a:cubicBezTo>
                    <a:pt x="9234" y="781"/>
                    <a:pt x="7880" y="1"/>
                    <a:pt x="6296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6">
    <p:bg>
      <p:bgPr>
        <a:solidFill>
          <a:schemeClr val="accent4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"/>
          <p:cNvSpPr/>
          <p:nvPr/>
        </p:nvSpPr>
        <p:spPr>
          <a:xfrm>
            <a:off x="692715" y="1034242"/>
            <a:ext cx="186752" cy="167685"/>
          </a:xfrm>
          <a:custGeom>
            <a:rect b="b" l="l" r="r" t="t"/>
            <a:pathLst>
              <a:path extrusionOk="0" h="5221" w="5821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9"/>
          <p:cNvSpPr/>
          <p:nvPr/>
        </p:nvSpPr>
        <p:spPr>
          <a:xfrm>
            <a:off x="2560783" y="233392"/>
            <a:ext cx="95702" cy="91695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9"/>
          <p:cNvSpPr/>
          <p:nvPr/>
        </p:nvSpPr>
        <p:spPr>
          <a:xfrm>
            <a:off x="6362046" y="233231"/>
            <a:ext cx="95060" cy="91856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9"/>
          <p:cNvSpPr/>
          <p:nvPr/>
        </p:nvSpPr>
        <p:spPr>
          <a:xfrm>
            <a:off x="8328478" y="4747860"/>
            <a:ext cx="121625" cy="109135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9"/>
          <p:cNvSpPr/>
          <p:nvPr/>
        </p:nvSpPr>
        <p:spPr>
          <a:xfrm>
            <a:off x="8835739" y="1063523"/>
            <a:ext cx="121657" cy="109135"/>
          </a:xfrm>
          <a:custGeom>
            <a:rect b="b" l="l" r="r" t="t"/>
            <a:pathLst>
              <a:path extrusionOk="0" h="3398" w="3792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9"/>
          <p:cNvSpPr/>
          <p:nvPr/>
        </p:nvSpPr>
        <p:spPr>
          <a:xfrm>
            <a:off x="-13710" y="1044872"/>
            <a:ext cx="3337" cy="57908"/>
          </a:xfrm>
          <a:custGeom>
            <a:rect b="b" l="l" r="r" t="t"/>
            <a:pathLst>
              <a:path extrusionOk="0" h="1803" w="104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9"/>
          <p:cNvSpPr/>
          <p:nvPr/>
        </p:nvSpPr>
        <p:spPr>
          <a:xfrm>
            <a:off x="-3538" y="-6911"/>
            <a:ext cx="1394273" cy="1108375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9"/>
          <p:cNvSpPr/>
          <p:nvPr/>
        </p:nvSpPr>
        <p:spPr>
          <a:xfrm rot="10800000">
            <a:off x="-6845" y="2724174"/>
            <a:ext cx="591572" cy="926514"/>
          </a:xfrm>
          <a:custGeom>
            <a:rect b="b" l="l" r="r" t="t"/>
            <a:pathLst>
              <a:path extrusionOk="0" h="36459" w="23304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9"/>
          <p:cNvSpPr/>
          <p:nvPr/>
        </p:nvSpPr>
        <p:spPr>
          <a:xfrm rot="10800000">
            <a:off x="-6841" y="2922321"/>
            <a:ext cx="624069" cy="1181571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9"/>
          <p:cNvSpPr txBox="1"/>
          <p:nvPr>
            <p:ph type="title"/>
          </p:nvPr>
        </p:nvSpPr>
        <p:spPr>
          <a:xfrm>
            <a:off x="1435608" y="418374"/>
            <a:ext cx="6276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grpSp>
        <p:nvGrpSpPr>
          <p:cNvPr id="668" name="Google Shape;668;p29"/>
          <p:cNvGrpSpPr/>
          <p:nvPr/>
        </p:nvGrpSpPr>
        <p:grpSpPr>
          <a:xfrm>
            <a:off x="182299" y="4569347"/>
            <a:ext cx="624055" cy="466160"/>
            <a:chOff x="1095624" y="4433147"/>
            <a:chExt cx="624055" cy="466160"/>
          </a:xfrm>
        </p:grpSpPr>
        <p:sp>
          <p:nvSpPr>
            <p:cNvPr id="669" name="Google Shape;669;p29"/>
            <p:cNvSpPr/>
            <p:nvPr/>
          </p:nvSpPr>
          <p:spPr>
            <a:xfrm>
              <a:off x="1422746" y="4751853"/>
              <a:ext cx="183515" cy="147455"/>
            </a:xfrm>
            <a:custGeom>
              <a:rect b="b" l="l" r="r" t="t"/>
              <a:pathLst>
                <a:path extrusionOk="0" h="6276" w="7810">
                  <a:moveTo>
                    <a:pt x="4062" y="1"/>
                  </a:moveTo>
                  <a:cubicBezTo>
                    <a:pt x="3994" y="1"/>
                    <a:pt x="3924" y="3"/>
                    <a:pt x="3854" y="9"/>
                  </a:cubicBezTo>
                  <a:cubicBezTo>
                    <a:pt x="2797" y="112"/>
                    <a:pt x="1202" y="1086"/>
                    <a:pt x="622" y="2101"/>
                  </a:cubicBezTo>
                  <a:cubicBezTo>
                    <a:pt x="1" y="3137"/>
                    <a:pt x="581" y="3696"/>
                    <a:pt x="1306" y="4504"/>
                  </a:cubicBezTo>
                  <a:cubicBezTo>
                    <a:pt x="2123" y="5429"/>
                    <a:pt x="3146" y="6276"/>
                    <a:pt x="4265" y="6276"/>
                  </a:cubicBezTo>
                  <a:cubicBezTo>
                    <a:pt x="4423" y="6276"/>
                    <a:pt x="4583" y="6259"/>
                    <a:pt x="4744" y="6223"/>
                  </a:cubicBezTo>
                  <a:cubicBezTo>
                    <a:pt x="5014" y="6161"/>
                    <a:pt x="5304" y="6057"/>
                    <a:pt x="5594" y="5871"/>
                  </a:cubicBezTo>
                  <a:cubicBezTo>
                    <a:pt x="7064" y="4918"/>
                    <a:pt x="7810" y="3385"/>
                    <a:pt x="6733" y="1811"/>
                  </a:cubicBezTo>
                  <a:cubicBezTo>
                    <a:pt x="6066" y="850"/>
                    <a:pt x="5269" y="1"/>
                    <a:pt x="4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1269054" y="4566503"/>
              <a:ext cx="130858" cy="120059"/>
            </a:xfrm>
            <a:custGeom>
              <a:rect b="b" l="l" r="r" t="t"/>
              <a:pathLst>
                <a:path extrusionOk="0" h="5110" w="5569">
                  <a:moveTo>
                    <a:pt x="3008" y="0"/>
                  </a:moveTo>
                  <a:cubicBezTo>
                    <a:pt x="2704" y="0"/>
                    <a:pt x="2356" y="130"/>
                    <a:pt x="1902" y="420"/>
                  </a:cubicBezTo>
                  <a:cubicBezTo>
                    <a:pt x="1073" y="938"/>
                    <a:pt x="162" y="1642"/>
                    <a:pt x="100" y="2595"/>
                  </a:cubicBezTo>
                  <a:cubicBezTo>
                    <a:pt x="0" y="3786"/>
                    <a:pt x="1650" y="5109"/>
                    <a:pt x="2827" y="5109"/>
                  </a:cubicBezTo>
                  <a:cubicBezTo>
                    <a:pt x="2879" y="5109"/>
                    <a:pt x="2929" y="5107"/>
                    <a:pt x="2979" y="5101"/>
                  </a:cubicBezTo>
                  <a:cubicBezTo>
                    <a:pt x="3207" y="5060"/>
                    <a:pt x="3414" y="5019"/>
                    <a:pt x="3600" y="4936"/>
                  </a:cubicBezTo>
                  <a:cubicBezTo>
                    <a:pt x="5154" y="4314"/>
                    <a:pt x="5568" y="2119"/>
                    <a:pt x="4429" y="917"/>
                  </a:cubicBezTo>
                  <a:cubicBezTo>
                    <a:pt x="3888" y="351"/>
                    <a:pt x="3507" y="0"/>
                    <a:pt x="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1575099" y="4594298"/>
              <a:ext cx="144580" cy="72130"/>
            </a:xfrm>
            <a:custGeom>
              <a:rect b="b" l="l" r="r" t="t"/>
              <a:pathLst>
                <a:path extrusionOk="0" h="3070" w="6153">
                  <a:moveTo>
                    <a:pt x="3130" y="1"/>
                  </a:moveTo>
                  <a:cubicBezTo>
                    <a:pt x="2769" y="1"/>
                    <a:pt x="2391" y="156"/>
                    <a:pt x="1989" y="542"/>
                  </a:cubicBezTo>
                  <a:cubicBezTo>
                    <a:pt x="0" y="2448"/>
                    <a:pt x="3149" y="2883"/>
                    <a:pt x="4764" y="3069"/>
                  </a:cubicBezTo>
                  <a:cubicBezTo>
                    <a:pt x="6152" y="2779"/>
                    <a:pt x="5386" y="1412"/>
                    <a:pt x="4744" y="853"/>
                  </a:cubicBezTo>
                  <a:cubicBezTo>
                    <a:pt x="4225" y="384"/>
                    <a:pt x="3698" y="1"/>
                    <a:pt x="3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1095624" y="4433147"/>
              <a:ext cx="114950" cy="73163"/>
            </a:xfrm>
            <a:custGeom>
              <a:rect b="b" l="l" r="r" t="t"/>
              <a:pathLst>
                <a:path extrusionOk="0" h="3114" w="4892">
                  <a:moveTo>
                    <a:pt x="3093" y="1"/>
                  </a:moveTo>
                  <a:cubicBezTo>
                    <a:pt x="2807" y="1"/>
                    <a:pt x="2492" y="57"/>
                    <a:pt x="2157" y="151"/>
                  </a:cubicBezTo>
                  <a:cubicBezTo>
                    <a:pt x="1" y="747"/>
                    <a:pt x="1693" y="3114"/>
                    <a:pt x="3519" y="3114"/>
                  </a:cubicBezTo>
                  <a:cubicBezTo>
                    <a:pt x="3534" y="3114"/>
                    <a:pt x="3550" y="3114"/>
                    <a:pt x="3566" y="3113"/>
                  </a:cubicBezTo>
                  <a:cubicBezTo>
                    <a:pt x="4539" y="2347"/>
                    <a:pt x="4891" y="2119"/>
                    <a:pt x="4436" y="938"/>
                  </a:cubicBezTo>
                  <a:cubicBezTo>
                    <a:pt x="4169" y="251"/>
                    <a:pt x="3694" y="1"/>
                    <a:pt x="3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1159442" y="4745791"/>
              <a:ext cx="70117" cy="63225"/>
            </a:xfrm>
            <a:custGeom>
              <a:rect b="b" l="l" r="r" t="t"/>
              <a:pathLst>
                <a:path extrusionOk="0" h="2691" w="2984">
                  <a:moveTo>
                    <a:pt x="1169" y="1"/>
                  </a:moveTo>
                  <a:cubicBezTo>
                    <a:pt x="1105" y="1"/>
                    <a:pt x="1040" y="6"/>
                    <a:pt x="974" y="18"/>
                  </a:cubicBezTo>
                  <a:cubicBezTo>
                    <a:pt x="0" y="184"/>
                    <a:pt x="83" y="2421"/>
                    <a:pt x="912" y="2545"/>
                  </a:cubicBezTo>
                  <a:lnTo>
                    <a:pt x="1181" y="2690"/>
                  </a:lnTo>
                  <a:cubicBezTo>
                    <a:pt x="2155" y="2380"/>
                    <a:pt x="2983" y="1675"/>
                    <a:pt x="2362" y="743"/>
                  </a:cubicBezTo>
                  <a:cubicBezTo>
                    <a:pt x="2087" y="339"/>
                    <a:pt x="1665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4" name="Google Shape;674;p29"/>
          <p:cNvSpPr/>
          <p:nvPr/>
        </p:nvSpPr>
        <p:spPr>
          <a:xfrm>
            <a:off x="8093678" y="-1201"/>
            <a:ext cx="1060010" cy="1708218"/>
          </a:xfrm>
          <a:custGeom>
            <a:rect b="b" l="l" r="r" t="t"/>
            <a:pathLst>
              <a:path extrusionOk="0" h="61210" w="37949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DACB"/>
              </a:solidFill>
            </a:endParaRPr>
          </a:p>
        </p:txBody>
      </p:sp>
      <p:grpSp>
        <p:nvGrpSpPr>
          <p:cNvPr id="675" name="Google Shape;675;p29"/>
          <p:cNvGrpSpPr/>
          <p:nvPr/>
        </p:nvGrpSpPr>
        <p:grpSpPr>
          <a:xfrm rot="5400000">
            <a:off x="8121733" y="2777755"/>
            <a:ext cx="1232802" cy="819326"/>
            <a:chOff x="5963133" y="2001105"/>
            <a:chExt cx="1232802" cy="819326"/>
          </a:xfrm>
        </p:grpSpPr>
        <p:sp>
          <p:nvSpPr>
            <p:cNvPr id="676" name="Google Shape;676;p29"/>
            <p:cNvSpPr/>
            <p:nvPr/>
          </p:nvSpPr>
          <p:spPr>
            <a:xfrm>
              <a:off x="5963133" y="2001105"/>
              <a:ext cx="1232802" cy="819326"/>
            </a:xfrm>
            <a:custGeom>
              <a:rect b="b" l="l" r="r" t="t"/>
              <a:pathLst>
                <a:path extrusionOk="0" h="25562" w="38426">
                  <a:moveTo>
                    <a:pt x="3253" y="0"/>
                  </a:moveTo>
                  <a:cubicBezTo>
                    <a:pt x="3212" y="41"/>
                    <a:pt x="3170" y="83"/>
                    <a:pt x="3129" y="124"/>
                  </a:cubicBezTo>
                  <a:cubicBezTo>
                    <a:pt x="2860" y="435"/>
                    <a:pt x="2694" y="849"/>
                    <a:pt x="2570" y="1222"/>
                  </a:cubicBezTo>
                  <a:cubicBezTo>
                    <a:pt x="1782" y="3584"/>
                    <a:pt x="312" y="7975"/>
                    <a:pt x="125" y="11372"/>
                  </a:cubicBezTo>
                  <a:cubicBezTo>
                    <a:pt x="1" y="13796"/>
                    <a:pt x="726" y="16053"/>
                    <a:pt x="2321" y="18042"/>
                  </a:cubicBezTo>
                  <a:cubicBezTo>
                    <a:pt x="4085" y="20280"/>
                    <a:pt x="5745" y="20469"/>
                    <a:pt x="7746" y="20469"/>
                  </a:cubicBezTo>
                  <a:cubicBezTo>
                    <a:pt x="7930" y="20469"/>
                    <a:pt x="8117" y="20467"/>
                    <a:pt x="8307" y="20465"/>
                  </a:cubicBezTo>
                  <a:cubicBezTo>
                    <a:pt x="8908" y="20465"/>
                    <a:pt x="9509" y="20465"/>
                    <a:pt x="10172" y="20507"/>
                  </a:cubicBezTo>
                  <a:cubicBezTo>
                    <a:pt x="13258" y="20693"/>
                    <a:pt x="15267" y="21853"/>
                    <a:pt x="17794" y="23345"/>
                  </a:cubicBezTo>
                  <a:cubicBezTo>
                    <a:pt x="18291" y="23635"/>
                    <a:pt x="18830" y="23945"/>
                    <a:pt x="19389" y="24277"/>
                  </a:cubicBezTo>
                  <a:cubicBezTo>
                    <a:pt x="20922" y="25126"/>
                    <a:pt x="22517" y="25561"/>
                    <a:pt x="24091" y="25561"/>
                  </a:cubicBezTo>
                  <a:cubicBezTo>
                    <a:pt x="25831" y="25561"/>
                    <a:pt x="27530" y="25043"/>
                    <a:pt x="29063" y="23987"/>
                  </a:cubicBezTo>
                  <a:cubicBezTo>
                    <a:pt x="32543" y="21605"/>
                    <a:pt x="35401" y="16592"/>
                    <a:pt x="36437" y="12863"/>
                  </a:cubicBezTo>
                  <a:cubicBezTo>
                    <a:pt x="37473" y="9073"/>
                    <a:pt x="38426" y="4661"/>
                    <a:pt x="36478" y="394"/>
                  </a:cubicBezTo>
                  <a:cubicBezTo>
                    <a:pt x="36416" y="269"/>
                    <a:pt x="36333" y="124"/>
                    <a:pt x="36271" y="0"/>
                  </a:cubicBezTo>
                  <a:lnTo>
                    <a:pt x="35463" y="0"/>
                  </a:lnTo>
                  <a:cubicBezTo>
                    <a:pt x="35608" y="228"/>
                    <a:pt x="35733" y="435"/>
                    <a:pt x="35836" y="684"/>
                  </a:cubicBezTo>
                  <a:cubicBezTo>
                    <a:pt x="37701" y="4744"/>
                    <a:pt x="36768" y="9011"/>
                    <a:pt x="35774" y="12677"/>
                  </a:cubicBezTo>
                  <a:cubicBezTo>
                    <a:pt x="34780" y="16281"/>
                    <a:pt x="32025" y="21128"/>
                    <a:pt x="28669" y="23428"/>
                  </a:cubicBezTo>
                  <a:cubicBezTo>
                    <a:pt x="27255" y="24385"/>
                    <a:pt x="25687" y="24868"/>
                    <a:pt x="24084" y="24868"/>
                  </a:cubicBezTo>
                  <a:cubicBezTo>
                    <a:pt x="22635" y="24868"/>
                    <a:pt x="21158" y="24473"/>
                    <a:pt x="19741" y="23676"/>
                  </a:cubicBezTo>
                  <a:cubicBezTo>
                    <a:pt x="19182" y="23365"/>
                    <a:pt x="18644" y="23055"/>
                    <a:pt x="18126" y="22744"/>
                  </a:cubicBezTo>
                  <a:cubicBezTo>
                    <a:pt x="15640" y="21273"/>
                    <a:pt x="13465" y="20010"/>
                    <a:pt x="10213" y="19823"/>
                  </a:cubicBezTo>
                  <a:cubicBezTo>
                    <a:pt x="9674" y="19782"/>
                    <a:pt x="9177" y="19782"/>
                    <a:pt x="8701" y="19782"/>
                  </a:cubicBezTo>
                  <a:lnTo>
                    <a:pt x="8307" y="19782"/>
                  </a:lnTo>
                  <a:cubicBezTo>
                    <a:pt x="8265" y="19782"/>
                    <a:pt x="8224" y="19782"/>
                    <a:pt x="8183" y="19782"/>
                  </a:cubicBezTo>
                  <a:cubicBezTo>
                    <a:pt x="6014" y="19782"/>
                    <a:pt x="4547" y="19762"/>
                    <a:pt x="2860" y="17628"/>
                  </a:cubicBezTo>
                  <a:cubicBezTo>
                    <a:pt x="1368" y="15763"/>
                    <a:pt x="685" y="13671"/>
                    <a:pt x="809" y="11413"/>
                  </a:cubicBezTo>
                  <a:cubicBezTo>
                    <a:pt x="995" y="8099"/>
                    <a:pt x="2445" y="3770"/>
                    <a:pt x="3232" y="1450"/>
                  </a:cubicBezTo>
                  <a:cubicBezTo>
                    <a:pt x="3336" y="1139"/>
                    <a:pt x="3460" y="808"/>
                    <a:pt x="3647" y="580"/>
                  </a:cubicBezTo>
                  <a:cubicBezTo>
                    <a:pt x="3709" y="518"/>
                    <a:pt x="3750" y="476"/>
                    <a:pt x="3812" y="435"/>
                  </a:cubicBezTo>
                  <a:cubicBezTo>
                    <a:pt x="4040" y="249"/>
                    <a:pt x="4372" y="104"/>
                    <a:pt x="472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6116006" y="2001105"/>
              <a:ext cx="923751" cy="694257"/>
            </a:xfrm>
            <a:custGeom>
              <a:rect b="b" l="l" r="r" t="t"/>
              <a:pathLst>
                <a:path extrusionOk="0" h="21660" w="28793">
                  <a:moveTo>
                    <a:pt x="20500" y="414"/>
                  </a:moveTo>
                  <a:cubicBezTo>
                    <a:pt x="23140" y="414"/>
                    <a:pt x="25678" y="1050"/>
                    <a:pt x="26763" y="3418"/>
                  </a:cubicBezTo>
                  <a:cubicBezTo>
                    <a:pt x="28088" y="6297"/>
                    <a:pt x="27488" y="9321"/>
                    <a:pt x="26783" y="11952"/>
                  </a:cubicBezTo>
                  <a:cubicBezTo>
                    <a:pt x="26100" y="14541"/>
                    <a:pt x="24153" y="17897"/>
                    <a:pt x="21791" y="19637"/>
                  </a:cubicBezTo>
                  <a:cubicBezTo>
                    <a:pt x="20583" y="20534"/>
                    <a:pt x="19292" y="20965"/>
                    <a:pt x="17972" y="20965"/>
                  </a:cubicBezTo>
                  <a:cubicBezTo>
                    <a:pt x="16914" y="20965"/>
                    <a:pt x="15838" y="20689"/>
                    <a:pt x="14769" y="20155"/>
                  </a:cubicBezTo>
                  <a:cubicBezTo>
                    <a:pt x="14314" y="19927"/>
                    <a:pt x="13879" y="19699"/>
                    <a:pt x="13464" y="19471"/>
                  </a:cubicBezTo>
                  <a:cubicBezTo>
                    <a:pt x="12035" y="18705"/>
                    <a:pt x="10751" y="18000"/>
                    <a:pt x="9156" y="17628"/>
                  </a:cubicBezTo>
                  <a:cubicBezTo>
                    <a:pt x="8638" y="17503"/>
                    <a:pt x="8058" y="17420"/>
                    <a:pt x="7478" y="17379"/>
                  </a:cubicBezTo>
                  <a:cubicBezTo>
                    <a:pt x="7188" y="17379"/>
                    <a:pt x="6919" y="17358"/>
                    <a:pt x="6670" y="17358"/>
                  </a:cubicBezTo>
                  <a:lnTo>
                    <a:pt x="6049" y="17358"/>
                  </a:lnTo>
                  <a:cubicBezTo>
                    <a:pt x="4350" y="17358"/>
                    <a:pt x="3294" y="17317"/>
                    <a:pt x="2051" y="15598"/>
                  </a:cubicBezTo>
                  <a:cubicBezTo>
                    <a:pt x="1036" y="14231"/>
                    <a:pt x="559" y="12698"/>
                    <a:pt x="663" y="11020"/>
                  </a:cubicBezTo>
                  <a:cubicBezTo>
                    <a:pt x="808" y="8576"/>
                    <a:pt x="1864" y="5427"/>
                    <a:pt x="2507" y="3729"/>
                  </a:cubicBezTo>
                  <a:cubicBezTo>
                    <a:pt x="2589" y="3501"/>
                    <a:pt x="2672" y="3273"/>
                    <a:pt x="2817" y="3107"/>
                  </a:cubicBezTo>
                  <a:cubicBezTo>
                    <a:pt x="2859" y="3066"/>
                    <a:pt x="2900" y="3045"/>
                    <a:pt x="2942" y="3004"/>
                  </a:cubicBezTo>
                  <a:cubicBezTo>
                    <a:pt x="3522" y="2569"/>
                    <a:pt x="4806" y="2465"/>
                    <a:pt x="5800" y="2361"/>
                  </a:cubicBezTo>
                  <a:cubicBezTo>
                    <a:pt x="6007" y="2361"/>
                    <a:pt x="6214" y="2341"/>
                    <a:pt x="6401" y="2320"/>
                  </a:cubicBezTo>
                  <a:cubicBezTo>
                    <a:pt x="6716" y="2281"/>
                    <a:pt x="7040" y="2266"/>
                    <a:pt x="7366" y="2266"/>
                  </a:cubicBezTo>
                  <a:cubicBezTo>
                    <a:pt x="7555" y="2266"/>
                    <a:pt x="7744" y="2271"/>
                    <a:pt x="7934" y="2279"/>
                  </a:cubicBezTo>
                  <a:cubicBezTo>
                    <a:pt x="8493" y="2279"/>
                    <a:pt x="9073" y="2279"/>
                    <a:pt x="9632" y="2216"/>
                  </a:cubicBezTo>
                  <a:cubicBezTo>
                    <a:pt x="10606" y="2113"/>
                    <a:pt x="11538" y="1844"/>
                    <a:pt x="12408" y="1595"/>
                  </a:cubicBezTo>
                  <a:cubicBezTo>
                    <a:pt x="13071" y="1409"/>
                    <a:pt x="13713" y="1201"/>
                    <a:pt x="14376" y="1119"/>
                  </a:cubicBezTo>
                  <a:cubicBezTo>
                    <a:pt x="14728" y="1056"/>
                    <a:pt x="15101" y="994"/>
                    <a:pt x="15515" y="932"/>
                  </a:cubicBezTo>
                  <a:cubicBezTo>
                    <a:pt x="16959" y="693"/>
                    <a:pt x="18751" y="414"/>
                    <a:pt x="20500" y="414"/>
                  </a:cubicBezTo>
                  <a:close/>
                  <a:moveTo>
                    <a:pt x="17131" y="0"/>
                  </a:moveTo>
                  <a:cubicBezTo>
                    <a:pt x="16551" y="83"/>
                    <a:pt x="15991" y="166"/>
                    <a:pt x="15453" y="249"/>
                  </a:cubicBezTo>
                  <a:cubicBezTo>
                    <a:pt x="15039" y="311"/>
                    <a:pt x="14666" y="373"/>
                    <a:pt x="14334" y="435"/>
                  </a:cubicBezTo>
                  <a:cubicBezTo>
                    <a:pt x="13630" y="539"/>
                    <a:pt x="12946" y="725"/>
                    <a:pt x="12263" y="932"/>
                  </a:cubicBezTo>
                  <a:cubicBezTo>
                    <a:pt x="11414" y="1160"/>
                    <a:pt x="10502" y="1429"/>
                    <a:pt x="9570" y="1533"/>
                  </a:cubicBezTo>
                  <a:cubicBezTo>
                    <a:pt x="9247" y="1570"/>
                    <a:pt x="8924" y="1578"/>
                    <a:pt x="8596" y="1578"/>
                  </a:cubicBezTo>
                  <a:cubicBezTo>
                    <a:pt x="8378" y="1578"/>
                    <a:pt x="8157" y="1574"/>
                    <a:pt x="7934" y="1574"/>
                  </a:cubicBezTo>
                  <a:cubicBezTo>
                    <a:pt x="7395" y="1574"/>
                    <a:pt x="6857" y="1574"/>
                    <a:pt x="6318" y="1636"/>
                  </a:cubicBezTo>
                  <a:cubicBezTo>
                    <a:pt x="6132" y="1657"/>
                    <a:pt x="5945" y="1678"/>
                    <a:pt x="5738" y="1678"/>
                  </a:cubicBezTo>
                  <a:cubicBezTo>
                    <a:pt x="4599" y="1781"/>
                    <a:pt x="3211" y="1926"/>
                    <a:pt x="2527" y="2444"/>
                  </a:cubicBezTo>
                  <a:cubicBezTo>
                    <a:pt x="2486" y="2486"/>
                    <a:pt x="2403" y="2569"/>
                    <a:pt x="2341" y="2610"/>
                  </a:cubicBezTo>
                  <a:cubicBezTo>
                    <a:pt x="2113" y="2859"/>
                    <a:pt x="1989" y="3169"/>
                    <a:pt x="1864" y="3459"/>
                  </a:cubicBezTo>
                  <a:cubicBezTo>
                    <a:pt x="1098" y="5344"/>
                    <a:pt x="21" y="8866"/>
                    <a:pt x="0" y="11476"/>
                  </a:cubicBezTo>
                  <a:cubicBezTo>
                    <a:pt x="0" y="11558"/>
                    <a:pt x="0" y="11621"/>
                    <a:pt x="0" y="11703"/>
                  </a:cubicBezTo>
                  <a:cubicBezTo>
                    <a:pt x="83" y="13692"/>
                    <a:pt x="870" y="15101"/>
                    <a:pt x="2092" y="16426"/>
                  </a:cubicBezTo>
                  <a:cubicBezTo>
                    <a:pt x="3294" y="17731"/>
                    <a:pt x="4329" y="18021"/>
                    <a:pt x="5572" y="18063"/>
                  </a:cubicBezTo>
                  <a:cubicBezTo>
                    <a:pt x="5842" y="18083"/>
                    <a:pt x="6132" y="18083"/>
                    <a:pt x="6422" y="18083"/>
                  </a:cubicBezTo>
                  <a:cubicBezTo>
                    <a:pt x="6836" y="18083"/>
                    <a:pt x="7271" y="18083"/>
                    <a:pt x="7727" y="18125"/>
                  </a:cubicBezTo>
                  <a:cubicBezTo>
                    <a:pt x="9922" y="18270"/>
                    <a:pt x="11351" y="19119"/>
                    <a:pt x="13174" y="20093"/>
                  </a:cubicBezTo>
                  <a:cubicBezTo>
                    <a:pt x="13609" y="20320"/>
                    <a:pt x="14044" y="20548"/>
                    <a:pt x="14500" y="20776"/>
                  </a:cubicBezTo>
                  <a:cubicBezTo>
                    <a:pt x="15204" y="21128"/>
                    <a:pt x="15909" y="21377"/>
                    <a:pt x="16613" y="21522"/>
                  </a:cubicBezTo>
                  <a:cubicBezTo>
                    <a:pt x="17069" y="21603"/>
                    <a:pt x="17512" y="21659"/>
                    <a:pt x="17963" y="21659"/>
                  </a:cubicBezTo>
                  <a:cubicBezTo>
                    <a:pt x="18085" y="21659"/>
                    <a:pt x="18208" y="21655"/>
                    <a:pt x="18332" y="21646"/>
                  </a:cubicBezTo>
                  <a:cubicBezTo>
                    <a:pt x="19679" y="21584"/>
                    <a:pt x="21004" y="21087"/>
                    <a:pt x="22226" y="20175"/>
                  </a:cubicBezTo>
                  <a:cubicBezTo>
                    <a:pt x="24712" y="18332"/>
                    <a:pt x="26742" y="14811"/>
                    <a:pt x="27467" y="12097"/>
                  </a:cubicBezTo>
                  <a:cubicBezTo>
                    <a:pt x="28192" y="9342"/>
                    <a:pt x="28793" y="6173"/>
                    <a:pt x="27384" y="3128"/>
                  </a:cubicBezTo>
                  <a:cubicBezTo>
                    <a:pt x="26556" y="1284"/>
                    <a:pt x="24981" y="394"/>
                    <a:pt x="23158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6260217" y="2107166"/>
              <a:ext cx="623363" cy="463768"/>
            </a:xfrm>
            <a:custGeom>
              <a:rect b="b" l="l" r="r" t="t"/>
              <a:pathLst>
                <a:path extrusionOk="0" h="14469" w="19430">
                  <a:moveTo>
                    <a:pt x="13198" y="657"/>
                  </a:moveTo>
                  <a:cubicBezTo>
                    <a:pt x="15128" y="657"/>
                    <a:pt x="17139" y="1061"/>
                    <a:pt x="17959" y="2822"/>
                  </a:cubicBezTo>
                  <a:cubicBezTo>
                    <a:pt x="18746" y="4521"/>
                    <a:pt x="18477" y="6323"/>
                    <a:pt x="18084" y="7918"/>
                  </a:cubicBezTo>
                  <a:cubicBezTo>
                    <a:pt x="17690" y="9472"/>
                    <a:pt x="16551" y="11398"/>
                    <a:pt x="15204" y="12558"/>
                  </a:cubicBezTo>
                  <a:cubicBezTo>
                    <a:pt x="14198" y="13415"/>
                    <a:pt x="13198" y="13788"/>
                    <a:pt x="12171" y="13788"/>
                  </a:cubicBezTo>
                  <a:cubicBezTo>
                    <a:pt x="11486" y="13788"/>
                    <a:pt x="10788" y="13623"/>
                    <a:pt x="10067" y="13324"/>
                  </a:cubicBezTo>
                  <a:cubicBezTo>
                    <a:pt x="9736" y="13179"/>
                    <a:pt x="9404" y="13055"/>
                    <a:pt x="9073" y="12910"/>
                  </a:cubicBezTo>
                  <a:cubicBezTo>
                    <a:pt x="8099" y="12475"/>
                    <a:pt x="7209" y="12019"/>
                    <a:pt x="6132" y="11812"/>
                  </a:cubicBezTo>
                  <a:cubicBezTo>
                    <a:pt x="5759" y="11729"/>
                    <a:pt x="5386" y="11667"/>
                    <a:pt x="4992" y="11647"/>
                  </a:cubicBezTo>
                  <a:cubicBezTo>
                    <a:pt x="4806" y="11647"/>
                    <a:pt x="4640" y="11626"/>
                    <a:pt x="4454" y="11626"/>
                  </a:cubicBezTo>
                  <a:lnTo>
                    <a:pt x="4039" y="11626"/>
                  </a:lnTo>
                  <a:cubicBezTo>
                    <a:pt x="2900" y="11605"/>
                    <a:pt x="2279" y="11522"/>
                    <a:pt x="1512" y="10279"/>
                  </a:cubicBezTo>
                  <a:cubicBezTo>
                    <a:pt x="953" y="9409"/>
                    <a:pt x="684" y="8394"/>
                    <a:pt x="767" y="7317"/>
                  </a:cubicBezTo>
                  <a:cubicBezTo>
                    <a:pt x="870" y="5722"/>
                    <a:pt x="1533" y="3775"/>
                    <a:pt x="2030" y="2698"/>
                  </a:cubicBezTo>
                  <a:cubicBezTo>
                    <a:pt x="2092" y="2574"/>
                    <a:pt x="2175" y="2429"/>
                    <a:pt x="2258" y="2325"/>
                  </a:cubicBezTo>
                  <a:cubicBezTo>
                    <a:pt x="2299" y="2304"/>
                    <a:pt x="2320" y="2284"/>
                    <a:pt x="2362" y="2263"/>
                  </a:cubicBezTo>
                  <a:cubicBezTo>
                    <a:pt x="2755" y="2015"/>
                    <a:pt x="3646" y="1870"/>
                    <a:pt x="4454" y="1766"/>
                  </a:cubicBezTo>
                  <a:cubicBezTo>
                    <a:pt x="4599" y="1745"/>
                    <a:pt x="4744" y="1725"/>
                    <a:pt x="4868" y="1704"/>
                  </a:cubicBezTo>
                  <a:cubicBezTo>
                    <a:pt x="5241" y="1642"/>
                    <a:pt x="5614" y="1621"/>
                    <a:pt x="5987" y="1580"/>
                  </a:cubicBezTo>
                  <a:cubicBezTo>
                    <a:pt x="6401" y="1559"/>
                    <a:pt x="6815" y="1538"/>
                    <a:pt x="7229" y="1476"/>
                  </a:cubicBezTo>
                  <a:cubicBezTo>
                    <a:pt x="7954" y="1372"/>
                    <a:pt x="8659" y="1227"/>
                    <a:pt x="9259" y="1082"/>
                  </a:cubicBezTo>
                  <a:cubicBezTo>
                    <a:pt x="9674" y="1000"/>
                    <a:pt x="10088" y="896"/>
                    <a:pt x="10481" y="855"/>
                  </a:cubicBezTo>
                  <a:cubicBezTo>
                    <a:pt x="10709" y="834"/>
                    <a:pt x="10937" y="792"/>
                    <a:pt x="11186" y="772"/>
                  </a:cubicBezTo>
                  <a:cubicBezTo>
                    <a:pt x="11805" y="711"/>
                    <a:pt x="12496" y="657"/>
                    <a:pt x="13198" y="657"/>
                  </a:cubicBezTo>
                  <a:close/>
                  <a:moveTo>
                    <a:pt x="13092" y="0"/>
                  </a:moveTo>
                  <a:cubicBezTo>
                    <a:pt x="12437" y="0"/>
                    <a:pt x="11795" y="40"/>
                    <a:pt x="11206" y="88"/>
                  </a:cubicBezTo>
                  <a:cubicBezTo>
                    <a:pt x="10958" y="109"/>
                    <a:pt x="10709" y="150"/>
                    <a:pt x="10502" y="171"/>
                  </a:cubicBezTo>
                  <a:cubicBezTo>
                    <a:pt x="10046" y="212"/>
                    <a:pt x="9611" y="316"/>
                    <a:pt x="9176" y="399"/>
                  </a:cubicBezTo>
                  <a:cubicBezTo>
                    <a:pt x="8576" y="544"/>
                    <a:pt x="7892" y="689"/>
                    <a:pt x="7167" y="792"/>
                  </a:cubicBezTo>
                  <a:cubicBezTo>
                    <a:pt x="6774" y="855"/>
                    <a:pt x="6380" y="875"/>
                    <a:pt x="5966" y="896"/>
                  </a:cubicBezTo>
                  <a:cubicBezTo>
                    <a:pt x="5572" y="917"/>
                    <a:pt x="5158" y="958"/>
                    <a:pt x="4764" y="1020"/>
                  </a:cubicBezTo>
                  <a:cubicBezTo>
                    <a:pt x="4640" y="1041"/>
                    <a:pt x="4495" y="1062"/>
                    <a:pt x="4329" y="1082"/>
                  </a:cubicBezTo>
                  <a:cubicBezTo>
                    <a:pt x="3397" y="1227"/>
                    <a:pt x="2382" y="1393"/>
                    <a:pt x="1968" y="1683"/>
                  </a:cubicBezTo>
                  <a:lnTo>
                    <a:pt x="1823" y="1787"/>
                  </a:lnTo>
                  <a:cubicBezTo>
                    <a:pt x="1657" y="1973"/>
                    <a:pt x="1533" y="2180"/>
                    <a:pt x="1429" y="2387"/>
                  </a:cubicBezTo>
                  <a:cubicBezTo>
                    <a:pt x="684" y="3817"/>
                    <a:pt x="0" y="6447"/>
                    <a:pt x="145" y="8291"/>
                  </a:cubicBezTo>
                  <a:cubicBezTo>
                    <a:pt x="145" y="8332"/>
                    <a:pt x="145" y="8394"/>
                    <a:pt x="145" y="8436"/>
                  </a:cubicBezTo>
                  <a:cubicBezTo>
                    <a:pt x="394" y="10114"/>
                    <a:pt x="1202" y="10735"/>
                    <a:pt x="2154" y="11502"/>
                  </a:cubicBezTo>
                  <a:cubicBezTo>
                    <a:pt x="2921" y="12102"/>
                    <a:pt x="3522" y="12309"/>
                    <a:pt x="4288" y="12372"/>
                  </a:cubicBezTo>
                  <a:cubicBezTo>
                    <a:pt x="4454" y="12372"/>
                    <a:pt x="4619" y="12372"/>
                    <a:pt x="4785" y="12392"/>
                  </a:cubicBezTo>
                  <a:cubicBezTo>
                    <a:pt x="5034" y="12392"/>
                    <a:pt x="5303" y="12413"/>
                    <a:pt x="5572" y="12434"/>
                  </a:cubicBezTo>
                  <a:cubicBezTo>
                    <a:pt x="6856" y="12537"/>
                    <a:pt x="7747" y="13034"/>
                    <a:pt x="8845" y="13552"/>
                  </a:cubicBezTo>
                  <a:cubicBezTo>
                    <a:pt x="9176" y="13697"/>
                    <a:pt x="9529" y="13842"/>
                    <a:pt x="9901" y="13987"/>
                  </a:cubicBezTo>
                  <a:cubicBezTo>
                    <a:pt x="10440" y="14194"/>
                    <a:pt x="10979" y="14360"/>
                    <a:pt x="11538" y="14422"/>
                  </a:cubicBezTo>
                  <a:cubicBezTo>
                    <a:pt x="11755" y="14453"/>
                    <a:pt x="11968" y="14469"/>
                    <a:pt x="12180" y="14469"/>
                  </a:cubicBezTo>
                  <a:cubicBezTo>
                    <a:pt x="12392" y="14469"/>
                    <a:pt x="12605" y="14453"/>
                    <a:pt x="12822" y="14422"/>
                  </a:cubicBezTo>
                  <a:cubicBezTo>
                    <a:pt x="13796" y="14319"/>
                    <a:pt x="14749" y="13842"/>
                    <a:pt x="15681" y="13034"/>
                  </a:cubicBezTo>
                  <a:cubicBezTo>
                    <a:pt x="17151" y="11792"/>
                    <a:pt x="18353" y="9720"/>
                    <a:pt x="18767" y="8022"/>
                  </a:cubicBezTo>
                  <a:cubicBezTo>
                    <a:pt x="19181" y="6302"/>
                    <a:pt x="19430" y="4376"/>
                    <a:pt x="18581" y="2532"/>
                  </a:cubicBezTo>
                  <a:cubicBezTo>
                    <a:pt x="17609" y="445"/>
                    <a:pt x="15277" y="0"/>
                    <a:pt x="13092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6401765" y="2209510"/>
              <a:ext cx="335615" cy="238439"/>
            </a:xfrm>
            <a:custGeom>
              <a:rect b="b" l="l" r="r" t="t"/>
              <a:pathLst>
                <a:path extrusionOk="0" h="7439" w="10461">
                  <a:moveTo>
                    <a:pt x="6316" y="684"/>
                  </a:moveTo>
                  <a:cubicBezTo>
                    <a:pt x="7611" y="684"/>
                    <a:pt x="8737" y="1319"/>
                    <a:pt x="9239" y="2364"/>
                  </a:cubicBezTo>
                  <a:cubicBezTo>
                    <a:pt x="9736" y="3379"/>
                    <a:pt x="9529" y="4559"/>
                    <a:pt x="8679" y="5574"/>
                  </a:cubicBezTo>
                  <a:cubicBezTo>
                    <a:pt x="7932" y="6479"/>
                    <a:pt x="7262" y="6765"/>
                    <a:pt x="6521" y="6765"/>
                  </a:cubicBezTo>
                  <a:cubicBezTo>
                    <a:pt x="5990" y="6765"/>
                    <a:pt x="5422" y="6617"/>
                    <a:pt x="4764" y="6444"/>
                  </a:cubicBezTo>
                  <a:cubicBezTo>
                    <a:pt x="4267" y="6320"/>
                    <a:pt x="3749" y="6175"/>
                    <a:pt x="3190" y="6092"/>
                  </a:cubicBezTo>
                  <a:cubicBezTo>
                    <a:pt x="2859" y="6051"/>
                    <a:pt x="2589" y="6030"/>
                    <a:pt x="2341" y="6009"/>
                  </a:cubicBezTo>
                  <a:cubicBezTo>
                    <a:pt x="1595" y="5989"/>
                    <a:pt x="1347" y="5968"/>
                    <a:pt x="1057" y="5077"/>
                  </a:cubicBezTo>
                  <a:cubicBezTo>
                    <a:pt x="705" y="4062"/>
                    <a:pt x="1098" y="2281"/>
                    <a:pt x="1782" y="1659"/>
                  </a:cubicBezTo>
                  <a:cubicBezTo>
                    <a:pt x="2279" y="1494"/>
                    <a:pt x="4909" y="727"/>
                    <a:pt x="6194" y="686"/>
                  </a:cubicBezTo>
                  <a:cubicBezTo>
                    <a:pt x="6235" y="685"/>
                    <a:pt x="6276" y="684"/>
                    <a:pt x="6316" y="684"/>
                  </a:cubicBezTo>
                  <a:close/>
                  <a:moveTo>
                    <a:pt x="6296" y="1"/>
                  </a:moveTo>
                  <a:cubicBezTo>
                    <a:pt x="6255" y="1"/>
                    <a:pt x="6214" y="1"/>
                    <a:pt x="6173" y="2"/>
                  </a:cubicBezTo>
                  <a:cubicBezTo>
                    <a:pt x="4744" y="44"/>
                    <a:pt x="1844" y="893"/>
                    <a:pt x="1492" y="1038"/>
                  </a:cubicBezTo>
                  <a:lnTo>
                    <a:pt x="1388" y="1100"/>
                  </a:lnTo>
                  <a:cubicBezTo>
                    <a:pt x="394" y="1908"/>
                    <a:pt x="0" y="4124"/>
                    <a:pt x="394" y="5305"/>
                  </a:cubicBezTo>
                  <a:cubicBezTo>
                    <a:pt x="829" y="6631"/>
                    <a:pt x="1512" y="6672"/>
                    <a:pt x="2299" y="6714"/>
                  </a:cubicBezTo>
                  <a:cubicBezTo>
                    <a:pt x="2527" y="6714"/>
                    <a:pt x="2797" y="6734"/>
                    <a:pt x="3087" y="6776"/>
                  </a:cubicBezTo>
                  <a:cubicBezTo>
                    <a:pt x="3604" y="6859"/>
                    <a:pt x="4102" y="6983"/>
                    <a:pt x="4578" y="7107"/>
                  </a:cubicBezTo>
                  <a:cubicBezTo>
                    <a:pt x="5241" y="7273"/>
                    <a:pt x="5883" y="7439"/>
                    <a:pt x="6525" y="7439"/>
                  </a:cubicBezTo>
                  <a:cubicBezTo>
                    <a:pt x="7416" y="7439"/>
                    <a:pt x="8307" y="7128"/>
                    <a:pt x="9218" y="6030"/>
                  </a:cubicBezTo>
                  <a:cubicBezTo>
                    <a:pt x="10233" y="4808"/>
                    <a:pt x="10461" y="3316"/>
                    <a:pt x="9860" y="2053"/>
                  </a:cubicBezTo>
                  <a:cubicBezTo>
                    <a:pt x="9234" y="781"/>
                    <a:pt x="7880" y="1"/>
                    <a:pt x="6296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_COLUMN_TEXT_1">
    <p:bg>
      <p:bgPr>
        <a:solidFill>
          <a:schemeClr val="accent6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0"/>
          <p:cNvSpPr/>
          <p:nvPr/>
        </p:nvSpPr>
        <p:spPr>
          <a:xfrm rot="5400000">
            <a:off x="7950844" y="2398453"/>
            <a:ext cx="1661933" cy="724379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0"/>
          <p:cNvSpPr txBox="1"/>
          <p:nvPr>
            <p:ph type="title"/>
          </p:nvPr>
        </p:nvSpPr>
        <p:spPr>
          <a:xfrm>
            <a:off x="1252725" y="1196524"/>
            <a:ext cx="2246700" cy="14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683" name="Google Shape;683;p30"/>
          <p:cNvSpPr/>
          <p:nvPr/>
        </p:nvSpPr>
        <p:spPr>
          <a:xfrm>
            <a:off x="0" y="4008102"/>
            <a:ext cx="958346" cy="1135418"/>
          </a:xfrm>
          <a:custGeom>
            <a:rect b="b" l="l" r="r" t="t"/>
            <a:pathLst>
              <a:path extrusionOk="0" h="54686" w="46152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0"/>
          <p:cNvSpPr/>
          <p:nvPr/>
        </p:nvSpPr>
        <p:spPr>
          <a:xfrm>
            <a:off x="0" y="185401"/>
            <a:ext cx="838394" cy="1317905"/>
          </a:xfrm>
          <a:custGeom>
            <a:rect b="b" l="l" r="r" t="t"/>
            <a:pathLst>
              <a:path extrusionOk="0" h="56794" w="36126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0"/>
          <p:cNvSpPr/>
          <p:nvPr/>
        </p:nvSpPr>
        <p:spPr>
          <a:xfrm>
            <a:off x="488628" y="185407"/>
            <a:ext cx="163346" cy="146382"/>
          </a:xfrm>
          <a:custGeom>
            <a:rect b="b" l="l" r="r" t="t"/>
            <a:pathLst>
              <a:path extrusionOk="0" h="4568" w="5097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0"/>
          <p:cNvSpPr/>
          <p:nvPr/>
        </p:nvSpPr>
        <p:spPr>
          <a:xfrm>
            <a:off x="315366" y="3659090"/>
            <a:ext cx="161359" cy="144715"/>
          </a:xfrm>
          <a:custGeom>
            <a:rect b="b" l="l" r="r" t="t"/>
            <a:pathLst>
              <a:path extrusionOk="0" h="4516" w="5035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0"/>
          <p:cNvSpPr/>
          <p:nvPr/>
        </p:nvSpPr>
        <p:spPr>
          <a:xfrm>
            <a:off x="8762524" y="959049"/>
            <a:ext cx="161340" cy="144715"/>
          </a:xfrm>
          <a:custGeom>
            <a:rect b="b" l="l" r="r" t="t"/>
            <a:pathLst>
              <a:path extrusionOk="0" h="4516" w="5034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0"/>
          <p:cNvSpPr/>
          <p:nvPr/>
        </p:nvSpPr>
        <p:spPr>
          <a:xfrm>
            <a:off x="5633501" y="4678850"/>
            <a:ext cx="2045205" cy="466311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0"/>
          <p:cNvSpPr/>
          <p:nvPr/>
        </p:nvSpPr>
        <p:spPr>
          <a:xfrm>
            <a:off x="8294848" y="1"/>
            <a:ext cx="838358" cy="920204"/>
          </a:xfrm>
          <a:custGeom>
            <a:rect b="b" l="l" r="r" t="t"/>
            <a:pathLst>
              <a:path extrusionOk="0" h="45230" w="41202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0" name="Google Shape;690;p30"/>
          <p:cNvGrpSpPr/>
          <p:nvPr/>
        </p:nvGrpSpPr>
        <p:grpSpPr>
          <a:xfrm>
            <a:off x="141137" y="2237636"/>
            <a:ext cx="509835" cy="466288"/>
            <a:chOff x="5177300" y="2314950"/>
            <a:chExt cx="341575" cy="312400"/>
          </a:xfrm>
        </p:grpSpPr>
        <p:sp>
          <p:nvSpPr>
            <p:cNvPr id="691" name="Google Shape;691;p30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30"/>
          <p:cNvSpPr txBox="1"/>
          <p:nvPr>
            <p:ph idx="1" type="subTitle"/>
          </p:nvPr>
        </p:nvSpPr>
        <p:spPr>
          <a:xfrm>
            <a:off x="1289304" y="2990088"/>
            <a:ext cx="30357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/>
        </p:txBody>
      </p:sp>
      <p:grpSp>
        <p:nvGrpSpPr>
          <p:cNvPr id="697" name="Google Shape;697;p30"/>
          <p:cNvGrpSpPr/>
          <p:nvPr/>
        </p:nvGrpSpPr>
        <p:grpSpPr>
          <a:xfrm>
            <a:off x="8459112" y="3192811"/>
            <a:ext cx="509835" cy="466288"/>
            <a:chOff x="5177300" y="2314950"/>
            <a:chExt cx="341575" cy="312400"/>
          </a:xfrm>
        </p:grpSpPr>
        <p:sp>
          <p:nvSpPr>
            <p:cNvPr id="698" name="Google Shape;698;p30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3" name="Google Shape;703;p30"/>
          <p:cNvSpPr/>
          <p:nvPr/>
        </p:nvSpPr>
        <p:spPr>
          <a:xfrm rot="10800000">
            <a:off x="5414562" y="6"/>
            <a:ext cx="1536187" cy="350196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4"/>
          <p:cNvGrpSpPr/>
          <p:nvPr/>
        </p:nvGrpSpPr>
        <p:grpSpPr>
          <a:xfrm>
            <a:off x="-20619" y="-7694"/>
            <a:ext cx="9181207" cy="5162098"/>
            <a:chOff x="238125" y="839425"/>
            <a:chExt cx="7136023" cy="4012825"/>
          </a:xfrm>
        </p:grpSpPr>
        <p:sp>
          <p:nvSpPr>
            <p:cNvPr id="81" name="Google Shape;81;p4"/>
            <p:cNvSpPr/>
            <p:nvPr/>
          </p:nvSpPr>
          <p:spPr>
            <a:xfrm>
              <a:off x="240700" y="839425"/>
              <a:ext cx="7133425" cy="4012825"/>
            </a:xfrm>
            <a:custGeom>
              <a:rect b="b" l="l" r="r" t="t"/>
              <a:pathLst>
                <a:path extrusionOk="0" h="160513" w="285337">
                  <a:moveTo>
                    <a:pt x="1" y="0"/>
                  </a:moveTo>
                  <a:lnTo>
                    <a:pt x="1" y="160513"/>
                  </a:lnTo>
                  <a:lnTo>
                    <a:pt x="285336" y="160513"/>
                  </a:lnTo>
                  <a:lnTo>
                    <a:pt x="285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88600" y="1649850"/>
              <a:ext cx="145525" cy="130525"/>
            </a:xfrm>
            <a:custGeom>
              <a:rect b="b" l="l" r="r" t="t"/>
              <a:pathLst>
                <a:path extrusionOk="0" h="5221" w="5821">
                  <a:moveTo>
                    <a:pt x="3294" y="0"/>
                  </a:moveTo>
                  <a:cubicBezTo>
                    <a:pt x="3024" y="0"/>
                    <a:pt x="2734" y="83"/>
                    <a:pt x="2486" y="208"/>
                  </a:cubicBezTo>
                  <a:cubicBezTo>
                    <a:pt x="1284" y="788"/>
                    <a:pt x="0" y="2362"/>
                    <a:pt x="539" y="3770"/>
                  </a:cubicBezTo>
                  <a:cubicBezTo>
                    <a:pt x="725" y="4247"/>
                    <a:pt x="1098" y="4620"/>
                    <a:pt x="1533" y="4848"/>
                  </a:cubicBezTo>
                  <a:cubicBezTo>
                    <a:pt x="1989" y="5096"/>
                    <a:pt x="2548" y="5220"/>
                    <a:pt x="3128" y="5220"/>
                  </a:cubicBezTo>
                  <a:cubicBezTo>
                    <a:pt x="4143" y="5220"/>
                    <a:pt x="5179" y="4806"/>
                    <a:pt x="5614" y="3853"/>
                  </a:cubicBezTo>
                  <a:cubicBezTo>
                    <a:pt x="5800" y="3460"/>
                    <a:pt x="5821" y="2983"/>
                    <a:pt x="5717" y="2548"/>
                  </a:cubicBezTo>
                  <a:cubicBezTo>
                    <a:pt x="5696" y="2445"/>
                    <a:pt x="5676" y="2341"/>
                    <a:pt x="5634" y="2238"/>
                  </a:cubicBezTo>
                  <a:cubicBezTo>
                    <a:pt x="5448" y="1720"/>
                    <a:pt x="5116" y="1264"/>
                    <a:pt x="4764" y="850"/>
                  </a:cubicBezTo>
                  <a:cubicBezTo>
                    <a:pt x="4454" y="498"/>
                    <a:pt x="4081" y="125"/>
                    <a:pt x="3604" y="21"/>
                  </a:cubicBezTo>
                  <a:cubicBezTo>
                    <a:pt x="3501" y="0"/>
                    <a:pt x="3397" y="0"/>
                    <a:pt x="3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2244275" y="1026475"/>
              <a:ext cx="74575" cy="71375"/>
            </a:xfrm>
            <a:custGeom>
              <a:rect b="b" l="l" r="r" t="t"/>
              <a:pathLst>
                <a:path extrusionOk="0" h="2855" w="2983">
                  <a:moveTo>
                    <a:pt x="1613" y="1"/>
                  </a:moveTo>
                  <a:cubicBezTo>
                    <a:pt x="1436" y="1"/>
                    <a:pt x="1267" y="43"/>
                    <a:pt x="1098" y="120"/>
                  </a:cubicBezTo>
                  <a:cubicBezTo>
                    <a:pt x="1036" y="141"/>
                    <a:pt x="994" y="161"/>
                    <a:pt x="953" y="182"/>
                  </a:cubicBezTo>
                  <a:cubicBezTo>
                    <a:pt x="684" y="348"/>
                    <a:pt x="497" y="555"/>
                    <a:pt x="311" y="804"/>
                  </a:cubicBezTo>
                  <a:cubicBezTo>
                    <a:pt x="145" y="1011"/>
                    <a:pt x="0" y="1239"/>
                    <a:pt x="0" y="1508"/>
                  </a:cubicBezTo>
                  <a:cubicBezTo>
                    <a:pt x="0" y="1715"/>
                    <a:pt x="83" y="1901"/>
                    <a:pt x="228" y="2067"/>
                  </a:cubicBezTo>
                  <a:cubicBezTo>
                    <a:pt x="547" y="2477"/>
                    <a:pt x="1156" y="2854"/>
                    <a:pt x="1719" y="2854"/>
                  </a:cubicBezTo>
                  <a:cubicBezTo>
                    <a:pt x="1924" y="2854"/>
                    <a:pt x="2123" y="2804"/>
                    <a:pt x="2299" y="2689"/>
                  </a:cubicBezTo>
                  <a:cubicBezTo>
                    <a:pt x="2527" y="2544"/>
                    <a:pt x="2693" y="2316"/>
                    <a:pt x="2755" y="2046"/>
                  </a:cubicBezTo>
                  <a:cubicBezTo>
                    <a:pt x="2983" y="1301"/>
                    <a:pt x="2631" y="224"/>
                    <a:pt x="1802" y="16"/>
                  </a:cubicBezTo>
                  <a:cubicBezTo>
                    <a:pt x="1738" y="6"/>
                    <a:pt x="1675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206375" y="1026350"/>
              <a:ext cx="74075" cy="71500"/>
            </a:xfrm>
            <a:custGeom>
              <a:rect b="b" l="l" r="r" t="t"/>
              <a:pathLst>
                <a:path extrusionOk="0" h="2860" w="2963">
                  <a:moveTo>
                    <a:pt x="1575" y="1"/>
                  </a:moveTo>
                  <a:cubicBezTo>
                    <a:pt x="1409" y="1"/>
                    <a:pt x="1243" y="42"/>
                    <a:pt x="1078" y="125"/>
                  </a:cubicBezTo>
                  <a:cubicBezTo>
                    <a:pt x="1036" y="146"/>
                    <a:pt x="974" y="166"/>
                    <a:pt x="933" y="187"/>
                  </a:cubicBezTo>
                  <a:cubicBezTo>
                    <a:pt x="684" y="353"/>
                    <a:pt x="477" y="560"/>
                    <a:pt x="290" y="809"/>
                  </a:cubicBezTo>
                  <a:cubicBezTo>
                    <a:pt x="145" y="1016"/>
                    <a:pt x="0" y="1244"/>
                    <a:pt x="0" y="1513"/>
                  </a:cubicBezTo>
                  <a:cubicBezTo>
                    <a:pt x="0" y="1720"/>
                    <a:pt x="83" y="1906"/>
                    <a:pt x="208" y="2072"/>
                  </a:cubicBezTo>
                  <a:cubicBezTo>
                    <a:pt x="539" y="2486"/>
                    <a:pt x="1140" y="2859"/>
                    <a:pt x="1699" y="2859"/>
                  </a:cubicBezTo>
                  <a:cubicBezTo>
                    <a:pt x="1906" y="2859"/>
                    <a:pt x="2113" y="2818"/>
                    <a:pt x="2300" y="2694"/>
                  </a:cubicBezTo>
                  <a:cubicBezTo>
                    <a:pt x="2527" y="2549"/>
                    <a:pt x="2672" y="2321"/>
                    <a:pt x="2755" y="2051"/>
                  </a:cubicBezTo>
                  <a:cubicBezTo>
                    <a:pt x="2962" y="1306"/>
                    <a:pt x="2631" y="229"/>
                    <a:pt x="1782" y="21"/>
                  </a:cubicBezTo>
                  <a:cubicBezTo>
                    <a:pt x="1720" y="21"/>
                    <a:pt x="1637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6738700" y="4540500"/>
              <a:ext cx="94775" cy="84950"/>
            </a:xfrm>
            <a:custGeom>
              <a:rect b="b" l="l" r="r" t="t"/>
              <a:pathLst>
                <a:path extrusionOk="0" h="3398" w="3791">
                  <a:moveTo>
                    <a:pt x="1947" y="0"/>
                  </a:moveTo>
                  <a:cubicBezTo>
                    <a:pt x="1699" y="0"/>
                    <a:pt x="1471" y="104"/>
                    <a:pt x="1284" y="269"/>
                  </a:cubicBezTo>
                  <a:cubicBezTo>
                    <a:pt x="601" y="787"/>
                    <a:pt x="0" y="1968"/>
                    <a:pt x="518" y="2776"/>
                  </a:cubicBezTo>
                  <a:cubicBezTo>
                    <a:pt x="684" y="3045"/>
                    <a:pt x="974" y="3231"/>
                    <a:pt x="1284" y="3335"/>
                  </a:cubicBezTo>
                  <a:cubicBezTo>
                    <a:pt x="1471" y="3376"/>
                    <a:pt x="1657" y="3397"/>
                    <a:pt x="1864" y="3397"/>
                  </a:cubicBezTo>
                  <a:cubicBezTo>
                    <a:pt x="2672" y="3397"/>
                    <a:pt x="3542" y="2983"/>
                    <a:pt x="3729" y="2154"/>
                  </a:cubicBezTo>
                  <a:cubicBezTo>
                    <a:pt x="3791" y="1885"/>
                    <a:pt x="3749" y="1595"/>
                    <a:pt x="3625" y="1326"/>
                  </a:cubicBezTo>
                  <a:cubicBezTo>
                    <a:pt x="3604" y="1264"/>
                    <a:pt x="3563" y="1201"/>
                    <a:pt x="3542" y="1139"/>
                  </a:cubicBezTo>
                  <a:cubicBezTo>
                    <a:pt x="3356" y="829"/>
                    <a:pt x="3087" y="580"/>
                    <a:pt x="2797" y="373"/>
                  </a:cubicBezTo>
                  <a:cubicBezTo>
                    <a:pt x="2548" y="186"/>
                    <a:pt x="2279" y="0"/>
                    <a:pt x="1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984150" y="1877700"/>
              <a:ext cx="94800" cy="84950"/>
            </a:xfrm>
            <a:custGeom>
              <a:rect b="b" l="l" r="r" t="t"/>
              <a:pathLst>
                <a:path extrusionOk="0" h="3398" w="3792">
                  <a:moveTo>
                    <a:pt x="1948" y="1"/>
                  </a:moveTo>
                  <a:cubicBezTo>
                    <a:pt x="1699" y="1"/>
                    <a:pt x="1471" y="104"/>
                    <a:pt x="1264" y="270"/>
                  </a:cubicBezTo>
                  <a:cubicBezTo>
                    <a:pt x="601" y="788"/>
                    <a:pt x="1" y="1968"/>
                    <a:pt x="518" y="2776"/>
                  </a:cubicBezTo>
                  <a:cubicBezTo>
                    <a:pt x="684" y="3046"/>
                    <a:pt x="974" y="3232"/>
                    <a:pt x="1285" y="3336"/>
                  </a:cubicBezTo>
                  <a:cubicBezTo>
                    <a:pt x="1471" y="3377"/>
                    <a:pt x="1658" y="3398"/>
                    <a:pt x="1865" y="3398"/>
                  </a:cubicBezTo>
                  <a:cubicBezTo>
                    <a:pt x="2673" y="3398"/>
                    <a:pt x="3543" y="2983"/>
                    <a:pt x="3729" y="2155"/>
                  </a:cubicBezTo>
                  <a:cubicBezTo>
                    <a:pt x="3791" y="1886"/>
                    <a:pt x="3750" y="1575"/>
                    <a:pt x="3626" y="1326"/>
                  </a:cubicBezTo>
                  <a:cubicBezTo>
                    <a:pt x="3605" y="1264"/>
                    <a:pt x="3563" y="1202"/>
                    <a:pt x="3543" y="1140"/>
                  </a:cubicBezTo>
                  <a:cubicBezTo>
                    <a:pt x="3356" y="829"/>
                    <a:pt x="3087" y="581"/>
                    <a:pt x="2797" y="373"/>
                  </a:cubicBezTo>
                  <a:cubicBezTo>
                    <a:pt x="2548" y="187"/>
                    <a:pt x="2279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238125" y="1658125"/>
              <a:ext cx="2600" cy="45075"/>
            </a:xfrm>
            <a:custGeom>
              <a:rect b="b" l="l" r="r" t="t"/>
              <a:pathLst>
                <a:path extrusionOk="0" h="1803" w="104">
                  <a:moveTo>
                    <a:pt x="104" y="1"/>
                  </a:moveTo>
                  <a:cubicBezTo>
                    <a:pt x="62" y="22"/>
                    <a:pt x="41" y="42"/>
                    <a:pt x="0" y="42"/>
                  </a:cubicBezTo>
                  <a:lnTo>
                    <a:pt x="0" y="1803"/>
                  </a:lnTo>
                  <a:cubicBezTo>
                    <a:pt x="41" y="1782"/>
                    <a:pt x="62" y="1762"/>
                    <a:pt x="104" y="176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40700" y="839425"/>
              <a:ext cx="1086475" cy="862750"/>
            </a:xfrm>
            <a:custGeom>
              <a:rect b="b" l="l" r="r" t="t"/>
              <a:pathLst>
                <a:path extrusionOk="0" h="34510" w="43459">
                  <a:moveTo>
                    <a:pt x="41491" y="0"/>
                  </a:moveTo>
                  <a:cubicBezTo>
                    <a:pt x="32604" y="12159"/>
                    <a:pt x="19327" y="22827"/>
                    <a:pt x="1803" y="31858"/>
                  </a:cubicBezTo>
                  <a:cubicBezTo>
                    <a:pt x="1243" y="32127"/>
                    <a:pt x="643" y="32438"/>
                    <a:pt x="1" y="32749"/>
                  </a:cubicBezTo>
                  <a:lnTo>
                    <a:pt x="1" y="34510"/>
                  </a:lnTo>
                  <a:cubicBezTo>
                    <a:pt x="912" y="34075"/>
                    <a:pt x="1782" y="33640"/>
                    <a:pt x="2528" y="33246"/>
                  </a:cubicBezTo>
                  <a:cubicBezTo>
                    <a:pt x="20715" y="23883"/>
                    <a:pt x="34427" y="12739"/>
                    <a:pt x="43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804100" y="3500125"/>
              <a:ext cx="74600" cy="71375"/>
            </a:xfrm>
            <a:custGeom>
              <a:rect b="b" l="l" r="r" t="t"/>
              <a:pathLst>
                <a:path extrusionOk="0" h="2855" w="2984">
                  <a:moveTo>
                    <a:pt x="1264" y="1"/>
                  </a:moveTo>
                  <a:cubicBezTo>
                    <a:pt x="1059" y="1"/>
                    <a:pt x="860" y="50"/>
                    <a:pt x="684" y="166"/>
                  </a:cubicBezTo>
                  <a:cubicBezTo>
                    <a:pt x="456" y="311"/>
                    <a:pt x="290" y="539"/>
                    <a:pt x="228" y="808"/>
                  </a:cubicBezTo>
                  <a:cubicBezTo>
                    <a:pt x="0" y="1554"/>
                    <a:pt x="352" y="2631"/>
                    <a:pt x="1181" y="2838"/>
                  </a:cubicBezTo>
                  <a:cubicBezTo>
                    <a:pt x="1245" y="2849"/>
                    <a:pt x="1308" y="2854"/>
                    <a:pt x="1370" y="2854"/>
                  </a:cubicBezTo>
                  <a:cubicBezTo>
                    <a:pt x="1547" y="2854"/>
                    <a:pt x="1716" y="2812"/>
                    <a:pt x="1885" y="2735"/>
                  </a:cubicBezTo>
                  <a:cubicBezTo>
                    <a:pt x="1927" y="2714"/>
                    <a:pt x="1989" y="2693"/>
                    <a:pt x="2030" y="2673"/>
                  </a:cubicBezTo>
                  <a:cubicBezTo>
                    <a:pt x="2279" y="2507"/>
                    <a:pt x="2486" y="2300"/>
                    <a:pt x="2672" y="2051"/>
                  </a:cubicBezTo>
                  <a:cubicBezTo>
                    <a:pt x="2838" y="1844"/>
                    <a:pt x="2983" y="1616"/>
                    <a:pt x="2983" y="1347"/>
                  </a:cubicBezTo>
                  <a:cubicBezTo>
                    <a:pt x="2983" y="1140"/>
                    <a:pt x="2900" y="953"/>
                    <a:pt x="2755" y="788"/>
                  </a:cubicBezTo>
                  <a:cubicBezTo>
                    <a:pt x="2436" y="377"/>
                    <a:pt x="1827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052916" y="1257614"/>
              <a:ext cx="1321232" cy="1222376"/>
            </a:xfrm>
            <a:custGeom>
              <a:rect b="b" l="l" r="r" t="t"/>
              <a:pathLst>
                <a:path extrusionOk="0" h="61480" w="66452">
                  <a:moveTo>
                    <a:pt x="41698" y="1"/>
                  </a:moveTo>
                  <a:cubicBezTo>
                    <a:pt x="37804" y="1"/>
                    <a:pt x="33806" y="125"/>
                    <a:pt x="29725" y="394"/>
                  </a:cubicBezTo>
                  <a:lnTo>
                    <a:pt x="29270" y="436"/>
                  </a:lnTo>
                  <a:cubicBezTo>
                    <a:pt x="20342" y="1016"/>
                    <a:pt x="9198" y="1741"/>
                    <a:pt x="3750" y="8141"/>
                  </a:cubicBezTo>
                  <a:cubicBezTo>
                    <a:pt x="1099" y="11228"/>
                    <a:pt x="1" y="15412"/>
                    <a:pt x="477" y="20591"/>
                  </a:cubicBezTo>
                  <a:cubicBezTo>
                    <a:pt x="2486" y="42299"/>
                    <a:pt x="25728" y="52014"/>
                    <a:pt x="35608" y="55183"/>
                  </a:cubicBezTo>
                  <a:cubicBezTo>
                    <a:pt x="46504" y="58663"/>
                    <a:pt x="56799" y="60755"/>
                    <a:pt x="66451" y="61480"/>
                  </a:cubicBezTo>
                  <a:lnTo>
                    <a:pt x="66451" y="59885"/>
                  </a:lnTo>
                  <a:cubicBezTo>
                    <a:pt x="56944" y="59181"/>
                    <a:pt x="46814" y="57109"/>
                    <a:pt x="36105" y="53671"/>
                  </a:cubicBezTo>
                  <a:cubicBezTo>
                    <a:pt x="30181" y="51786"/>
                    <a:pt x="19348" y="47477"/>
                    <a:pt x="11456" y="39585"/>
                  </a:cubicBezTo>
                  <a:cubicBezTo>
                    <a:pt x="6546" y="34697"/>
                    <a:pt x="2797" y="28400"/>
                    <a:pt x="2051" y="20446"/>
                  </a:cubicBezTo>
                  <a:cubicBezTo>
                    <a:pt x="1616" y="15640"/>
                    <a:pt x="2569" y="11953"/>
                    <a:pt x="4951" y="9156"/>
                  </a:cubicBezTo>
                  <a:cubicBezTo>
                    <a:pt x="9964" y="3274"/>
                    <a:pt x="20735" y="2569"/>
                    <a:pt x="29373" y="2010"/>
                  </a:cubicBezTo>
                  <a:lnTo>
                    <a:pt x="29829" y="1989"/>
                  </a:lnTo>
                  <a:cubicBezTo>
                    <a:pt x="33868" y="1720"/>
                    <a:pt x="37845" y="1596"/>
                    <a:pt x="41719" y="1596"/>
                  </a:cubicBezTo>
                  <a:cubicBezTo>
                    <a:pt x="47705" y="1596"/>
                    <a:pt x="53484" y="1906"/>
                    <a:pt x="58953" y="2528"/>
                  </a:cubicBezTo>
                  <a:cubicBezTo>
                    <a:pt x="61521" y="2839"/>
                    <a:pt x="64007" y="3191"/>
                    <a:pt x="66451" y="3626"/>
                  </a:cubicBezTo>
                  <a:lnTo>
                    <a:pt x="66451" y="2031"/>
                  </a:lnTo>
                  <a:cubicBezTo>
                    <a:pt x="64069" y="1616"/>
                    <a:pt x="61625" y="1244"/>
                    <a:pt x="59139" y="954"/>
                  </a:cubicBezTo>
                  <a:cubicBezTo>
                    <a:pt x="53588" y="332"/>
                    <a:pt x="47767" y="1"/>
                    <a:pt x="41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10800000">
              <a:off x="238126" y="2927691"/>
              <a:ext cx="582600" cy="911475"/>
            </a:xfrm>
            <a:custGeom>
              <a:rect b="b" l="l" r="r" t="t"/>
              <a:pathLst>
                <a:path extrusionOk="0" h="36459" w="23304">
                  <a:moveTo>
                    <a:pt x="19829" y="0"/>
                  </a:moveTo>
                  <a:cubicBezTo>
                    <a:pt x="17493" y="0"/>
                    <a:pt x="15105" y="475"/>
                    <a:pt x="13008" y="1174"/>
                  </a:cubicBezTo>
                  <a:cubicBezTo>
                    <a:pt x="6111" y="3432"/>
                    <a:pt x="0" y="9169"/>
                    <a:pt x="228" y="16979"/>
                  </a:cubicBezTo>
                  <a:cubicBezTo>
                    <a:pt x="394" y="22509"/>
                    <a:pt x="4391" y="28723"/>
                    <a:pt x="8451" y="32224"/>
                  </a:cubicBezTo>
                  <a:cubicBezTo>
                    <a:pt x="11887" y="35200"/>
                    <a:pt x="14959" y="36459"/>
                    <a:pt x="18940" y="36459"/>
                  </a:cubicBezTo>
                  <a:cubicBezTo>
                    <a:pt x="19808" y="36459"/>
                    <a:pt x="20720" y="36399"/>
                    <a:pt x="21688" y="36284"/>
                  </a:cubicBezTo>
                  <a:cubicBezTo>
                    <a:pt x="22226" y="36222"/>
                    <a:pt x="22765" y="36139"/>
                    <a:pt x="23303" y="36035"/>
                  </a:cubicBezTo>
                  <a:lnTo>
                    <a:pt x="23303" y="407"/>
                  </a:lnTo>
                  <a:cubicBezTo>
                    <a:pt x="22392" y="179"/>
                    <a:pt x="21460" y="55"/>
                    <a:pt x="20507" y="14"/>
                  </a:cubicBezTo>
                  <a:cubicBezTo>
                    <a:pt x="20282" y="5"/>
                    <a:pt x="20056" y="0"/>
                    <a:pt x="19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10800000">
              <a:off x="238126" y="3119516"/>
              <a:ext cx="486300" cy="919725"/>
            </a:xfrm>
            <a:custGeom>
              <a:rect b="b" l="l" r="r" t="t"/>
              <a:pathLst>
                <a:path extrusionOk="0" h="36789" w="19452">
                  <a:moveTo>
                    <a:pt x="19451" y="0"/>
                  </a:moveTo>
                  <a:cubicBezTo>
                    <a:pt x="16945" y="63"/>
                    <a:pt x="14687" y="643"/>
                    <a:pt x="13154" y="1160"/>
                  </a:cubicBezTo>
                  <a:cubicBezTo>
                    <a:pt x="7044" y="3170"/>
                    <a:pt x="1" y="8555"/>
                    <a:pt x="249" y="17131"/>
                  </a:cubicBezTo>
                  <a:cubicBezTo>
                    <a:pt x="415" y="22931"/>
                    <a:pt x="4661" y="29166"/>
                    <a:pt x="8535" y="32501"/>
                  </a:cubicBezTo>
                  <a:cubicBezTo>
                    <a:pt x="11994" y="35504"/>
                    <a:pt x="15060" y="36789"/>
                    <a:pt x="19120" y="36789"/>
                  </a:cubicBezTo>
                  <a:lnTo>
                    <a:pt x="19451" y="36789"/>
                  </a:lnTo>
                  <a:lnTo>
                    <a:pt x="19451" y="36436"/>
                  </a:lnTo>
                  <a:cubicBezTo>
                    <a:pt x="19354" y="36438"/>
                    <a:pt x="19256" y="36439"/>
                    <a:pt x="19160" y="36439"/>
                  </a:cubicBezTo>
                  <a:cubicBezTo>
                    <a:pt x="15183" y="36439"/>
                    <a:pt x="12160" y="35184"/>
                    <a:pt x="8763" y="32252"/>
                  </a:cubicBezTo>
                  <a:cubicBezTo>
                    <a:pt x="4951" y="28959"/>
                    <a:pt x="767" y="22827"/>
                    <a:pt x="602" y="17131"/>
                  </a:cubicBezTo>
                  <a:cubicBezTo>
                    <a:pt x="353" y="8721"/>
                    <a:pt x="7271" y="3460"/>
                    <a:pt x="13258" y="1471"/>
                  </a:cubicBezTo>
                  <a:cubicBezTo>
                    <a:pt x="14770" y="974"/>
                    <a:pt x="16986" y="415"/>
                    <a:pt x="19451" y="353"/>
                  </a:cubicBezTo>
                  <a:lnTo>
                    <a:pt x="19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685524" y="3235218"/>
              <a:ext cx="195250" cy="156775"/>
            </a:xfrm>
            <a:custGeom>
              <a:rect b="b" l="l" r="r" t="t"/>
              <a:pathLst>
                <a:path extrusionOk="0" h="6271" w="7810">
                  <a:moveTo>
                    <a:pt x="3540" y="1"/>
                  </a:moveTo>
                  <a:cubicBezTo>
                    <a:pt x="3370" y="1"/>
                    <a:pt x="3198" y="20"/>
                    <a:pt x="3024" y="61"/>
                  </a:cubicBezTo>
                  <a:cubicBezTo>
                    <a:pt x="2755" y="123"/>
                    <a:pt x="2465" y="248"/>
                    <a:pt x="2175" y="434"/>
                  </a:cubicBezTo>
                  <a:cubicBezTo>
                    <a:pt x="725" y="1408"/>
                    <a:pt x="0" y="2961"/>
                    <a:pt x="1119" y="4494"/>
                  </a:cubicBezTo>
                  <a:cubicBezTo>
                    <a:pt x="1772" y="5436"/>
                    <a:pt x="2568" y="6270"/>
                    <a:pt x="3738" y="6270"/>
                  </a:cubicBezTo>
                  <a:cubicBezTo>
                    <a:pt x="3829" y="6270"/>
                    <a:pt x="3923" y="6265"/>
                    <a:pt x="4019" y="6255"/>
                  </a:cubicBezTo>
                  <a:cubicBezTo>
                    <a:pt x="5075" y="6130"/>
                    <a:pt x="6649" y="5136"/>
                    <a:pt x="7229" y="4121"/>
                  </a:cubicBezTo>
                  <a:cubicBezTo>
                    <a:pt x="7809" y="3065"/>
                    <a:pt x="7229" y="2505"/>
                    <a:pt x="6484" y="1718"/>
                  </a:cubicBezTo>
                  <a:cubicBezTo>
                    <a:pt x="5658" y="821"/>
                    <a:pt x="4645" y="1"/>
                    <a:pt x="3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909224" y="3458118"/>
              <a:ext cx="138225" cy="127725"/>
            </a:xfrm>
            <a:custGeom>
              <a:rect b="b" l="l" r="r" t="t"/>
              <a:pathLst>
                <a:path extrusionOk="0" h="5109" w="5529">
                  <a:moveTo>
                    <a:pt x="2709" y="0"/>
                  </a:moveTo>
                  <a:cubicBezTo>
                    <a:pt x="2647" y="0"/>
                    <a:pt x="2587" y="4"/>
                    <a:pt x="2528" y="11"/>
                  </a:cubicBezTo>
                  <a:cubicBezTo>
                    <a:pt x="2300" y="52"/>
                    <a:pt x="2093" y="94"/>
                    <a:pt x="1906" y="177"/>
                  </a:cubicBezTo>
                  <a:cubicBezTo>
                    <a:pt x="374" y="839"/>
                    <a:pt x="1" y="3014"/>
                    <a:pt x="1161" y="4216"/>
                  </a:cubicBezTo>
                  <a:cubicBezTo>
                    <a:pt x="1709" y="4764"/>
                    <a:pt x="2092" y="5108"/>
                    <a:pt x="2586" y="5108"/>
                  </a:cubicBezTo>
                  <a:cubicBezTo>
                    <a:pt x="2895" y="5108"/>
                    <a:pt x="3247" y="4974"/>
                    <a:pt x="3708" y="4671"/>
                  </a:cubicBezTo>
                  <a:cubicBezTo>
                    <a:pt x="4516" y="4133"/>
                    <a:pt x="5407" y="3408"/>
                    <a:pt x="5469" y="2476"/>
                  </a:cubicBezTo>
                  <a:cubicBezTo>
                    <a:pt x="5528" y="1275"/>
                    <a:pt x="3886" y="0"/>
                    <a:pt x="2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568474" y="3486343"/>
              <a:ext cx="153825" cy="75375"/>
            </a:xfrm>
            <a:custGeom>
              <a:rect b="b" l="l" r="r" t="t"/>
              <a:pathLst>
                <a:path extrusionOk="0" h="3015" w="6153">
                  <a:moveTo>
                    <a:pt x="1368" y="0"/>
                  </a:moveTo>
                  <a:cubicBezTo>
                    <a:pt x="1" y="311"/>
                    <a:pt x="788" y="1637"/>
                    <a:pt x="1430" y="2196"/>
                  </a:cubicBezTo>
                  <a:cubicBezTo>
                    <a:pt x="1956" y="2647"/>
                    <a:pt x="2483" y="3015"/>
                    <a:pt x="3041" y="3015"/>
                  </a:cubicBezTo>
                  <a:cubicBezTo>
                    <a:pt x="3406" y="3015"/>
                    <a:pt x="3784" y="2858"/>
                    <a:pt x="4185" y="2465"/>
                  </a:cubicBezTo>
                  <a:cubicBezTo>
                    <a:pt x="6153" y="539"/>
                    <a:pt x="3004" y="145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113274" y="3646818"/>
              <a:ext cx="122325" cy="77525"/>
            </a:xfrm>
            <a:custGeom>
              <a:rect b="b" l="l" r="r" t="t"/>
              <a:pathLst>
                <a:path extrusionOk="0" h="3101" w="4893">
                  <a:moveTo>
                    <a:pt x="1399" y="1"/>
                  </a:moveTo>
                  <a:cubicBezTo>
                    <a:pt x="1368" y="1"/>
                    <a:pt x="1336" y="1"/>
                    <a:pt x="1305" y="3"/>
                  </a:cubicBezTo>
                  <a:cubicBezTo>
                    <a:pt x="352" y="790"/>
                    <a:pt x="0" y="1018"/>
                    <a:pt x="476" y="2198"/>
                  </a:cubicBezTo>
                  <a:cubicBezTo>
                    <a:pt x="753" y="2861"/>
                    <a:pt x="1222" y="3101"/>
                    <a:pt x="1805" y="3101"/>
                  </a:cubicBezTo>
                  <a:cubicBezTo>
                    <a:pt x="2097" y="3101"/>
                    <a:pt x="2417" y="3041"/>
                    <a:pt x="2755" y="2944"/>
                  </a:cubicBezTo>
                  <a:cubicBezTo>
                    <a:pt x="4893" y="2313"/>
                    <a:pt x="3208" y="1"/>
                    <a:pt x="1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087374" y="3324768"/>
              <a:ext cx="75100" cy="67775"/>
            </a:xfrm>
            <a:custGeom>
              <a:rect b="b" l="l" r="r" t="t"/>
              <a:pathLst>
                <a:path extrusionOk="0" h="2711" w="3004">
                  <a:moveTo>
                    <a:pt x="1782" y="1"/>
                  </a:moveTo>
                  <a:cubicBezTo>
                    <a:pt x="829" y="332"/>
                    <a:pt x="0" y="1057"/>
                    <a:pt x="642" y="1989"/>
                  </a:cubicBezTo>
                  <a:cubicBezTo>
                    <a:pt x="918" y="2374"/>
                    <a:pt x="1339" y="2711"/>
                    <a:pt x="1835" y="2711"/>
                  </a:cubicBezTo>
                  <a:cubicBezTo>
                    <a:pt x="1899" y="2711"/>
                    <a:pt x="1964" y="2705"/>
                    <a:pt x="2030" y="2693"/>
                  </a:cubicBezTo>
                  <a:cubicBezTo>
                    <a:pt x="3004" y="2507"/>
                    <a:pt x="2880" y="249"/>
                    <a:pt x="2051" y="146"/>
                  </a:cubicBezTo>
                  <a:lnTo>
                    <a:pt x="1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3254600" y="839425"/>
              <a:ext cx="1860650" cy="811175"/>
            </a:xfrm>
            <a:custGeom>
              <a:rect b="b" l="l" r="r" t="t"/>
              <a:pathLst>
                <a:path extrusionOk="0" h="32447" w="74426">
                  <a:moveTo>
                    <a:pt x="11455" y="0"/>
                  </a:moveTo>
                  <a:cubicBezTo>
                    <a:pt x="4764" y="8721"/>
                    <a:pt x="0" y="18353"/>
                    <a:pt x="10689" y="22081"/>
                  </a:cubicBezTo>
                  <a:cubicBezTo>
                    <a:pt x="17276" y="24360"/>
                    <a:pt x="24712" y="22744"/>
                    <a:pt x="31361" y="25395"/>
                  </a:cubicBezTo>
                  <a:cubicBezTo>
                    <a:pt x="38368" y="28167"/>
                    <a:pt x="44051" y="32446"/>
                    <a:pt x="51684" y="32446"/>
                  </a:cubicBezTo>
                  <a:cubicBezTo>
                    <a:pt x="52152" y="32446"/>
                    <a:pt x="52628" y="32430"/>
                    <a:pt x="53111" y="32397"/>
                  </a:cubicBezTo>
                  <a:cubicBezTo>
                    <a:pt x="60133" y="31920"/>
                    <a:pt x="62722" y="26203"/>
                    <a:pt x="63468" y="19927"/>
                  </a:cubicBezTo>
                  <a:cubicBezTo>
                    <a:pt x="64255" y="13423"/>
                    <a:pt x="66513" y="11993"/>
                    <a:pt x="70676" y="7229"/>
                  </a:cubicBezTo>
                  <a:cubicBezTo>
                    <a:pt x="72520" y="5075"/>
                    <a:pt x="74074" y="2548"/>
                    <a:pt x="74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3776924" y="4423399"/>
            <a:ext cx="2293706" cy="720150"/>
          </a:xfrm>
          <a:custGeom>
            <a:rect b="b" l="l" r="r" t="t"/>
            <a:pathLst>
              <a:path extrusionOk="0" h="71979" w="229256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 txBox="1"/>
          <p:nvPr>
            <p:ph type="title"/>
          </p:nvPr>
        </p:nvSpPr>
        <p:spPr>
          <a:xfrm>
            <a:off x="2377440" y="1124712"/>
            <a:ext cx="4389000" cy="14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4"/>
          <p:cNvSpPr txBox="1"/>
          <p:nvPr>
            <p:ph idx="1" type="subTitle"/>
          </p:nvPr>
        </p:nvSpPr>
        <p:spPr>
          <a:xfrm>
            <a:off x="2377440" y="3008376"/>
            <a:ext cx="4389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2" name="Google Shape;102;p4"/>
          <p:cNvSpPr/>
          <p:nvPr/>
        </p:nvSpPr>
        <p:spPr>
          <a:xfrm>
            <a:off x="358125" y="4608900"/>
            <a:ext cx="1353907" cy="536813"/>
          </a:xfrm>
          <a:custGeom>
            <a:rect b="b" l="l" r="r" t="t"/>
            <a:pathLst>
              <a:path extrusionOk="0" h="64579" w="162827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 rot="-5400000">
            <a:off x="6184854" y="1208922"/>
            <a:ext cx="489135" cy="447388"/>
            <a:chOff x="5177300" y="2314950"/>
            <a:chExt cx="341575" cy="312400"/>
          </a:xfrm>
        </p:grpSpPr>
        <p:sp>
          <p:nvSpPr>
            <p:cNvPr id="104" name="Google Shape;104;p4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 rot="3600062">
            <a:off x="2932917" y="2475496"/>
            <a:ext cx="489151" cy="447371"/>
            <a:chOff x="5177300" y="2314950"/>
            <a:chExt cx="341575" cy="312400"/>
          </a:xfrm>
        </p:grpSpPr>
        <p:sp>
          <p:nvSpPr>
            <p:cNvPr id="110" name="Google Shape;110;p4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5">
  <p:cSld name="CUSTOM_17">
    <p:bg>
      <p:bgPr>
        <a:solidFill>
          <a:schemeClr val="accent1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1"/>
          <p:cNvSpPr/>
          <p:nvPr/>
        </p:nvSpPr>
        <p:spPr>
          <a:xfrm>
            <a:off x="692715" y="1034242"/>
            <a:ext cx="186752" cy="167685"/>
          </a:xfrm>
          <a:custGeom>
            <a:rect b="b" l="l" r="r" t="t"/>
            <a:pathLst>
              <a:path extrusionOk="0" h="5221" w="5821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2560783" y="233392"/>
            <a:ext cx="95702" cy="91695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6362046" y="233231"/>
            <a:ext cx="95060" cy="91856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1"/>
          <p:cNvSpPr/>
          <p:nvPr/>
        </p:nvSpPr>
        <p:spPr>
          <a:xfrm>
            <a:off x="8328478" y="4747860"/>
            <a:ext cx="121625" cy="109135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1"/>
          <p:cNvSpPr/>
          <p:nvPr/>
        </p:nvSpPr>
        <p:spPr>
          <a:xfrm>
            <a:off x="8643464" y="1326960"/>
            <a:ext cx="121657" cy="109135"/>
          </a:xfrm>
          <a:custGeom>
            <a:rect b="b" l="l" r="r" t="t"/>
            <a:pathLst>
              <a:path extrusionOk="0" h="3398" w="3792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1"/>
          <p:cNvSpPr/>
          <p:nvPr/>
        </p:nvSpPr>
        <p:spPr>
          <a:xfrm>
            <a:off x="-10405" y="-6911"/>
            <a:ext cx="1394273" cy="1108375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1"/>
          <p:cNvSpPr/>
          <p:nvPr/>
        </p:nvSpPr>
        <p:spPr>
          <a:xfrm>
            <a:off x="7710450" y="530327"/>
            <a:ext cx="1433536" cy="1327661"/>
          </a:xfrm>
          <a:custGeom>
            <a:rect b="b" l="l" r="r" t="t"/>
            <a:pathLst>
              <a:path extrusionOk="0" h="61480" w="66452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1"/>
          <p:cNvSpPr/>
          <p:nvPr/>
        </p:nvSpPr>
        <p:spPr>
          <a:xfrm>
            <a:off x="3207626" y="4433150"/>
            <a:ext cx="1547839" cy="711981"/>
          </a:xfrm>
          <a:custGeom>
            <a:rect b="b" l="l" r="r" t="t"/>
            <a:pathLst>
              <a:path extrusionOk="0" h="28680" w="6235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1"/>
          <p:cNvSpPr/>
          <p:nvPr/>
        </p:nvSpPr>
        <p:spPr>
          <a:xfrm>
            <a:off x="1422746" y="4751853"/>
            <a:ext cx="183515" cy="147455"/>
          </a:xfrm>
          <a:custGeom>
            <a:rect b="b" l="l" r="r" t="t"/>
            <a:pathLst>
              <a:path extrusionOk="0" h="6276" w="781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1"/>
          <p:cNvSpPr/>
          <p:nvPr/>
        </p:nvSpPr>
        <p:spPr>
          <a:xfrm>
            <a:off x="1269054" y="4566503"/>
            <a:ext cx="130858" cy="120059"/>
          </a:xfrm>
          <a:custGeom>
            <a:rect b="b" l="l" r="r" t="t"/>
            <a:pathLst>
              <a:path extrusionOk="0" h="5110" w="5569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1"/>
          <p:cNvSpPr/>
          <p:nvPr/>
        </p:nvSpPr>
        <p:spPr>
          <a:xfrm>
            <a:off x="1575099" y="4594298"/>
            <a:ext cx="144580" cy="72130"/>
          </a:xfrm>
          <a:custGeom>
            <a:rect b="b" l="l" r="r" t="t"/>
            <a:pathLst>
              <a:path extrusionOk="0" h="3070" w="6153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1"/>
          <p:cNvSpPr/>
          <p:nvPr/>
        </p:nvSpPr>
        <p:spPr>
          <a:xfrm>
            <a:off x="1095624" y="4433147"/>
            <a:ext cx="114950" cy="73163"/>
          </a:xfrm>
          <a:custGeom>
            <a:rect b="b" l="l" r="r" t="t"/>
            <a:pathLst>
              <a:path extrusionOk="0" h="3114" w="4892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1"/>
          <p:cNvSpPr/>
          <p:nvPr/>
        </p:nvSpPr>
        <p:spPr>
          <a:xfrm>
            <a:off x="1159442" y="4745791"/>
            <a:ext cx="70117" cy="63225"/>
          </a:xfrm>
          <a:custGeom>
            <a:rect b="b" l="l" r="r" t="t"/>
            <a:pathLst>
              <a:path extrusionOk="0" h="2691" w="2984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 rot="10800000">
            <a:off x="6311381" y="3803824"/>
            <a:ext cx="1931101" cy="1350549"/>
            <a:chOff x="3045330" y="-6829"/>
            <a:chExt cx="2308272" cy="1614331"/>
          </a:xfrm>
        </p:grpSpPr>
        <p:sp>
          <p:nvSpPr>
            <p:cNvPr id="719" name="Google Shape;719;p31"/>
            <p:cNvSpPr/>
            <p:nvPr/>
          </p:nvSpPr>
          <p:spPr>
            <a:xfrm>
              <a:off x="4420183" y="61587"/>
              <a:ext cx="933419" cy="1188837"/>
            </a:xfrm>
            <a:custGeom>
              <a:rect b="b" l="l" r="r" t="t"/>
              <a:pathLst>
                <a:path extrusionOk="0" h="37099" w="29083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045330" y="-6829"/>
              <a:ext cx="1311723" cy="291866"/>
            </a:xfrm>
            <a:custGeom>
              <a:rect b="b" l="l" r="r" t="t"/>
              <a:pathLst>
                <a:path extrusionOk="0" h="9108" w="4087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623040" y="328330"/>
              <a:ext cx="848367" cy="1279172"/>
            </a:xfrm>
            <a:custGeom>
              <a:rect b="b" l="l" r="r" t="t"/>
              <a:pathLst>
                <a:path extrusionOk="0" h="39918" w="26433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31"/>
          <p:cNvSpPr/>
          <p:nvPr/>
        </p:nvSpPr>
        <p:spPr>
          <a:xfrm rot="-5400000">
            <a:off x="-597935" y="2503512"/>
            <a:ext cx="2085044" cy="909976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1"/>
          <p:cNvSpPr txBox="1"/>
          <p:nvPr>
            <p:ph type="title"/>
          </p:nvPr>
        </p:nvSpPr>
        <p:spPr>
          <a:xfrm>
            <a:off x="1435608" y="418374"/>
            <a:ext cx="6276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724" name="Google Shape;724;p31"/>
          <p:cNvSpPr txBox="1"/>
          <p:nvPr>
            <p:ph idx="1" type="subTitle"/>
          </p:nvPr>
        </p:nvSpPr>
        <p:spPr>
          <a:xfrm>
            <a:off x="2166425" y="1607300"/>
            <a:ext cx="48153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6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/>
          <p:nvPr/>
        </p:nvSpPr>
        <p:spPr>
          <a:xfrm rot="5400000">
            <a:off x="7984068" y="2458419"/>
            <a:ext cx="1615602" cy="704262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-352" y="-7961"/>
            <a:ext cx="846632" cy="1041291"/>
          </a:xfrm>
          <a:custGeom>
            <a:rect b="b" l="l" r="r" t="t"/>
            <a:pathLst>
              <a:path extrusionOk="0" h="49942" w="40601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 txBox="1"/>
          <p:nvPr>
            <p:ph type="title"/>
          </p:nvPr>
        </p:nvSpPr>
        <p:spPr>
          <a:xfrm>
            <a:off x="4507992" y="996696"/>
            <a:ext cx="44988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idx="1" type="subTitle"/>
          </p:nvPr>
        </p:nvSpPr>
        <p:spPr>
          <a:xfrm>
            <a:off x="6601968" y="2624328"/>
            <a:ext cx="171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2" type="subTitle"/>
          </p:nvPr>
        </p:nvSpPr>
        <p:spPr>
          <a:xfrm>
            <a:off x="4507992" y="2624328"/>
            <a:ext cx="1795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1" name="Google Shape;121;p5"/>
          <p:cNvSpPr txBox="1"/>
          <p:nvPr>
            <p:ph idx="3" type="subTitle"/>
          </p:nvPr>
        </p:nvSpPr>
        <p:spPr>
          <a:xfrm>
            <a:off x="6601968" y="2990088"/>
            <a:ext cx="17190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2" name="Google Shape;122;p5"/>
          <p:cNvSpPr txBox="1"/>
          <p:nvPr>
            <p:ph idx="4" type="subTitle"/>
          </p:nvPr>
        </p:nvSpPr>
        <p:spPr>
          <a:xfrm>
            <a:off x="4507992" y="2990088"/>
            <a:ext cx="17952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123" name="Google Shape;123;p5"/>
          <p:cNvGrpSpPr/>
          <p:nvPr/>
        </p:nvGrpSpPr>
        <p:grpSpPr>
          <a:xfrm rot="-7199902">
            <a:off x="8490743" y="3238181"/>
            <a:ext cx="498929" cy="456303"/>
            <a:chOff x="5177300" y="2314950"/>
            <a:chExt cx="341575" cy="312400"/>
          </a:xfrm>
        </p:grpSpPr>
        <p:sp>
          <p:nvSpPr>
            <p:cNvPr id="124" name="Google Shape;124;p5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5"/>
          <p:cNvSpPr/>
          <p:nvPr/>
        </p:nvSpPr>
        <p:spPr>
          <a:xfrm rot="10800000">
            <a:off x="-358" y="3748816"/>
            <a:ext cx="623145" cy="1178536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5"/>
          <p:cNvGrpSpPr/>
          <p:nvPr/>
        </p:nvGrpSpPr>
        <p:grpSpPr>
          <a:xfrm rot="8636073">
            <a:off x="213099" y="3687426"/>
            <a:ext cx="498749" cy="456124"/>
            <a:chOff x="5177300" y="2314950"/>
            <a:chExt cx="341575" cy="312400"/>
          </a:xfrm>
        </p:grpSpPr>
        <p:sp>
          <p:nvSpPr>
            <p:cNvPr id="131" name="Google Shape;131;p5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5"/>
          <p:cNvGrpSpPr/>
          <p:nvPr/>
        </p:nvGrpSpPr>
        <p:grpSpPr>
          <a:xfrm>
            <a:off x="6777940" y="-6012"/>
            <a:ext cx="1530964" cy="919336"/>
            <a:chOff x="2960200" y="1284875"/>
            <a:chExt cx="3360325" cy="2018300"/>
          </a:xfrm>
        </p:grpSpPr>
        <p:sp>
          <p:nvSpPr>
            <p:cNvPr id="137" name="Google Shape;137;p5"/>
            <p:cNvSpPr/>
            <p:nvPr/>
          </p:nvSpPr>
          <p:spPr>
            <a:xfrm>
              <a:off x="2960200" y="1284875"/>
              <a:ext cx="3360325" cy="2018300"/>
            </a:xfrm>
            <a:custGeom>
              <a:rect b="b" l="l" r="r" t="t"/>
              <a:pathLst>
                <a:path extrusionOk="0" h="80732" w="134413">
                  <a:moveTo>
                    <a:pt x="722" y="0"/>
                  </a:moveTo>
                  <a:cubicBezTo>
                    <a:pt x="223" y="2442"/>
                    <a:pt x="1" y="4995"/>
                    <a:pt x="56" y="7658"/>
                  </a:cubicBezTo>
                  <a:cubicBezTo>
                    <a:pt x="223" y="18203"/>
                    <a:pt x="5106" y="21976"/>
                    <a:pt x="11266" y="26693"/>
                  </a:cubicBezTo>
                  <a:cubicBezTo>
                    <a:pt x="12876" y="27914"/>
                    <a:pt x="14596" y="29246"/>
                    <a:pt x="16372" y="30745"/>
                  </a:cubicBezTo>
                  <a:cubicBezTo>
                    <a:pt x="24752" y="38015"/>
                    <a:pt x="27804" y="45618"/>
                    <a:pt x="31689" y="55218"/>
                  </a:cubicBezTo>
                  <a:cubicBezTo>
                    <a:pt x="32466" y="57161"/>
                    <a:pt x="33298" y="59159"/>
                    <a:pt x="34186" y="61212"/>
                  </a:cubicBezTo>
                  <a:cubicBezTo>
                    <a:pt x="39125" y="72866"/>
                    <a:pt x="48948" y="79969"/>
                    <a:pt x="60991" y="80635"/>
                  </a:cubicBezTo>
                  <a:cubicBezTo>
                    <a:pt x="61157" y="80691"/>
                    <a:pt x="61268" y="80691"/>
                    <a:pt x="61435" y="80691"/>
                  </a:cubicBezTo>
                  <a:cubicBezTo>
                    <a:pt x="62024" y="80718"/>
                    <a:pt x="62620" y="80731"/>
                    <a:pt x="63220" y="80731"/>
                  </a:cubicBezTo>
                  <a:cubicBezTo>
                    <a:pt x="77442" y="80731"/>
                    <a:pt x="94663" y="73319"/>
                    <a:pt x="104833" y="65652"/>
                  </a:cubicBezTo>
                  <a:cubicBezTo>
                    <a:pt x="115710" y="57383"/>
                    <a:pt x="127642" y="47282"/>
                    <a:pt x="131305" y="31522"/>
                  </a:cubicBezTo>
                  <a:cubicBezTo>
                    <a:pt x="134412" y="18147"/>
                    <a:pt x="125422" y="7825"/>
                    <a:pt x="114212" y="0"/>
                  </a:cubicBezTo>
                  <a:lnTo>
                    <a:pt x="112602" y="0"/>
                  </a:lnTo>
                  <a:cubicBezTo>
                    <a:pt x="124035" y="7769"/>
                    <a:pt x="133469" y="18036"/>
                    <a:pt x="130417" y="31300"/>
                  </a:cubicBezTo>
                  <a:cubicBezTo>
                    <a:pt x="126809" y="46783"/>
                    <a:pt x="115044" y="56772"/>
                    <a:pt x="104278" y="64875"/>
                  </a:cubicBezTo>
                  <a:cubicBezTo>
                    <a:pt x="94181" y="72540"/>
                    <a:pt x="77185" y="79802"/>
                    <a:pt x="63123" y="79802"/>
                  </a:cubicBezTo>
                  <a:cubicBezTo>
                    <a:pt x="62423" y="79802"/>
                    <a:pt x="61731" y="79784"/>
                    <a:pt x="61046" y="79747"/>
                  </a:cubicBezTo>
                  <a:cubicBezTo>
                    <a:pt x="49337" y="79082"/>
                    <a:pt x="39847" y="72200"/>
                    <a:pt x="35019" y="60879"/>
                  </a:cubicBezTo>
                  <a:cubicBezTo>
                    <a:pt x="34131" y="58770"/>
                    <a:pt x="33354" y="56772"/>
                    <a:pt x="32577" y="54885"/>
                  </a:cubicBezTo>
                  <a:cubicBezTo>
                    <a:pt x="28637" y="45118"/>
                    <a:pt x="25529" y="37460"/>
                    <a:pt x="16982" y="30079"/>
                  </a:cubicBezTo>
                  <a:cubicBezTo>
                    <a:pt x="15207" y="28525"/>
                    <a:pt x="13486" y="27193"/>
                    <a:pt x="11821" y="25917"/>
                  </a:cubicBezTo>
                  <a:cubicBezTo>
                    <a:pt x="5606" y="21199"/>
                    <a:pt x="1110" y="17759"/>
                    <a:pt x="1000" y="7658"/>
                  </a:cubicBezTo>
                  <a:cubicBezTo>
                    <a:pt x="944" y="4995"/>
                    <a:pt x="1166" y="2442"/>
                    <a:pt x="1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366700" y="1284875"/>
              <a:ext cx="2491825" cy="1640725"/>
            </a:xfrm>
            <a:custGeom>
              <a:rect b="b" l="l" r="r" t="t"/>
              <a:pathLst>
                <a:path extrusionOk="0" h="65629" w="99673">
                  <a:moveTo>
                    <a:pt x="2942" y="0"/>
                  </a:moveTo>
                  <a:cubicBezTo>
                    <a:pt x="889" y="3885"/>
                    <a:pt x="1" y="8269"/>
                    <a:pt x="334" y="13153"/>
                  </a:cubicBezTo>
                  <a:cubicBezTo>
                    <a:pt x="389" y="14040"/>
                    <a:pt x="500" y="14873"/>
                    <a:pt x="667" y="15650"/>
                  </a:cubicBezTo>
                  <a:cubicBezTo>
                    <a:pt x="1666" y="21255"/>
                    <a:pt x="4774" y="23752"/>
                    <a:pt x="8714" y="26860"/>
                  </a:cubicBezTo>
                  <a:cubicBezTo>
                    <a:pt x="9879" y="27803"/>
                    <a:pt x="11045" y="28691"/>
                    <a:pt x="12266" y="29801"/>
                  </a:cubicBezTo>
                  <a:cubicBezTo>
                    <a:pt x="18148" y="35018"/>
                    <a:pt x="20479" y="40456"/>
                    <a:pt x="23420" y="47282"/>
                  </a:cubicBezTo>
                  <a:cubicBezTo>
                    <a:pt x="24031" y="48614"/>
                    <a:pt x="24641" y="50057"/>
                    <a:pt x="25252" y="51500"/>
                  </a:cubicBezTo>
                  <a:cubicBezTo>
                    <a:pt x="29025" y="59769"/>
                    <a:pt x="36074" y="64875"/>
                    <a:pt x="44675" y="65596"/>
                  </a:cubicBezTo>
                  <a:lnTo>
                    <a:pt x="45563" y="65596"/>
                  </a:lnTo>
                  <a:cubicBezTo>
                    <a:pt x="46018" y="65618"/>
                    <a:pt x="46477" y="65629"/>
                    <a:pt x="46941" y="65629"/>
                  </a:cubicBezTo>
                  <a:cubicBezTo>
                    <a:pt x="56955" y="65629"/>
                    <a:pt x="68991" y="60593"/>
                    <a:pt x="76364" y="55607"/>
                  </a:cubicBezTo>
                  <a:cubicBezTo>
                    <a:pt x="84577" y="50057"/>
                    <a:pt x="94345" y="42177"/>
                    <a:pt x="97175" y="29968"/>
                  </a:cubicBezTo>
                  <a:cubicBezTo>
                    <a:pt x="99672" y="19424"/>
                    <a:pt x="93013" y="9490"/>
                    <a:pt x="77418" y="444"/>
                  </a:cubicBezTo>
                  <a:cubicBezTo>
                    <a:pt x="77141" y="277"/>
                    <a:pt x="76863" y="166"/>
                    <a:pt x="76586" y="0"/>
                  </a:cubicBezTo>
                  <a:lnTo>
                    <a:pt x="74699" y="0"/>
                  </a:lnTo>
                  <a:cubicBezTo>
                    <a:pt x="75420" y="388"/>
                    <a:pt x="76197" y="832"/>
                    <a:pt x="76919" y="1276"/>
                  </a:cubicBezTo>
                  <a:cubicBezTo>
                    <a:pt x="92125" y="10045"/>
                    <a:pt x="98673" y="19646"/>
                    <a:pt x="96287" y="29801"/>
                  </a:cubicBezTo>
                  <a:cubicBezTo>
                    <a:pt x="93512" y="41622"/>
                    <a:pt x="83911" y="49391"/>
                    <a:pt x="75864" y="54830"/>
                  </a:cubicBezTo>
                  <a:cubicBezTo>
                    <a:pt x="68554" y="59755"/>
                    <a:pt x="56692" y="64728"/>
                    <a:pt x="46837" y="64728"/>
                  </a:cubicBezTo>
                  <a:cubicBezTo>
                    <a:pt x="46143" y="64728"/>
                    <a:pt x="45459" y="64704"/>
                    <a:pt x="44786" y="64653"/>
                  </a:cubicBezTo>
                  <a:cubicBezTo>
                    <a:pt x="36517" y="63987"/>
                    <a:pt x="29747" y="59048"/>
                    <a:pt x="26140" y="51112"/>
                  </a:cubicBezTo>
                  <a:cubicBezTo>
                    <a:pt x="25474" y="49669"/>
                    <a:pt x="24863" y="48281"/>
                    <a:pt x="24253" y="46894"/>
                  </a:cubicBezTo>
                  <a:cubicBezTo>
                    <a:pt x="21423" y="40234"/>
                    <a:pt x="18925" y="34463"/>
                    <a:pt x="12876" y="29080"/>
                  </a:cubicBezTo>
                  <a:cubicBezTo>
                    <a:pt x="11655" y="28025"/>
                    <a:pt x="10434" y="27082"/>
                    <a:pt x="9324" y="26139"/>
                  </a:cubicBezTo>
                  <a:cubicBezTo>
                    <a:pt x="5495" y="23142"/>
                    <a:pt x="2498" y="20755"/>
                    <a:pt x="1555" y="15483"/>
                  </a:cubicBezTo>
                  <a:cubicBezTo>
                    <a:pt x="1444" y="14762"/>
                    <a:pt x="1333" y="13985"/>
                    <a:pt x="1277" y="13097"/>
                  </a:cubicBezTo>
                  <a:cubicBezTo>
                    <a:pt x="944" y="8213"/>
                    <a:pt x="1888" y="3829"/>
                    <a:pt x="3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771825" y="1284875"/>
              <a:ext cx="1623300" cy="1265775"/>
            </a:xfrm>
            <a:custGeom>
              <a:rect b="b" l="l" r="r" t="t"/>
              <a:pathLst>
                <a:path extrusionOk="0" h="50631" w="64932">
                  <a:moveTo>
                    <a:pt x="8436" y="0"/>
                  </a:moveTo>
                  <a:cubicBezTo>
                    <a:pt x="5772" y="2775"/>
                    <a:pt x="2998" y="6049"/>
                    <a:pt x="1499" y="9268"/>
                  </a:cubicBezTo>
                  <a:cubicBezTo>
                    <a:pt x="223" y="11932"/>
                    <a:pt x="1" y="15039"/>
                    <a:pt x="722" y="18702"/>
                  </a:cubicBezTo>
                  <a:cubicBezTo>
                    <a:pt x="778" y="19202"/>
                    <a:pt x="889" y="19701"/>
                    <a:pt x="1055" y="20145"/>
                  </a:cubicBezTo>
                  <a:cubicBezTo>
                    <a:pt x="1999" y="23419"/>
                    <a:pt x="3941" y="25084"/>
                    <a:pt x="6216" y="27026"/>
                  </a:cubicBezTo>
                  <a:cubicBezTo>
                    <a:pt x="6827" y="27581"/>
                    <a:pt x="7548" y="28192"/>
                    <a:pt x="8214" y="28802"/>
                  </a:cubicBezTo>
                  <a:cubicBezTo>
                    <a:pt x="11600" y="31966"/>
                    <a:pt x="13209" y="35240"/>
                    <a:pt x="15096" y="39069"/>
                  </a:cubicBezTo>
                  <a:cubicBezTo>
                    <a:pt x="15484" y="39957"/>
                    <a:pt x="15928" y="40845"/>
                    <a:pt x="16428" y="41788"/>
                  </a:cubicBezTo>
                  <a:cubicBezTo>
                    <a:pt x="18981" y="46727"/>
                    <a:pt x="23254" y="49780"/>
                    <a:pt x="28415" y="50501"/>
                  </a:cubicBezTo>
                  <a:cubicBezTo>
                    <a:pt x="28859" y="50557"/>
                    <a:pt x="29303" y="50557"/>
                    <a:pt x="29802" y="50612"/>
                  </a:cubicBezTo>
                  <a:cubicBezTo>
                    <a:pt x="30080" y="50624"/>
                    <a:pt x="30363" y="50630"/>
                    <a:pt x="30649" y="50630"/>
                  </a:cubicBezTo>
                  <a:cubicBezTo>
                    <a:pt x="35632" y="50630"/>
                    <a:pt x="41915" y="48819"/>
                    <a:pt x="47950" y="45618"/>
                  </a:cubicBezTo>
                  <a:cubicBezTo>
                    <a:pt x="56385" y="41067"/>
                    <a:pt x="61491" y="35351"/>
                    <a:pt x="63156" y="28469"/>
                  </a:cubicBezTo>
                  <a:cubicBezTo>
                    <a:pt x="64931" y="20922"/>
                    <a:pt x="60325" y="13097"/>
                    <a:pt x="50502" y="7048"/>
                  </a:cubicBezTo>
                  <a:cubicBezTo>
                    <a:pt x="48061" y="5550"/>
                    <a:pt x="45341" y="4218"/>
                    <a:pt x="43010" y="2997"/>
                  </a:cubicBezTo>
                  <a:lnTo>
                    <a:pt x="41845" y="2386"/>
                  </a:lnTo>
                  <a:cubicBezTo>
                    <a:pt x="40069" y="1498"/>
                    <a:pt x="38238" y="777"/>
                    <a:pt x="36406" y="55"/>
                  </a:cubicBezTo>
                  <a:lnTo>
                    <a:pt x="36295" y="0"/>
                  </a:lnTo>
                  <a:lnTo>
                    <a:pt x="33798" y="0"/>
                  </a:lnTo>
                  <a:cubicBezTo>
                    <a:pt x="34575" y="333"/>
                    <a:pt x="35296" y="610"/>
                    <a:pt x="36073" y="888"/>
                  </a:cubicBezTo>
                  <a:cubicBezTo>
                    <a:pt x="37849" y="1609"/>
                    <a:pt x="39681" y="2331"/>
                    <a:pt x="41401" y="3219"/>
                  </a:cubicBezTo>
                  <a:lnTo>
                    <a:pt x="42566" y="3829"/>
                  </a:lnTo>
                  <a:cubicBezTo>
                    <a:pt x="44953" y="4995"/>
                    <a:pt x="47617" y="6382"/>
                    <a:pt x="50058" y="7880"/>
                  </a:cubicBezTo>
                  <a:cubicBezTo>
                    <a:pt x="54498" y="10600"/>
                    <a:pt x="64654" y="18092"/>
                    <a:pt x="62212" y="28247"/>
                  </a:cubicBezTo>
                  <a:cubicBezTo>
                    <a:pt x="60658" y="34851"/>
                    <a:pt x="55719" y="40401"/>
                    <a:pt x="47561" y="44785"/>
                  </a:cubicBezTo>
                  <a:cubicBezTo>
                    <a:pt x="41681" y="47940"/>
                    <a:pt x="35595" y="49695"/>
                    <a:pt x="30757" y="49695"/>
                  </a:cubicBezTo>
                  <a:cubicBezTo>
                    <a:pt x="29979" y="49695"/>
                    <a:pt x="29233" y="49650"/>
                    <a:pt x="28526" y="49558"/>
                  </a:cubicBezTo>
                  <a:cubicBezTo>
                    <a:pt x="23642" y="48947"/>
                    <a:pt x="19647" y="46006"/>
                    <a:pt x="17260" y="41344"/>
                  </a:cubicBezTo>
                  <a:cubicBezTo>
                    <a:pt x="16761" y="40456"/>
                    <a:pt x="16317" y="39569"/>
                    <a:pt x="15928" y="38681"/>
                  </a:cubicBezTo>
                  <a:cubicBezTo>
                    <a:pt x="13986" y="34796"/>
                    <a:pt x="12321" y="31411"/>
                    <a:pt x="8825" y="28136"/>
                  </a:cubicBezTo>
                  <a:cubicBezTo>
                    <a:pt x="8159" y="27470"/>
                    <a:pt x="7493" y="26915"/>
                    <a:pt x="6827" y="26361"/>
                  </a:cubicBezTo>
                  <a:cubicBezTo>
                    <a:pt x="4552" y="24418"/>
                    <a:pt x="2776" y="22864"/>
                    <a:pt x="1943" y="19923"/>
                  </a:cubicBezTo>
                  <a:cubicBezTo>
                    <a:pt x="1832" y="19479"/>
                    <a:pt x="1721" y="19035"/>
                    <a:pt x="1610" y="18536"/>
                  </a:cubicBezTo>
                  <a:cubicBezTo>
                    <a:pt x="944" y="14984"/>
                    <a:pt x="1166" y="12209"/>
                    <a:pt x="2332" y="9656"/>
                  </a:cubicBezTo>
                  <a:cubicBezTo>
                    <a:pt x="3886" y="6327"/>
                    <a:pt x="6938" y="2830"/>
                    <a:pt x="9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074300" y="1451350"/>
              <a:ext cx="856050" cy="734300"/>
            </a:xfrm>
            <a:custGeom>
              <a:rect b="b" l="l" r="r" t="t"/>
              <a:pathLst>
                <a:path extrusionOk="0" h="29372" w="34242">
                  <a:moveTo>
                    <a:pt x="12542" y="888"/>
                  </a:moveTo>
                  <a:cubicBezTo>
                    <a:pt x="14207" y="1388"/>
                    <a:pt x="23530" y="5106"/>
                    <a:pt x="27249" y="7770"/>
                  </a:cubicBezTo>
                  <a:cubicBezTo>
                    <a:pt x="31300" y="10711"/>
                    <a:pt x="33298" y="15262"/>
                    <a:pt x="32354" y="19646"/>
                  </a:cubicBezTo>
                  <a:cubicBezTo>
                    <a:pt x="31522" y="23808"/>
                    <a:pt x="28192" y="26971"/>
                    <a:pt x="23364" y="28026"/>
                  </a:cubicBezTo>
                  <a:cubicBezTo>
                    <a:pt x="22092" y="28315"/>
                    <a:pt x="20959" y="28448"/>
                    <a:pt x="19937" y="28448"/>
                  </a:cubicBezTo>
                  <a:cubicBezTo>
                    <a:pt x="15073" y="28448"/>
                    <a:pt x="12722" y="25424"/>
                    <a:pt x="9878" y="21755"/>
                  </a:cubicBezTo>
                  <a:cubicBezTo>
                    <a:pt x="8768" y="20367"/>
                    <a:pt x="7659" y="18925"/>
                    <a:pt x="6327" y="17482"/>
                  </a:cubicBezTo>
                  <a:cubicBezTo>
                    <a:pt x="5550" y="16705"/>
                    <a:pt x="4828" y="16039"/>
                    <a:pt x="4162" y="15539"/>
                  </a:cubicBezTo>
                  <a:cubicBezTo>
                    <a:pt x="2109" y="13763"/>
                    <a:pt x="1110" y="12931"/>
                    <a:pt x="2331" y="9324"/>
                  </a:cubicBezTo>
                  <a:cubicBezTo>
                    <a:pt x="3718" y="5439"/>
                    <a:pt x="8990" y="1055"/>
                    <a:pt x="12542" y="888"/>
                  </a:cubicBezTo>
                  <a:close/>
                  <a:moveTo>
                    <a:pt x="12598" y="0"/>
                  </a:moveTo>
                  <a:cubicBezTo>
                    <a:pt x="8657" y="111"/>
                    <a:pt x="2997" y="4773"/>
                    <a:pt x="1498" y="9046"/>
                  </a:cubicBezTo>
                  <a:cubicBezTo>
                    <a:pt x="0" y="13209"/>
                    <a:pt x="1498" y="14485"/>
                    <a:pt x="3552" y="16205"/>
                  </a:cubicBezTo>
                  <a:cubicBezTo>
                    <a:pt x="4218" y="16760"/>
                    <a:pt x="4939" y="17371"/>
                    <a:pt x="5661" y="18148"/>
                  </a:cubicBezTo>
                  <a:cubicBezTo>
                    <a:pt x="6993" y="19535"/>
                    <a:pt x="8102" y="20922"/>
                    <a:pt x="9157" y="22310"/>
                  </a:cubicBezTo>
                  <a:cubicBezTo>
                    <a:pt x="11932" y="25917"/>
                    <a:pt x="14429" y="29136"/>
                    <a:pt x="19424" y="29358"/>
                  </a:cubicBezTo>
                  <a:cubicBezTo>
                    <a:pt x="19617" y="29367"/>
                    <a:pt x="19814" y="29371"/>
                    <a:pt x="20016" y="29371"/>
                  </a:cubicBezTo>
                  <a:cubicBezTo>
                    <a:pt x="21088" y="29371"/>
                    <a:pt x="22278" y="29241"/>
                    <a:pt x="23586" y="28914"/>
                  </a:cubicBezTo>
                  <a:cubicBezTo>
                    <a:pt x="28747" y="27804"/>
                    <a:pt x="32354" y="24363"/>
                    <a:pt x="33298" y="19813"/>
                  </a:cubicBezTo>
                  <a:cubicBezTo>
                    <a:pt x="34241" y="15095"/>
                    <a:pt x="32132" y="10212"/>
                    <a:pt x="27748" y="7048"/>
                  </a:cubicBezTo>
                  <a:cubicBezTo>
                    <a:pt x="23752" y="4163"/>
                    <a:pt x="14041" y="389"/>
                    <a:pt x="12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5"/>
          <p:cNvSpPr/>
          <p:nvPr/>
        </p:nvSpPr>
        <p:spPr>
          <a:xfrm flipH="1">
            <a:off x="5787520" y="4616875"/>
            <a:ext cx="1677581" cy="526706"/>
          </a:xfrm>
          <a:custGeom>
            <a:rect b="b" l="l" r="r" t="t"/>
            <a:pathLst>
              <a:path extrusionOk="0" h="71979" w="229256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6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692715" y="1034242"/>
            <a:ext cx="186752" cy="167685"/>
          </a:xfrm>
          <a:custGeom>
            <a:rect b="b" l="l" r="r" t="t"/>
            <a:pathLst>
              <a:path extrusionOk="0" h="5221" w="5821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2560783" y="233392"/>
            <a:ext cx="95702" cy="91695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6362046" y="233231"/>
            <a:ext cx="95060" cy="91856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8328478" y="4747860"/>
            <a:ext cx="121625" cy="109135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8835739" y="1063523"/>
            <a:ext cx="121657" cy="109135"/>
          </a:xfrm>
          <a:custGeom>
            <a:rect b="b" l="l" r="r" t="t"/>
            <a:pathLst>
              <a:path extrusionOk="0" h="3398" w="3792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-13710" y="1044872"/>
            <a:ext cx="3337" cy="57908"/>
          </a:xfrm>
          <a:custGeom>
            <a:rect b="b" l="l" r="r" t="t"/>
            <a:pathLst>
              <a:path extrusionOk="0" h="1803" w="104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-3538" y="-6911"/>
            <a:ext cx="1394273" cy="1108375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 rot="10800000">
            <a:off x="-6845" y="2724174"/>
            <a:ext cx="591572" cy="926514"/>
          </a:xfrm>
          <a:custGeom>
            <a:rect b="b" l="l" r="r" t="t"/>
            <a:pathLst>
              <a:path extrusionOk="0" h="36459" w="23304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 rot="10800000">
            <a:off x="-6841" y="2922321"/>
            <a:ext cx="624069" cy="1181571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1435608" y="418374"/>
            <a:ext cx="6276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grpSp>
        <p:nvGrpSpPr>
          <p:cNvPr id="153" name="Google Shape;153;p6"/>
          <p:cNvGrpSpPr/>
          <p:nvPr/>
        </p:nvGrpSpPr>
        <p:grpSpPr>
          <a:xfrm>
            <a:off x="182299" y="4569347"/>
            <a:ext cx="624055" cy="466160"/>
            <a:chOff x="1095624" y="4433147"/>
            <a:chExt cx="624055" cy="466160"/>
          </a:xfrm>
        </p:grpSpPr>
        <p:sp>
          <p:nvSpPr>
            <p:cNvPr id="154" name="Google Shape;154;p6"/>
            <p:cNvSpPr/>
            <p:nvPr/>
          </p:nvSpPr>
          <p:spPr>
            <a:xfrm>
              <a:off x="1422746" y="4751853"/>
              <a:ext cx="183515" cy="147455"/>
            </a:xfrm>
            <a:custGeom>
              <a:rect b="b" l="l" r="r" t="t"/>
              <a:pathLst>
                <a:path extrusionOk="0" h="6276" w="7810">
                  <a:moveTo>
                    <a:pt x="4062" y="1"/>
                  </a:moveTo>
                  <a:cubicBezTo>
                    <a:pt x="3994" y="1"/>
                    <a:pt x="3924" y="3"/>
                    <a:pt x="3854" y="9"/>
                  </a:cubicBezTo>
                  <a:cubicBezTo>
                    <a:pt x="2797" y="112"/>
                    <a:pt x="1202" y="1086"/>
                    <a:pt x="622" y="2101"/>
                  </a:cubicBezTo>
                  <a:cubicBezTo>
                    <a:pt x="1" y="3137"/>
                    <a:pt x="581" y="3696"/>
                    <a:pt x="1306" y="4504"/>
                  </a:cubicBezTo>
                  <a:cubicBezTo>
                    <a:pt x="2123" y="5429"/>
                    <a:pt x="3146" y="6276"/>
                    <a:pt x="4265" y="6276"/>
                  </a:cubicBezTo>
                  <a:cubicBezTo>
                    <a:pt x="4423" y="6276"/>
                    <a:pt x="4583" y="6259"/>
                    <a:pt x="4744" y="6223"/>
                  </a:cubicBezTo>
                  <a:cubicBezTo>
                    <a:pt x="5014" y="6161"/>
                    <a:pt x="5304" y="6057"/>
                    <a:pt x="5594" y="5871"/>
                  </a:cubicBezTo>
                  <a:cubicBezTo>
                    <a:pt x="7064" y="4918"/>
                    <a:pt x="7810" y="3385"/>
                    <a:pt x="6733" y="1811"/>
                  </a:cubicBezTo>
                  <a:cubicBezTo>
                    <a:pt x="6066" y="850"/>
                    <a:pt x="5269" y="1"/>
                    <a:pt x="4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1269054" y="4566503"/>
              <a:ext cx="130858" cy="120059"/>
            </a:xfrm>
            <a:custGeom>
              <a:rect b="b" l="l" r="r" t="t"/>
              <a:pathLst>
                <a:path extrusionOk="0" h="5110" w="5569">
                  <a:moveTo>
                    <a:pt x="3008" y="0"/>
                  </a:moveTo>
                  <a:cubicBezTo>
                    <a:pt x="2704" y="0"/>
                    <a:pt x="2356" y="130"/>
                    <a:pt x="1902" y="420"/>
                  </a:cubicBezTo>
                  <a:cubicBezTo>
                    <a:pt x="1073" y="938"/>
                    <a:pt x="162" y="1642"/>
                    <a:pt x="100" y="2595"/>
                  </a:cubicBezTo>
                  <a:cubicBezTo>
                    <a:pt x="0" y="3786"/>
                    <a:pt x="1650" y="5109"/>
                    <a:pt x="2827" y="5109"/>
                  </a:cubicBezTo>
                  <a:cubicBezTo>
                    <a:pt x="2879" y="5109"/>
                    <a:pt x="2929" y="5107"/>
                    <a:pt x="2979" y="5101"/>
                  </a:cubicBezTo>
                  <a:cubicBezTo>
                    <a:pt x="3207" y="5060"/>
                    <a:pt x="3414" y="5019"/>
                    <a:pt x="3600" y="4936"/>
                  </a:cubicBezTo>
                  <a:cubicBezTo>
                    <a:pt x="5154" y="4314"/>
                    <a:pt x="5568" y="2119"/>
                    <a:pt x="4429" y="917"/>
                  </a:cubicBezTo>
                  <a:cubicBezTo>
                    <a:pt x="3888" y="351"/>
                    <a:pt x="3507" y="0"/>
                    <a:pt x="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1575099" y="4594298"/>
              <a:ext cx="144580" cy="72130"/>
            </a:xfrm>
            <a:custGeom>
              <a:rect b="b" l="l" r="r" t="t"/>
              <a:pathLst>
                <a:path extrusionOk="0" h="3070" w="6153">
                  <a:moveTo>
                    <a:pt x="3130" y="1"/>
                  </a:moveTo>
                  <a:cubicBezTo>
                    <a:pt x="2769" y="1"/>
                    <a:pt x="2391" y="156"/>
                    <a:pt x="1989" y="542"/>
                  </a:cubicBezTo>
                  <a:cubicBezTo>
                    <a:pt x="0" y="2448"/>
                    <a:pt x="3149" y="2883"/>
                    <a:pt x="4764" y="3069"/>
                  </a:cubicBezTo>
                  <a:cubicBezTo>
                    <a:pt x="6152" y="2779"/>
                    <a:pt x="5386" y="1412"/>
                    <a:pt x="4744" y="853"/>
                  </a:cubicBezTo>
                  <a:cubicBezTo>
                    <a:pt x="4225" y="384"/>
                    <a:pt x="3698" y="1"/>
                    <a:pt x="3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1095624" y="4433147"/>
              <a:ext cx="114950" cy="73163"/>
            </a:xfrm>
            <a:custGeom>
              <a:rect b="b" l="l" r="r" t="t"/>
              <a:pathLst>
                <a:path extrusionOk="0" h="3114" w="4892">
                  <a:moveTo>
                    <a:pt x="3093" y="1"/>
                  </a:moveTo>
                  <a:cubicBezTo>
                    <a:pt x="2807" y="1"/>
                    <a:pt x="2492" y="57"/>
                    <a:pt x="2157" y="151"/>
                  </a:cubicBezTo>
                  <a:cubicBezTo>
                    <a:pt x="1" y="747"/>
                    <a:pt x="1693" y="3114"/>
                    <a:pt x="3519" y="3114"/>
                  </a:cubicBezTo>
                  <a:cubicBezTo>
                    <a:pt x="3534" y="3114"/>
                    <a:pt x="3550" y="3114"/>
                    <a:pt x="3566" y="3113"/>
                  </a:cubicBezTo>
                  <a:cubicBezTo>
                    <a:pt x="4539" y="2347"/>
                    <a:pt x="4891" y="2119"/>
                    <a:pt x="4436" y="938"/>
                  </a:cubicBezTo>
                  <a:cubicBezTo>
                    <a:pt x="4169" y="251"/>
                    <a:pt x="3694" y="1"/>
                    <a:pt x="3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159442" y="4745791"/>
              <a:ext cx="70117" cy="63225"/>
            </a:xfrm>
            <a:custGeom>
              <a:rect b="b" l="l" r="r" t="t"/>
              <a:pathLst>
                <a:path extrusionOk="0" h="2691" w="2984">
                  <a:moveTo>
                    <a:pt x="1169" y="1"/>
                  </a:moveTo>
                  <a:cubicBezTo>
                    <a:pt x="1105" y="1"/>
                    <a:pt x="1040" y="6"/>
                    <a:pt x="974" y="18"/>
                  </a:cubicBezTo>
                  <a:cubicBezTo>
                    <a:pt x="0" y="184"/>
                    <a:pt x="83" y="2421"/>
                    <a:pt x="912" y="2545"/>
                  </a:cubicBezTo>
                  <a:lnTo>
                    <a:pt x="1181" y="2690"/>
                  </a:lnTo>
                  <a:cubicBezTo>
                    <a:pt x="2155" y="2380"/>
                    <a:pt x="2983" y="1675"/>
                    <a:pt x="2362" y="743"/>
                  </a:cubicBezTo>
                  <a:cubicBezTo>
                    <a:pt x="2087" y="339"/>
                    <a:pt x="1665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6"/>
          <p:cNvSpPr/>
          <p:nvPr/>
        </p:nvSpPr>
        <p:spPr>
          <a:xfrm>
            <a:off x="8093678" y="-1201"/>
            <a:ext cx="1060010" cy="1708218"/>
          </a:xfrm>
          <a:custGeom>
            <a:rect b="b" l="l" r="r" t="t"/>
            <a:pathLst>
              <a:path extrusionOk="0" h="61210" w="37949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DACB"/>
              </a:solidFill>
            </a:endParaRPr>
          </a:p>
        </p:txBody>
      </p:sp>
      <p:grpSp>
        <p:nvGrpSpPr>
          <p:cNvPr id="160" name="Google Shape;160;p6"/>
          <p:cNvGrpSpPr/>
          <p:nvPr/>
        </p:nvGrpSpPr>
        <p:grpSpPr>
          <a:xfrm rot="5400000">
            <a:off x="8121733" y="2777755"/>
            <a:ext cx="1232802" cy="819326"/>
            <a:chOff x="5963133" y="2001105"/>
            <a:chExt cx="1232802" cy="819326"/>
          </a:xfrm>
        </p:grpSpPr>
        <p:sp>
          <p:nvSpPr>
            <p:cNvPr id="161" name="Google Shape;161;p6"/>
            <p:cNvSpPr/>
            <p:nvPr/>
          </p:nvSpPr>
          <p:spPr>
            <a:xfrm>
              <a:off x="5963133" y="2001105"/>
              <a:ext cx="1232802" cy="819326"/>
            </a:xfrm>
            <a:custGeom>
              <a:rect b="b" l="l" r="r" t="t"/>
              <a:pathLst>
                <a:path extrusionOk="0" h="25562" w="38426">
                  <a:moveTo>
                    <a:pt x="3253" y="0"/>
                  </a:moveTo>
                  <a:cubicBezTo>
                    <a:pt x="3212" y="41"/>
                    <a:pt x="3170" y="83"/>
                    <a:pt x="3129" y="124"/>
                  </a:cubicBezTo>
                  <a:cubicBezTo>
                    <a:pt x="2860" y="435"/>
                    <a:pt x="2694" y="849"/>
                    <a:pt x="2570" y="1222"/>
                  </a:cubicBezTo>
                  <a:cubicBezTo>
                    <a:pt x="1782" y="3584"/>
                    <a:pt x="312" y="7975"/>
                    <a:pt x="125" y="11372"/>
                  </a:cubicBezTo>
                  <a:cubicBezTo>
                    <a:pt x="1" y="13796"/>
                    <a:pt x="726" y="16053"/>
                    <a:pt x="2321" y="18042"/>
                  </a:cubicBezTo>
                  <a:cubicBezTo>
                    <a:pt x="4085" y="20280"/>
                    <a:pt x="5745" y="20469"/>
                    <a:pt x="7746" y="20469"/>
                  </a:cubicBezTo>
                  <a:cubicBezTo>
                    <a:pt x="7930" y="20469"/>
                    <a:pt x="8117" y="20467"/>
                    <a:pt x="8307" y="20465"/>
                  </a:cubicBezTo>
                  <a:cubicBezTo>
                    <a:pt x="8908" y="20465"/>
                    <a:pt x="9509" y="20465"/>
                    <a:pt x="10172" y="20507"/>
                  </a:cubicBezTo>
                  <a:cubicBezTo>
                    <a:pt x="13258" y="20693"/>
                    <a:pt x="15267" y="21853"/>
                    <a:pt x="17794" y="23345"/>
                  </a:cubicBezTo>
                  <a:cubicBezTo>
                    <a:pt x="18291" y="23635"/>
                    <a:pt x="18830" y="23945"/>
                    <a:pt x="19389" y="24277"/>
                  </a:cubicBezTo>
                  <a:cubicBezTo>
                    <a:pt x="20922" y="25126"/>
                    <a:pt x="22517" y="25561"/>
                    <a:pt x="24091" y="25561"/>
                  </a:cubicBezTo>
                  <a:cubicBezTo>
                    <a:pt x="25831" y="25561"/>
                    <a:pt x="27530" y="25043"/>
                    <a:pt x="29063" y="23987"/>
                  </a:cubicBezTo>
                  <a:cubicBezTo>
                    <a:pt x="32543" y="21605"/>
                    <a:pt x="35401" y="16592"/>
                    <a:pt x="36437" y="12863"/>
                  </a:cubicBezTo>
                  <a:cubicBezTo>
                    <a:pt x="37473" y="9073"/>
                    <a:pt x="38426" y="4661"/>
                    <a:pt x="36478" y="394"/>
                  </a:cubicBezTo>
                  <a:cubicBezTo>
                    <a:pt x="36416" y="269"/>
                    <a:pt x="36333" y="124"/>
                    <a:pt x="36271" y="0"/>
                  </a:cubicBezTo>
                  <a:lnTo>
                    <a:pt x="35463" y="0"/>
                  </a:lnTo>
                  <a:cubicBezTo>
                    <a:pt x="35608" y="228"/>
                    <a:pt x="35733" y="435"/>
                    <a:pt x="35836" y="684"/>
                  </a:cubicBezTo>
                  <a:cubicBezTo>
                    <a:pt x="37701" y="4744"/>
                    <a:pt x="36768" y="9011"/>
                    <a:pt x="35774" y="12677"/>
                  </a:cubicBezTo>
                  <a:cubicBezTo>
                    <a:pt x="34780" y="16281"/>
                    <a:pt x="32025" y="21128"/>
                    <a:pt x="28669" y="23428"/>
                  </a:cubicBezTo>
                  <a:cubicBezTo>
                    <a:pt x="27255" y="24385"/>
                    <a:pt x="25687" y="24868"/>
                    <a:pt x="24084" y="24868"/>
                  </a:cubicBezTo>
                  <a:cubicBezTo>
                    <a:pt x="22635" y="24868"/>
                    <a:pt x="21158" y="24473"/>
                    <a:pt x="19741" y="23676"/>
                  </a:cubicBezTo>
                  <a:cubicBezTo>
                    <a:pt x="19182" y="23365"/>
                    <a:pt x="18644" y="23055"/>
                    <a:pt x="18126" y="22744"/>
                  </a:cubicBezTo>
                  <a:cubicBezTo>
                    <a:pt x="15640" y="21273"/>
                    <a:pt x="13465" y="20010"/>
                    <a:pt x="10213" y="19823"/>
                  </a:cubicBezTo>
                  <a:cubicBezTo>
                    <a:pt x="9674" y="19782"/>
                    <a:pt x="9177" y="19782"/>
                    <a:pt x="8701" y="19782"/>
                  </a:cubicBezTo>
                  <a:lnTo>
                    <a:pt x="8307" y="19782"/>
                  </a:lnTo>
                  <a:cubicBezTo>
                    <a:pt x="8265" y="19782"/>
                    <a:pt x="8224" y="19782"/>
                    <a:pt x="8183" y="19782"/>
                  </a:cubicBezTo>
                  <a:cubicBezTo>
                    <a:pt x="6014" y="19782"/>
                    <a:pt x="4547" y="19762"/>
                    <a:pt x="2860" y="17628"/>
                  </a:cubicBezTo>
                  <a:cubicBezTo>
                    <a:pt x="1368" y="15763"/>
                    <a:pt x="685" y="13671"/>
                    <a:pt x="809" y="11413"/>
                  </a:cubicBezTo>
                  <a:cubicBezTo>
                    <a:pt x="995" y="8099"/>
                    <a:pt x="2445" y="3770"/>
                    <a:pt x="3232" y="1450"/>
                  </a:cubicBezTo>
                  <a:cubicBezTo>
                    <a:pt x="3336" y="1139"/>
                    <a:pt x="3460" y="808"/>
                    <a:pt x="3647" y="580"/>
                  </a:cubicBezTo>
                  <a:cubicBezTo>
                    <a:pt x="3709" y="518"/>
                    <a:pt x="3750" y="476"/>
                    <a:pt x="3812" y="435"/>
                  </a:cubicBezTo>
                  <a:cubicBezTo>
                    <a:pt x="4040" y="249"/>
                    <a:pt x="4372" y="104"/>
                    <a:pt x="472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6116006" y="2001105"/>
              <a:ext cx="923751" cy="694257"/>
            </a:xfrm>
            <a:custGeom>
              <a:rect b="b" l="l" r="r" t="t"/>
              <a:pathLst>
                <a:path extrusionOk="0" h="21660" w="28793">
                  <a:moveTo>
                    <a:pt x="20500" y="414"/>
                  </a:moveTo>
                  <a:cubicBezTo>
                    <a:pt x="23140" y="414"/>
                    <a:pt x="25678" y="1050"/>
                    <a:pt x="26763" y="3418"/>
                  </a:cubicBezTo>
                  <a:cubicBezTo>
                    <a:pt x="28088" y="6297"/>
                    <a:pt x="27488" y="9321"/>
                    <a:pt x="26783" y="11952"/>
                  </a:cubicBezTo>
                  <a:cubicBezTo>
                    <a:pt x="26100" y="14541"/>
                    <a:pt x="24153" y="17897"/>
                    <a:pt x="21791" y="19637"/>
                  </a:cubicBezTo>
                  <a:cubicBezTo>
                    <a:pt x="20583" y="20534"/>
                    <a:pt x="19292" y="20965"/>
                    <a:pt x="17972" y="20965"/>
                  </a:cubicBezTo>
                  <a:cubicBezTo>
                    <a:pt x="16914" y="20965"/>
                    <a:pt x="15838" y="20689"/>
                    <a:pt x="14769" y="20155"/>
                  </a:cubicBezTo>
                  <a:cubicBezTo>
                    <a:pt x="14314" y="19927"/>
                    <a:pt x="13879" y="19699"/>
                    <a:pt x="13464" y="19471"/>
                  </a:cubicBezTo>
                  <a:cubicBezTo>
                    <a:pt x="12035" y="18705"/>
                    <a:pt x="10751" y="18000"/>
                    <a:pt x="9156" y="17628"/>
                  </a:cubicBezTo>
                  <a:cubicBezTo>
                    <a:pt x="8638" y="17503"/>
                    <a:pt x="8058" y="17420"/>
                    <a:pt x="7478" y="17379"/>
                  </a:cubicBezTo>
                  <a:cubicBezTo>
                    <a:pt x="7188" y="17379"/>
                    <a:pt x="6919" y="17358"/>
                    <a:pt x="6670" y="17358"/>
                  </a:cubicBezTo>
                  <a:lnTo>
                    <a:pt x="6049" y="17358"/>
                  </a:lnTo>
                  <a:cubicBezTo>
                    <a:pt x="4350" y="17358"/>
                    <a:pt x="3294" y="17317"/>
                    <a:pt x="2051" y="15598"/>
                  </a:cubicBezTo>
                  <a:cubicBezTo>
                    <a:pt x="1036" y="14231"/>
                    <a:pt x="559" y="12698"/>
                    <a:pt x="663" y="11020"/>
                  </a:cubicBezTo>
                  <a:cubicBezTo>
                    <a:pt x="808" y="8576"/>
                    <a:pt x="1864" y="5427"/>
                    <a:pt x="2507" y="3729"/>
                  </a:cubicBezTo>
                  <a:cubicBezTo>
                    <a:pt x="2589" y="3501"/>
                    <a:pt x="2672" y="3273"/>
                    <a:pt x="2817" y="3107"/>
                  </a:cubicBezTo>
                  <a:cubicBezTo>
                    <a:pt x="2859" y="3066"/>
                    <a:pt x="2900" y="3045"/>
                    <a:pt x="2942" y="3004"/>
                  </a:cubicBezTo>
                  <a:cubicBezTo>
                    <a:pt x="3522" y="2569"/>
                    <a:pt x="4806" y="2465"/>
                    <a:pt x="5800" y="2361"/>
                  </a:cubicBezTo>
                  <a:cubicBezTo>
                    <a:pt x="6007" y="2361"/>
                    <a:pt x="6214" y="2341"/>
                    <a:pt x="6401" y="2320"/>
                  </a:cubicBezTo>
                  <a:cubicBezTo>
                    <a:pt x="6716" y="2281"/>
                    <a:pt x="7040" y="2266"/>
                    <a:pt x="7366" y="2266"/>
                  </a:cubicBezTo>
                  <a:cubicBezTo>
                    <a:pt x="7555" y="2266"/>
                    <a:pt x="7744" y="2271"/>
                    <a:pt x="7934" y="2279"/>
                  </a:cubicBezTo>
                  <a:cubicBezTo>
                    <a:pt x="8493" y="2279"/>
                    <a:pt x="9073" y="2279"/>
                    <a:pt x="9632" y="2216"/>
                  </a:cubicBezTo>
                  <a:cubicBezTo>
                    <a:pt x="10606" y="2113"/>
                    <a:pt x="11538" y="1844"/>
                    <a:pt x="12408" y="1595"/>
                  </a:cubicBezTo>
                  <a:cubicBezTo>
                    <a:pt x="13071" y="1409"/>
                    <a:pt x="13713" y="1201"/>
                    <a:pt x="14376" y="1119"/>
                  </a:cubicBezTo>
                  <a:cubicBezTo>
                    <a:pt x="14728" y="1056"/>
                    <a:pt x="15101" y="994"/>
                    <a:pt x="15515" y="932"/>
                  </a:cubicBezTo>
                  <a:cubicBezTo>
                    <a:pt x="16959" y="693"/>
                    <a:pt x="18751" y="414"/>
                    <a:pt x="20500" y="414"/>
                  </a:cubicBezTo>
                  <a:close/>
                  <a:moveTo>
                    <a:pt x="17131" y="0"/>
                  </a:moveTo>
                  <a:cubicBezTo>
                    <a:pt x="16551" y="83"/>
                    <a:pt x="15991" y="166"/>
                    <a:pt x="15453" y="249"/>
                  </a:cubicBezTo>
                  <a:cubicBezTo>
                    <a:pt x="15039" y="311"/>
                    <a:pt x="14666" y="373"/>
                    <a:pt x="14334" y="435"/>
                  </a:cubicBezTo>
                  <a:cubicBezTo>
                    <a:pt x="13630" y="539"/>
                    <a:pt x="12946" y="725"/>
                    <a:pt x="12263" y="932"/>
                  </a:cubicBezTo>
                  <a:cubicBezTo>
                    <a:pt x="11414" y="1160"/>
                    <a:pt x="10502" y="1429"/>
                    <a:pt x="9570" y="1533"/>
                  </a:cubicBezTo>
                  <a:cubicBezTo>
                    <a:pt x="9247" y="1570"/>
                    <a:pt x="8924" y="1578"/>
                    <a:pt x="8596" y="1578"/>
                  </a:cubicBezTo>
                  <a:cubicBezTo>
                    <a:pt x="8378" y="1578"/>
                    <a:pt x="8157" y="1574"/>
                    <a:pt x="7934" y="1574"/>
                  </a:cubicBezTo>
                  <a:cubicBezTo>
                    <a:pt x="7395" y="1574"/>
                    <a:pt x="6857" y="1574"/>
                    <a:pt x="6318" y="1636"/>
                  </a:cubicBezTo>
                  <a:cubicBezTo>
                    <a:pt x="6132" y="1657"/>
                    <a:pt x="5945" y="1678"/>
                    <a:pt x="5738" y="1678"/>
                  </a:cubicBezTo>
                  <a:cubicBezTo>
                    <a:pt x="4599" y="1781"/>
                    <a:pt x="3211" y="1926"/>
                    <a:pt x="2527" y="2444"/>
                  </a:cubicBezTo>
                  <a:cubicBezTo>
                    <a:pt x="2486" y="2486"/>
                    <a:pt x="2403" y="2569"/>
                    <a:pt x="2341" y="2610"/>
                  </a:cubicBezTo>
                  <a:cubicBezTo>
                    <a:pt x="2113" y="2859"/>
                    <a:pt x="1989" y="3169"/>
                    <a:pt x="1864" y="3459"/>
                  </a:cubicBezTo>
                  <a:cubicBezTo>
                    <a:pt x="1098" y="5344"/>
                    <a:pt x="21" y="8866"/>
                    <a:pt x="0" y="11476"/>
                  </a:cubicBezTo>
                  <a:cubicBezTo>
                    <a:pt x="0" y="11558"/>
                    <a:pt x="0" y="11621"/>
                    <a:pt x="0" y="11703"/>
                  </a:cubicBezTo>
                  <a:cubicBezTo>
                    <a:pt x="83" y="13692"/>
                    <a:pt x="870" y="15101"/>
                    <a:pt x="2092" y="16426"/>
                  </a:cubicBezTo>
                  <a:cubicBezTo>
                    <a:pt x="3294" y="17731"/>
                    <a:pt x="4329" y="18021"/>
                    <a:pt x="5572" y="18063"/>
                  </a:cubicBezTo>
                  <a:cubicBezTo>
                    <a:pt x="5842" y="18083"/>
                    <a:pt x="6132" y="18083"/>
                    <a:pt x="6422" y="18083"/>
                  </a:cubicBezTo>
                  <a:cubicBezTo>
                    <a:pt x="6836" y="18083"/>
                    <a:pt x="7271" y="18083"/>
                    <a:pt x="7727" y="18125"/>
                  </a:cubicBezTo>
                  <a:cubicBezTo>
                    <a:pt x="9922" y="18270"/>
                    <a:pt x="11351" y="19119"/>
                    <a:pt x="13174" y="20093"/>
                  </a:cubicBezTo>
                  <a:cubicBezTo>
                    <a:pt x="13609" y="20320"/>
                    <a:pt x="14044" y="20548"/>
                    <a:pt x="14500" y="20776"/>
                  </a:cubicBezTo>
                  <a:cubicBezTo>
                    <a:pt x="15204" y="21128"/>
                    <a:pt x="15909" y="21377"/>
                    <a:pt x="16613" y="21522"/>
                  </a:cubicBezTo>
                  <a:cubicBezTo>
                    <a:pt x="17069" y="21603"/>
                    <a:pt x="17512" y="21659"/>
                    <a:pt x="17963" y="21659"/>
                  </a:cubicBezTo>
                  <a:cubicBezTo>
                    <a:pt x="18085" y="21659"/>
                    <a:pt x="18208" y="21655"/>
                    <a:pt x="18332" y="21646"/>
                  </a:cubicBezTo>
                  <a:cubicBezTo>
                    <a:pt x="19679" y="21584"/>
                    <a:pt x="21004" y="21087"/>
                    <a:pt x="22226" y="20175"/>
                  </a:cubicBezTo>
                  <a:cubicBezTo>
                    <a:pt x="24712" y="18332"/>
                    <a:pt x="26742" y="14811"/>
                    <a:pt x="27467" y="12097"/>
                  </a:cubicBezTo>
                  <a:cubicBezTo>
                    <a:pt x="28192" y="9342"/>
                    <a:pt x="28793" y="6173"/>
                    <a:pt x="27384" y="3128"/>
                  </a:cubicBezTo>
                  <a:cubicBezTo>
                    <a:pt x="26556" y="1284"/>
                    <a:pt x="24981" y="394"/>
                    <a:pt x="23158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6260217" y="2107166"/>
              <a:ext cx="623363" cy="463768"/>
            </a:xfrm>
            <a:custGeom>
              <a:rect b="b" l="l" r="r" t="t"/>
              <a:pathLst>
                <a:path extrusionOk="0" h="14469" w="19430">
                  <a:moveTo>
                    <a:pt x="13198" y="657"/>
                  </a:moveTo>
                  <a:cubicBezTo>
                    <a:pt x="15128" y="657"/>
                    <a:pt x="17139" y="1061"/>
                    <a:pt x="17959" y="2822"/>
                  </a:cubicBezTo>
                  <a:cubicBezTo>
                    <a:pt x="18746" y="4521"/>
                    <a:pt x="18477" y="6323"/>
                    <a:pt x="18084" y="7918"/>
                  </a:cubicBezTo>
                  <a:cubicBezTo>
                    <a:pt x="17690" y="9472"/>
                    <a:pt x="16551" y="11398"/>
                    <a:pt x="15204" y="12558"/>
                  </a:cubicBezTo>
                  <a:cubicBezTo>
                    <a:pt x="14198" y="13415"/>
                    <a:pt x="13198" y="13788"/>
                    <a:pt x="12171" y="13788"/>
                  </a:cubicBezTo>
                  <a:cubicBezTo>
                    <a:pt x="11486" y="13788"/>
                    <a:pt x="10788" y="13623"/>
                    <a:pt x="10067" y="13324"/>
                  </a:cubicBezTo>
                  <a:cubicBezTo>
                    <a:pt x="9736" y="13179"/>
                    <a:pt x="9404" y="13055"/>
                    <a:pt x="9073" y="12910"/>
                  </a:cubicBezTo>
                  <a:cubicBezTo>
                    <a:pt x="8099" y="12475"/>
                    <a:pt x="7209" y="12019"/>
                    <a:pt x="6132" y="11812"/>
                  </a:cubicBezTo>
                  <a:cubicBezTo>
                    <a:pt x="5759" y="11729"/>
                    <a:pt x="5386" y="11667"/>
                    <a:pt x="4992" y="11647"/>
                  </a:cubicBezTo>
                  <a:cubicBezTo>
                    <a:pt x="4806" y="11647"/>
                    <a:pt x="4640" y="11626"/>
                    <a:pt x="4454" y="11626"/>
                  </a:cubicBezTo>
                  <a:lnTo>
                    <a:pt x="4039" y="11626"/>
                  </a:lnTo>
                  <a:cubicBezTo>
                    <a:pt x="2900" y="11605"/>
                    <a:pt x="2279" y="11522"/>
                    <a:pt x="1512" y="10279"/>
                  </a:cubicBezTo>
                  <a:cubicBezTo>
                    <a:pt x="953" y="9409"/>
                    <a:pt x="684" y="8394"/>
                    <a:pt x="767" y="7317"/>
                  </a:cubicBezTo>
                  <a:cubicBezTo>
                    <a:pt x="870" y="5722"/>
                    <a:pt x="1533" y="3775"/>
                    <a:pt x="2030" y="2698"/>
                  </a:cubicBezTo>
                  <a:cubicBezTo>
                    <a:pt x="2092" y="2574"/>
                    <a:pt x="2175" y="2429"/>
                    <a:pt x="2258" y="2325"/>
                  </a:cubicBezTo>
                  <a:cubicBezTo>
                    <a:pt x="2299" y="2304"/>
                    <a:pt x="2320" y="2284"/>
                    <a:pt x="2362" y="2263"/>
                  </a:cubicBezTo>
                  <a:cubicBezTo>
                    <a:pt x="2755" y="2015"/>
                    <a:pt x="3646" y="1870"/>
                    <a:pt x="4454" y="1766"/>
                  </a:cubicBezTo>
                  <a:cubicBezTo>
                    <a:pt x="4599" y="1745"/>
                    <a:pt x="4744" y="1725"/>
                    <a:pt x="4868" y="1704"/>
                  </a:cubicBezTo>
                  <a:cubicBezTo>
                    <a:pt x="5241" y="1642"/>
                    <a:pt x="5614" y="1621"/>
                    <a:pt x="5987" y="1580"/>
                  </a:cubicBezTo>
                  <a:cubicBezTo>
                    <a:pt x="6401" y="1559"/>
                    <a:pt x="6815" y="1538"/>
                    <a:pt x="7229" y="1476"/>
                  </a:cubicBezTo>
                  <a:cubicBezTo>
                    <a:pt x="7954" y="1372"/>
                    <a:pt x="8659" y="1227"/>
                    <a:pt x="9259" y="1082"/>
                  </a:cubicBezTo>
                  <a:cubicBezTo>
                    <a:pt x="9674" y="1000"/>
                    <a:pt x="10088" y="896"/>
                    <a:pt x="10481" y="855"/>
                  </a:cubicBezTo>
                  <a:cubicBezTo>
                    <a:pt x="10709" y="834"/>
                    <a:pt x="10937" y="792"/>
                    <a:pt x="11186" y="772"/>
                  </a:cubicBezTo>
                  <a:cubicBezTo>
                    <a:pt x="11805" y="711"/>
                    <a:pt x="12496" y="657"/>
                    <a:pt x="13198" y="657"/>
                  </a:cubicBezTo>
                  <a:close/>
                  <a:moveTo>
                    <a:pt x="13092" y="0"/>
                  </a:moveTo>
                  <a:cubicBezTo>
                    <a:pt x="12437" y="0"/>
                    <a:pt x="11795" y="40"/>
                    <a:pt x="11206" y="88"/>
                  </a:cubicBezTo>
                  <a:cubicBezTo>
                    <a:pt x="10958" y="109"/>
                    <a:pt x="10709" y="150"/>
                    <a:pt x="10502" y="171"/>
                  </a:cubicBezTo>
                  <a:cubicBezTo>
                    <a:pt x="10046" y="212"/>
                    <a:pt x="9611" y="316"/>
                    <a:pt x="9176" y="399"/>
                  </a:cubicBezTo>
                  <a:cubicBezTo>
                    <a:pt x="8576" y="544"/>
                    <a:pt x="7892" y="689"/>
                    <a:pt x="7167" y="792"/>
                  </a:cubicBezTo>
                  <a:cubicBezTo>
                    <a:pt x="6774" y="855"/>
                    <a:pt x="6380" y="875"/>
                    <a:pt x="5966" y="896"/>
                  </a:cubicBezTo>
                  <a:cubicBezTo>
                    <a:pt x="5572" y="917"/>
                    <a:pt x="5158" y="958"/>
                    <a:pt x="4764" y="1020"/>
                  </a:cubicBezTo>
                  <a:cubicBezTo>
                    <a:pt x="4640" y="1041"/>
                    <a:pt x="4495" y="1062"/>
                    <a:pt x="4329" y="1082"/>
                  </a:cubicBezTo>
                  <a:cubicBezTo>
                    <a:pt x="3397" y="1227"/>
                    <a:pt x="2382" y="1393"/>
                    <a:pt x="1968" y="1683"/>
                  </a:cubicBezTo>
                  <a:lnTo>
                    <a:pt x="1823" y="1787"/>
                  </a:lnTo>
                  <a:cubicBezTo>
                    <a:pt x="1657" y="1973"/>
                    <a:pt x="1533" y="2180"/>
                    <a:pt x="1429" y="2387"/>
                  </a:cubicBezTo>
                  <a:cubicBezTo>
                    <a:pt x="684" y="3817"/>
                    <a:pt x="0" y="6447"/>
                    <a:pt x="145" y="8291"/>
                  </a:cubicBezTo>
                  <a:cubicBezTo>
                    <a:pt x="145" y="8332"/>
                    <a:pt x="145" y="8394"/>
                    <a:pt x="145" y="8436"/>
                  </a:cubicBezTo>
                  <a:cubicBezTo>
                    <a:pt x="394" y="10114"/>
                    <a:pt x="1202" y="10735"/>
                    <a:pt x="2154" y="11502"/>
                  </a:cubicBezTo>
                  <a:cubicBezTo>
                    <a:pt x="2921" y="12102"/>
                    <a:pt x="3522" y="12309"/>
                    <a:pt x="4288" y="12372"/>
                  </a:cubicBezTo>
                  <a:cubicBezTo>
                    <a:pt x="4454" y="12372"/>
                    <a:pt x="4619" y="12372"/>
                    <a:pt x="4785" y="12392"/>
                  </a:cubicBezTo>
                  <a:cubicBezTo>
                    <a:pt x="5034" y="12392"/>
                    <a:pt x="5303" y="12413"/>
                    <a:pt x="5572" y="12434"/>
                  </a:cubicBezTo>
                  <a:cubicBezTo>
                    <a:pt x="6856" y="12537"/>
                    <a:pt x="7747" y="13034"/>
                    <a:pt x="8845" y="13552"/>
                  </a:cubicBezTo>
                  <a:cubicBezTo>
                    <a:pt x="9176" y="13697"/>
                    <a:pt x="9529" y="13842"/>
                    <a:pt x="9901" y="13987"/>
                  </a:cubicBezTo>
                  <a:cubicBezTo>
                    <a:pt x="10440" y="14194"/>
                    <a:pt x="10979" y="14360"/>
                    <a:pt x="11538" y="14422"/>
                  </a:cubicBezTo>
                  <a:cubicBezTo>
                    <a:pt x="11755" y="14453"/>
                    <a:pt x="11968" y="14469"/>
                    <a:pt x="12180" y="14469"/>
                  </a:cubicBezTo>
                  <a:cubicBezTo>
                    <a:pt x="12392" y="14469"/>
                    <a:pt x="12605" y="14453"/>
                    <a:pt x="12822" y="14422"/>
                  </a:cubicBezTo>
                  <a:cubicBezTo>
                    <a:pt x="13796" y="14319"/>
                    <a:pt x="14749" y="13842"/>
                    <a:pt x="15681" y="13034"/>
                  </a:cubicBezTo>
                  <a:cubicBezTo>
                    <a:pt x="17151" y="11792"/>
                    <a:pt x="18353" y="9720"/>
                    <a:pt x="18767" y="8022"/>
                  </a:cubicBezTo>
                  <a:cubicBezTo>
                    <a:pt x="19181" y="6302"/>
                    <a:pt x="19430" y="4376"/>
                    <a:pt x="18581" y="2532"/>
                  </a:cubicBezTo>
                  <a:cubicBezTo>
                    <a:pt x="17609" y="445"/>
                    <a:pt x="15277" y="0"/>
                    <a:pt x="13092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6401765" y="2209510"/>
              <a:ext cx="335615" cy="238439"/>
            </a:xfrm>
            <a:custGeom>
              <a:rect b="b" l="l" r="r" t="t"/>
              <a:pathLst>
                <a:path extrusionOk="0" h="7439" w="10461">
                  <a:moveTo>
                    <a:pt x="6316" y="684"/>
                  </a:moveTo>
                  <a:cubicBezTo>
                    <a:pt x="7611" y="684"/>
                    <a:pt x="8737" y="1319"/>
                    <a:pt x="9239" y="2364"/>
                  </a:cubicBezTo>
                  <a:cubicBezTo>
                    <a:pt x="9736" y="3379"/>
                    <a:pt x="9529" y="4559"/>
                    <a:pt x="8679" y="5574"/>
                  </a:cubicBezTo>
                  <a:cubicBezTo>
                    <a:pt x="7932" y="6479"/>
                    <a:pt x="7262" y="6765"/>
                    <a:pt x="6521" y="6765"/>
                  </a:cubicBezTo>
                  <a:cubicBezTo>
                    <a:pt x="5990" y="6765"/>
                    <a:pt x="5422" y="6617"/>
                    <a:pt x="4764" y="6444"/>
                  </a:cubicBezTo>
                  <a:cubicBezTo>
                    <a:pt x="4267" y="6320"/>
                    <a:pt x="3749" y="6175"/>
                    <a:pt x="3190" y="6092"/>
                  </a:cubicBezTo>
                  <a:cubicBezTo>
                    <a:pt x="2859" y="6051"/>
                    <a:pt x="2589" y="6030"/>
                    <a:pt x="2341" y="6009"/>
                  </a:cubicBezTo>
                  <a:cubicBezTo>
                    <a:pt x="1595" y="5989"/>
                    <a:pt x="1347" y="5968"/>
                    <a:pt x="1057" y="5077"/>
                  </a:cubicBezTo>
                  <a:cubicBezTo>
                    <a:pt x="705" y="4062"/>
                    <a:pt x="1098" y="2281"/>
                    <a:pt x="1782" y="1659"/>
                  </a:cubicBezTo>
                  <a:cubicBezTo>
                    <a:pt x="2279" y="1494"/>
                    <a:pt x="4909" y="727"/>
                    <a:pt x="6194" y="686"/>
                  </a:cubicBezTo>
                  <a:cubicBezTo>
                    <a:pt x="6235" y="685"/>
                    <a:pt x="6276" y="684"/>
                    <a:pt x="6316" y="684"/>
                  </a:cubicBezTo>
                  <a:close/>
                  <a:moveTo>
                    <a:pt x="6296" y="1"/>
                  </a:moveTo>
                  <a:cubicBezTo>
                    <a:pt x="6255" y="1"/>
                    <a:pt x="6214" y="1"/>
                    <a:pt x="6173" y="2"/>
                  </a:cubicBezTo>
                  <a:cubicBezTo>
                    <a:pt x="4744" y="44"/>
                    <a:pt x="1844" y="893"/>
                    <a:pt x="1492" y="1038"/>
                  </a:cubicBezTo>
                  <a:lnTo>
                    <a:pt x="1388" y="1100"/>
                  </a:lnTo>
                  <a:cubicBezTo>
                    <a:pt x="394" y="1908"/>
                    <a:pt x="0" y="4124"/>
                    <a:pt x="394" y="5305"/>
                  </a:cubicBezTo>
                  <a:cubicBezTo>
                    <a:pt x="829" y="6631"/>
                    <a:pt x="1512" y="6672"/>
                    <a:pt x="2299" y="6714"/>
                  </a:cubicBezTo>
                  <a:cubicBezTo>
                    <a:pt x="2527" y="6714"/>
                    <a:pt x="2797" y="6734"/>
                    <a:pt x="3087" y="6776"/>
                  </a:cubicBezTo>
                  <a:cubicBezTo>
                    <a:pt x="3604" y="6859"/>
                    <a:pt x="4102" y="6983"/>
                    <a:pt x="4578" y="7107"/>
                  </a:cubicBezTo>
                  <a:cubicBezTo>
                    <a:pt x="5241" y="7273"/>
                    <a:pt x="5883" y="7439"/>
                    <a:pt x="6525" y="7439"/>
                  </a:cubicBezTo>
                  <a:cubicBezTo>
                    <a:pt x="7416" y="7439"/>
                    <a:pt x="8307" y="7128"/>
                    <a:pt x="9218" y="6030"/>
                  </a:cubicBezTo>
                  <a:cubicBezTo>
                    <a:pt x="10233" y="4808"/>
                    <a:pt x="10461" y="3316"/>
                    <a:pt x="9860" y="2053"/>
                  </a:cubicBezTo>
                  <a:cubicBezTo>
                    <a:pt x="9234" y="781"/>
                    <a:pt x="7880" y="1"/>
                    <a:pt x="6296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4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 rot="5400000">
            <a:off x="7950844" y="2398453"/>
            <a:ext cx="1661933" cy="724379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 txBox="1"/>
          <p:nvPr>
            <p:ph type="title"/>
          </p:nvPr>
        </p:nvSpPr>
        <p:spPr>
          <a:xfrm>
            <a:off x="1252725" y="1196524"/>
            <a:ext cx="2246700" cy="14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168" name="Google Shape;168;p7"/>
          <p:cNvSpPr/>
          <p:nvPr/>
        </p:nvSpPr>
        <p:spPr>
          <a:xfrm>
            <a:off x="0" y="4008102"/>
            <a:ext cx="958346" cy="1135418"/>
          </a:xfrm>
          <a:custGeom>
            <a:rect b="b" l="l" r="r" t="t"/>
            <a:pathLst>
              <a:path extrusionOk="0" h="54686" w="46152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0" y="185401"/>
            <a:ext cx="838394" cy="1317905"/>
          </a:xfrm>
          <a:custGeom>
            <a:rect b="b" l="l" r="r" t="t"/>
            <a:pathLst>
              <a:path extrusionOk="0" h="56794" w="36126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488628" y="185407"/>
            <a:ext cx="163346" cy="146382"/>
          </a:xfrm>
          <a:custGeom>
            <a:rect b="b" l="l" r="r" t="t"/>
            <a:pathLst>
              <a:path extrusionOk="0" h="4568" w="5097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315366" y="3659090"/>
            <a:ext cx="161359" cy="144715"/>
          </a:xfrm>
          <a:custGeom>
            <a:rect b="b" l="l" r="r" t="t"/>
            <a:pathLst>
              <a:path extrusionOk="0" h="4516" w="5035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62524" y="959049"/>
            <a:ext cx="161340" cy="144715"/>
          </a:xfrm>
          <a:custGeom>
            <a:rect b="b" l="l" r="r" t="t"/>
            <a:pathLst>
              <a:path extrusionOk="0" h="4516" w="5034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5633501" y="4678850"/>
            <a:ext cx="2045205" cy="466311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8294848" y="1"/>
            <a:ext cx="838358" cy="920204"/>
          </a:xfrm>
          <a:custGeom>
            <a:rect b="b" l="l" r="r" t="t"/>
            <a:pathLst>
              <a:path extrusionOk="0" h="45230" w="41202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7"/>
          <p:cNvGrpSpPr/>
          <p:nvPr/>
        </p:nvGrpSpPr>
        <p:grpSpPr>
          <a:xfrm>
            <a:off x="141137" y="2237636"/>
            <a:ext cx="509835" cy="466288"/>
            <a:chOff x="5177300" y="2314950"/>
            <a:chExt cx="341575" cy="312400"/>
          </a:xfrm>
        </p:grpSpPr>
        <p:sp>
          <p:nvSpPr>
            <p:cNvPr id="176" name="Google Shape;176;p7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7"/>
          <p:cNvSpPr txBox="1"/>
          <p:nvPr>
            <p:ph idx="1" type="subTitle"/>
          </p:nvPr>
        </p:nvSpPr>
        <p:spPr>
          <a:xfrm>
            <a:off x="1289304" y="2990088"/>
            <a:ext cx="30357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/>
        </p:txBody>
      </p:sp>
      <p:grpSp>
        <p:nvGrpSpPr>
          <p:cNvPr id="182" name="Google Shape;182;p7"/>
          <p:cNvGrpSpPr/>
          <p:nvPr/>
        </p:nvGrpSpPr>
        <p:grpSpPr>
          <a:xfrm>
            <a:off x="8459112" y="3192811"/>
            <a:ext cx="509835" cy="466288"/>
            <a:chOff x="5177300" y="2314950"/>
            <a:chExt cx="341575" cy="312400"/>
          </a:xfrm>
        </p:grpSpPr>
        <p:sp>
          <p:nvSpPr>
            <p:cNvPr id="183" name="Google Shape;183;p7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7"/>
          <p:cNvSpPr/>
          <p:nvPr/>
        </p:nvSpPr>
        <p:spPr>
          <a:xfrm rot="10800000">
            <a:off x="5414562" y="6"/>
            <a:ext cx="1536187" cy="350196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1353312" y="3026664"/>
            <a:ext cx="63003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1" name="Google Shape;191;p8"/>
          <p:cNvSpPr txBox="1"/>
          <p:nvPr>
            <p:ph idx="1" type="subTitle"/>
          </p:nvPr>
        </p:nvSpPr>
        <p:spPr>
          <a:xfrm>
            <a:off x="1353312" y="1554480"/>
            <a:ext cx="63735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92" name="Google Shape;192;p8"/>
          <p:cNvSpPr/>
          <p:nvPr/>
        </p:nvSpPr>
        <p:spPr>
          <a:xfrm>
            <a:off x="8119599" y="2664177"/>
            <a:ext cx="1025648" cy="1063093"/>
          </a:xfrm>
          <a:custGeom>
            <a:rect b="b" l="l" r="r" t="t"/>
            <a:pathLst>
              <a:path extrusionOk="0" h="33175" w="32004">
                <a:moveTo>
                  <a:pt x="10837" y="0"/>
                </a:moveTo>
                <a:cubicBezTo>
                  <a:pt x="8343" y="0"/>
                  <a:pt x="5972" y="932"/>
                  <a:pt x="4474" y="3782"/>
                </a:cubicBezTo>
                <a:cubicBezTo>
                  <a:pt x="0" y="12316"/>
                  <a:pt x="12035" y="21326"/>
                  <a:pt x="18477" y="26173"/>
                </a:cubicBezTo>
                <a:cubicBezTo>
                  <a:pt x="18871" y="26463"/>
                  <a:pt x="19223" y="26733"/>
                  <a:pt x="19575" y="27002"/>
                </a:cubicBezTo>
                <a:cubicBezTo>
                  <a:pt x="24049" y="30399"/>
                  <a:pt x="28275" y="32243"/>
                  <a:pt x="32003" y="33175"/>
                </a:cubicBezTo>
                <a:lnTo>
                  <a:pt x="32003" y="32553"/>
                </a:lnTo>
                <a:cubicBezTo>
                  <a:pt x="28378" y="31621"/>
                  <a:pt x="24298" y="29819"/>
                  <a:pt x="19948" y="26505"/>
                </a:cubicBezTo>
                <a:cubicBezTo>
                  <a:pt x="19596" y="26256"/>
                  <a:pt x="19243" y="25987"/>
                  <a:pt x="18850" y="25697"/>
                </a:cubicBezTo>
                <a:cubicBezTo>
                  <a:pt x="12532" y="20953"/>
                  <a:pt x="787" y="12129"/>
                  <a:pt x="5013" y="4072"/>
                </a:cubicBezTo>
                <a:cubicBezTo>
                  <a:pt x="6354" y="1513"/>
                  <a:pt x="8430" y="590"/>
                  <a:pt x="10796" y="590"/>
                </a:cubicBezTo>
                <a:cubicBezTo>
                  <a:pt x="13620" y="590"/>
                  <a:pt x="16855" y="1906"/>
                  <a:pt x="19741" y="3326"/>
                </a:cubicBezTo>
                <a:cubicBezTo>
                  <a:pt x="22185" y="4527"/>
                  <a:pt x="24733" y="5625"/>
                  <a:pt x="27177" y="6702"/>
                </a:cubicBezTo>
                <a:cubicBezTo>
                  <a:pt x="28772" y="7386"/>
                  <a:pt x="30388" y="8069"/>
                  <a:pt x="32003" y="8815"/>
                </a:cubicBezTo>
                <a:lnTo>
                  <a:pt x="32003" y="8132"/>
                </a:lnTo>
                <a:cubicBezTo>
                  <a:pt x="30470" y="7448"/>
                  <a:pt x="28938" y="6785"/>
                  <a:pt x="27426" y="6143"/>
                </a:cubicBezTo>
                <a:cubicBezTo>
                  <a:pt x="24981" y="5066"/>
                  <a:pt x="22433" y="3968"/>
                  <a:pt x="20010" y="2787"/>
                </a:cubicBezTo>
                <a:cubicBezTo>
                  <a:pt x="18097" y="1843"/>
                  <a:pt x="14345" y="0"/>
                  <a:pt x="108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32424" y="591571"/>
            <a:ext cx="94957" cy="91873"/>
          </a:xfrm>
          <a:custGeom>
            <a:rect b="b" l="l" r="r" t="t"/>
            <a:pathLst>
              <a:path extrusionOk="0" h="2867" w="2963">
                <a:moveTo>
                  <a:pt x="1254" y="0"/>
                </a:moveTo>
                <a:cubicBezTo>
                  <a:pt x="1047" y="0"/>
                  <a:pt x="845" y="50"/>
                  <a:pt x="663" y="165"/>
                </a:cubicBezTo>
                <a:cubicBezTo>
                  <a:pt x="436" y="310"/>
                  <a:pt x="291" y="559"/>
                  <a:pt x="208" y="808"/>
                </a:cubicBezTo>
                <a:cubicBezTo>
                  <a:pt x="1" y="1553"/>
                  <a:pt x="332" y="2651"/>
                  <a:pt x="1181" y="2838"/>
                </a:cubicBezTo>
                <a:cubicBezTo>
                  <a:pt x="1254" y="2857"/>
                  <a:pt x="1329" y="2867"/>
                  <a:pt x="1405" y="2867"/>
                </a:cubicBezTo>
                <a:cubicBezTo>
                  <a:pt x="1564" y="2867"/>
                  <a:pt x="1724" y="2825"/>
                  <a:pt x="1865" y="2755"/>
                </a:cubicBezTo>
                <a:cubicBezTo>
                  <a:pt x="1927" y="2734"/>
                  <a:pt x="1968" y="2713"/>
                  <a:pt x="2031" y="2672"/>
                </a:cubicBezTo>
                <a:cubicBezTo>
                  <a:pt x="2279" y="2527"/>
                  <a:pt x="2486" y="2299"/>
                  <a:pt x="2652" y="2071"/>
                </a:cubicBezTo>
                <a:cubicBezTo>
                  <a:pt x="2818" y="1864"/>
                  <a:pt x="2963" y="1636"/>
                  <a:pt x="2963" y="1367"/>
                </a:cubicBezTo>
                <a:cubicBezTo>
                  <a:pt x="2963" y="1160"/>
                  <a:pt x="2880" y="953"/>
                  <a:pt x="2756" y="808"/>
                </a:cubicBezTo>
                <a:cubicBezTo>
                  <a:pt x="2436" y="382"/>
                  <a:pt x="1826" y="0"/>
                  <a:pt x="125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968776" y="3800269"/>
            <a:ext cx="161359" cy="144138"/>
          </a:xfrm>
          <a:custGeom>
            <a:rect b="b" l="l" r="r" t="t"/>
            <a:pathLst>
              <a:path extrusionOk="0" h="4498" w="5035">
                <a:moveTo>
                  <a:pt x="2570" y="1"/>
                </a:moveTo>
                <a:cubicBezTo>
                  <a:pt x="1501" y="1"/>
                  <a:pt x="317" y="575"/>
                  <a:pt x="83" y="1657"/>
                </a:cubicBezTo>
                <a:cubicBezTo>
                  <a:pt x="1" y="2010"/>
                  <a:pt x="63" y="2403"/>
                  <a:pt x="208" y="2755"/>
                </a:cubicBezTo>
                <a:cubicBezTo>
                  <a:pt x="249" y="2838"/>
                  <a:pt x="291" y="2921"/>
                  <a:pt x="332" y="3004"/>
                </a:cubicBezTo>
                <a:cubicBezTo>
                  <a:pt x="581" y="3397"/>
                  <a:pt x="933" y="3729"/>
                  <a:pt x="1306" y="4019"/>
                </a:cubicBezTo>
                <a:cubicBezTo>
                  <a:pt x="1637" y="4267"/>
                  <a:pt x="2010" y="4495"/>
                  <a:pt x="2424" y="4495"/>
                </a:cubicBezTo>
                <a:cubicBezTo>
                  <a:pt x="2445" y="4497"/>
                  <a:pt x="2466" y="4497"/>
                  <a:pt x="2487" y="4497"/>
                </a:cubicBezTo>
                <a:cubicBezTo>
                  <a:pt x="2795" y="4497"/>
                  <a:pt x="3083" y="4358"/>
                  <a:pt x="3336" y="4164"/>
                </a:cubicBezTo>
                <a:cubicBezTo>
                  <a:pt x="4226" y="3460"/>
                  <a:pt x="5034" y="1906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0" y="1"/>
                  <a:pt x="25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3407687" y="1462"/>
            <a:ext cx="1152460" cy="988043"/>
          </a:xfrm>
          <a:custGeom>
            <a:rect b="b" l="l" r="r" t="t"/>
            <a:pathLst>
              <a:path extrusionOk="0" h="30833" w="35961">
                <a:moveTo>
                  <a:pt x="1" y="0"/>
                </a:moveTo>
                <a:cubicBezTo>
                  <a:pt x="2859" y="11683"/>
                  <a:pt x="10089" y="23034"/>
                  <a:pt x="19079" y="28896"/>
                </a:cubicBezTo>
                <a:cubicBezTo>
                  <a:pt x="19824" y="29372"/>
                  <a:pt x="20632" y="29787"/>
                  <a:pt x="21481" y="30118"/>
                </a:cubicBezTo>
                <a:cubicBezTo>
                  <a:pt x="22673" y="30571"/>
                  <a:pt x="23935" y="30832"/>
                  <a:pt x="25172" y="30832"/>
                </a:cubicBezTo>
                <a:cubicBezTo>
                  <a:pt x="26536" y="30832"/>
                  <a:pt x="27869" y="30515"/>
                  <a:pt x="29042" y="29787"/>
                </a:cubicBezTo>
                <a:cubicBezTo>
                  <a:pt x="31569" y="28212"/>
                  <a:pt x="32708" y="25147"/>
                  <a:pt x="33475" y="22268"/>
                </a:cubicBezTo>
                <a:cubicBezTo>
                  <a:pt x="35381" y="15018"/>
                  <a:pt x="35961" y="7416"/>
                  <a:pt x="35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6730853" y="4226051"/>
            <a:ext cx="1998162" cy="919051"/>
          </a:xfrm>
          <a:custGeom>
            <a:rect b="b" l="l" r="r" t="t"/>
            <a:pathLst>
              <a:path extrusionOk="0" h="28680" w="6235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929077" y="1462"/>
            <a:ext cx="1216171" cy="1961474"/>
          </a:xfrm>
          <a:custGeom>
            <a:rect b="b" l="l" r="r" t="t"/>
            <a:pathLst>
              <a:path extrusionOk="0" h="61210" w="37949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DACB"/>
              </a:solidFill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910" y="4049835"/>
            <a:ext cx="1382786" cy="1095266"/>
          </a:xfrm>
          <a:custGeom>
            <a:rect b="b" l="l" r="r" t="t"/>
            <a:pathLst>
              <a:path extrusionOk="0" h="34179" w="43148">
                <a:moveTo>
                  <a:pt x="1" y="1"/>
                </a:moveTo>
                <a:lnTo>
                  <a:pt x="1" y="34179"/>
                </a:lnTo>
                <a:lnTo>
                  <a:pt x="43148" y="34179"/>
                </a:lnTo>
                <a:cubicBezTo>
                  <a:pt x="40952" y="30782"/>
                  <a:pt x="38591" y="27468"/>
                  <a:pt x="36250" y="24195"/>
                </a:cubicBezTo>
                <a:cubicBezTo>
                  <a:pt x="33164" y="19886"/>
                  <a:pt x="30057" y="15536"/>
                  <a:pt x="26017" y="12098"/>
                </a:cubicBezTo>
                <a:cubicBezTo>
                  <a:pt x="20756" y="7603"/>
                  <a:pt x="14210" y="4910"/>
                  <a:pt x="7685" y="2590"/>
                </a:cubicBezTo>
                <a:cubicBezTo>
                  <a:pt x="5138" y="1679"/>
                  <a:pt x="2569" y="829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-5957" y="-5405"/>
            <a:ext cx="1301161" cy="1600391"/>
          </a:xfrm>
          <a:custGeom>
            <a:rect b="b" l="l" r="r" t="t"/>
            <a:pathLst>
              <a:path extrusionOk="0" h="49942" w="40601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4155163" y="4859329"/>
            <a:ext cx="250291" cy="201114"/>
          </a:xfrm>
          <a:custGeom>
            <a:rect b="b" l="l" r="r" t="t"/>
            <a:pathLst>
              <a:path extrusionOk="0" h="6276" w="781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3945540" y="4606526"/>
            <a:ext cx="178473" cy="163750"/>
          </a:xfrm>
          <a:custGeom>
            <a:rect b="b" l="l" r="r" t="t"/>
            <a:pathLst>
              <a:path extrusionOk="0" h="5110" w="5569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4362959" y="4644435"/>
            <a:ext cx="197188" cy="98378"/>
          </a:xfrm>
          <a:custGeom>
            <a:rect b="b" l="l" r="r" t="t"/>
            <a:pathLst>
              <a:path extrusionOk="0" h="3070" w="6153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3708998" y="4424639"/>
            <a:ext cx="156776" cy="99788"/>
          </a:xfrm>
          <a:custGeom>
            <a:rect b="b" l="l" r="r" t="t"/>
            <a:pathLst>
              <a:path extrusionOk="0" h="3114" w="4892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3796039" y="4851062"/>
            <a:ext cx="95630" cy="86233"/>
          </a:xfrm>
          <a:custGeom>
            <a:rect b="b" l="l" r="r" t="t"/>
            <a:pathLst>
              <a:path extrusionOk="0" h="2691" w="2984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129709" y="2134505"/>
            <a:ext cx="331275" cy="330256"/>
          </a:xfrm>
          <a:custGeom>
            <a:rect b="b" l="l" r="r" t="t"/>
            <a:pathLst>
              <a:path extrusionOk="0" h="10306" w="10337">
                <a:moveTo>
                  <a:pt x="6170" y="345"/>
                </a:moveTo>
                <a:cubicBezTo>
                  <a:pt x="6905" y="345"/>
                  <a:pt x="7629" y="496"/>
                  <a:pt x="8244" y="798"/>
                </a:cubicBezTo>
                <a:cubicBezTo>
                  <a:pt x="9239" y="1274"/>
                  <a:pt x="9819" y="2372"/>
                  <a:pt x="9901" y="3926"/>
                </a:cubicBezTo>
                <a:cubicBezTo>
                  <a:pt x="10026" y="6515"/>
                  <a:pt x="8514" y="8359"/>
                  <a:pt x="7064" y="9229"/>
                </a:cubicBezTo>
                <a:cubicBezTo>
                  <a:pt x="6241" y="9715"/>
                  <a:pt x="5361" y="9962"/>
                  <a:pt x="4534" y="9962"/>
                </a:cubicBezTo>
                <a:cubicBezTo>
                  <a:pt x="3882" y="9962"/>
                  <a:pt x="3264" y="9808"/>
                  <a:pt x="2734" y="9498"/>
                </a:cubicBezTo>
                <a:cubicBezTo>
                  <a:pt x="932" y="8400"/>
                  <a:pt x="352" y="6929"/>
                  <a:pt x="829" y="4547"/>
                </a:cubicBezTo>
                <a:cubicBezTo>
                  <a:pt x="1284" y="2144"/>
                  <a:pt x="3314" y="1088"/>
                  <a:pt x="4164" y="736"/>
                </a:cubicBezTo>
                <a:cubicBezTo>
                  <a:pt x="4226" y="715"/>
                  <a:pt x="4267" y="694"/>
                  <a:pt x="4329" y="674"/>
                </a:cubicBezTo>
                <a:cubicBezTo>
                  <a:pt x="4911" y="455"/>
                  <a:pt x="5544" y="345"/>
                  <a:pt x="6170" y="345"/>
                </a:cubicBezTo>
                <a:close/>
                <a:moveTo>
                  <a:pt x="6161" y="0"/>
                </a:moveTo>
                <a:cubicBezTo>
                  <a:pt x="5493" y="0"/>
                  <a:pt x="4821" y="115"/>
                  <a:pt x="4205" y="342"/>
                </a:cubicBezTo>
                <a:cubicBezTo>
                  <a:pt x="4143" y="363"/>
                  <a:pt x="4101" y="384"/>
                  <a:pt x="4039" y="404"/>
                </a:cubicBezTo>
                <a:cubicBezTo>
                  <a:pt x="3128" y="777"/>
                  <a:pt x="974" y="1917"/>
                  <a:pt x="477" y="4485"/>
                </a:cubicBezTo>
                <a:cubicBezTo>
                  <a:pt x="0" y="6991"/>
                  <a:pt x="642" y="8628"/>
                  <a:pt x="2569" y="9788"/>
                </a:cubicBezTo>
                <a:cubicBezTo>
                  <a:pt x="3149" y="10140"/>
                  <a:pt x="3832" y="10306"/>
                  <a:pt x="4557" y="10306"/>
                </a:cubicBezTo>
                <a:cubicBezTo>
                  <a:pt x="5427" y="10306"/>
                  <a:pt x="6380" y="10036"/>
                  <a:pt x="7250" y="9519"/>
                </a:cubicBezTo>
                <a:cubicBezTo>
                  <a:pt x="9197" y="8359"/>
                  <a:pt x="10336" y="6204"/>
                  <a:pt x="10233" y="3905"/>
                </a:cubicBezTo>
                <a:cubicBezTo>
                  <a:pt x="10171" y="2248"/>
                  <a:pt x="9487" y="1005"/>
                  <a:pt x="8410" y="487"/>
                </a:cubicBezTo>
                <a:cubicBezTo>
                  <a:pt x="7736" y="161"/>
                  <a:pt x="6952" y="0"/>
                  <a:pt x="6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1021325" y="418374"/>
            <a:ext cx="699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8" name="Google Shape;208;p9"/>
          <p:cNvSpPr txBox="1"/>
          <p:nvPr>
            <p:ph idx="1" type="subTitle"/>
          </p:nvPr>
        </p:nvSpPr>
        <p:spPr>
          <a:xfrm>
            <a:off x="625725" y="1149825"/>
            <a:ext cx="78927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9" name="Google Shape;209;p9"/>
          <p:cNvSpPr/>
          <p:nvPr/>
        </p:nvSpPr>
        <p:spPr>
          <a:xfrm rot="5400000">
            <a:off x="8203294" y="2117903"/>
            <a:ext cx="1310270" cy="571148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"/>
          <p:cNvSpPr/>
          <p:nvPr/>
        </p:nvSpPr>
        <p:spPr>
          <a:xfrm>
            <a:off x="-352" y="-7961"/>
            <a:ext cx="846632" cy="1041291"/>
          </a:xfrm>
          <a:custGeom>
            <a:rect b="b" l="l" r="r" t="t"/>
            <a:pathLst>
              <a:path extrusionOk="0" h="49942" w="40601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9"/>
          <p:cNvGrpSpPr/>
          <p:nvPr/>
        </p:nvGrpSpPr>
        <p:grpSpPr>
          <a:xfrm rot="-7199998">
            <a:off x="8314692" y="2703201"/>
            <a:ext cx="626176" cy="572692"/>
            <a:chOff x="5177300" y="2314950"/>
            <a:chExt cx="341575" cy="312400"/>
          </a:xfrm>
        </p:grpSpPr>
        <p:sp>
          <p:nvSpPr>
            <p:cNvPr id="212" name="Google Shape;212;p9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9"/>
          <p:cNvSpPr/>
          <p:nvPr/>
        </p:nvSpPr>
        <p:spPr>
          <a:xfrm rot="10800000">
            <a:off x="-358" y="3196916"/>
            <a:ext cx="623145" cy="1178536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9"/>
          <p:cNvGrpSpPr/>
          <p:nvPr/>
        </p:nvGrpSpPr>
        <p:grpSpPr>
          <a:xfrm rot="8636073">
            <a:off x="213099" y="3135526"/>
            <a:ext cx="498749" cy="456124"/>
            <a:chOff x="5177300" y="2314950"/>
            <a:chExt cx="341575" cy="312400"/>
          </a:xfrm>
        </p:grpSpPr>
        <p:sp>
          <p:nvSpPr>
            <p:cNvPr id="219" name="Google Shape;219;p9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9"/>
          <p:cNvGrpSpPr/>
          <p:nvPr/>
        </p:nvGrpSpPr>
        <p:grpSpPr>
          <a:xfrm>
            <a:off x="7339365" y="-6012"/>
            <a:ext cx="1530964" cy="919336"/>
            <a:chOff x="2960200" y="1284875"/>
            <a:chExt cx="3360325" cy="2018300"/>
          </a:xfrm>
        </p:grpSpPr>
        <p:sp>
          <p:nvSpPr>
            <p:cNvPr id="225" name="Google Shape;225;p9"/>
            <p:cNvSpPr/>
            <p:nvPr/>
          </p:nvSpPr>
          <p:spPr>
            <a:xfrm>
              <a:off x="2960200" y="1284875"/>
              <a:ext cx="3360325" cy="2018300"/>
            </a:xfrm>
            <a:custGeom>
              <a:rect b="b" l="l" r="r" t="t"/>
              <a:pathLst>
                <a:path extrusionOk="0" h="80732" w="134413">
                  <a:moveTo>
                    <a:pt x="722" y="0"/>
                  </a:moveTo>
                  <a:cubicBezTo>
                    <a:pt x="223" y="2442"/>
                    <a:pt x="1" y="4995"/>
                    <a:pt x="56" y="7658"/>
                  </a:cubicBezTo>
                  <a:cubicBezTo>
                    <a:pt x="223" y="18203"/>
                    <a:pt x="5106" y="21976"/>
                    <a:pt x="11266" y="26693"/>
                  </a:cubicBezTo>
                  <a:cubicBezTo>
                    <a:pt x="12876" y="27914"/>
                    <a:pt x="14596" y="29246"/>
                    <a:pt x="16372" y="30745"/>
                  </a:cubicBezTo>
                  <a:cubicBezTo>
                    <a:pt x="24752" y="38015"/>
                    <a:pt x="27804" y="45618"/>
                    <a:pt x="31689" y="55218"/>
                  </a:cubicBezTo>
                  <a:cubicBezTo>
                    <a:pt x="32466" y="57161"/>
                    <a:pt x="33298" y="59159"/>
                    <a:pt x="34186" y="61212"/>
                  </a:cubicBezTo>
                  <a:cubicBezTo>
                    <a:pt x="39125" y="72866"/>
                    <a:pt x="48948" y="79969"/>
                    <a:pt x="60991" y="80635"/>
                  </a:cubicBezTo>
                  <a:cubicBezTo>
                    <a:pt x="61157" y="80691"/>
                    <a:pt x="61268" y="80691"/>
                    <a:pt x="61435" y="80691"/>
                  </a:cubicBezTo>
                  <a:cubicBezTo>
                    <a:pt x="62024" y="80718"/>
                    <a:pt x="62620" y="80731"/>
                    <a:pt x="63220" y="80731"/>
                  </a:cubicBezTo>
                  <a:cubicBezTo>
                    <a:pt x="77442" y="80731"/>
                    <a:pt x="94663" y="73319"/>
                    <a:pt x="104833" y="65652"/>
                  </a:cubicBezTo>
                  <a:cubicBezTo>
                    <a:pt x="115710" y="57383"/>
                    <a:pt x="127642" y="47282"/>
                    <a:pt x="131305" y="31522"/>
                  </a:cubicBezTo>
                  <a:cubicBezTo>
                    <a:pt x="134412" y="18147"/>
                    <a:pt x="125422" y="7825"/>
                    <a:pt x="114212" y="0"/>
                  </a:cubicBezTo>
                  <a:lnTo>
                    <a:pt x="112602" y="0"/>
                  </a:lnTo>
                  <a:cubicBezTo>
                    <a:pt x="124035" y="7769"/>
                    <a:pt x="133469" y="18036"/>
                    <a:pt x="130417" y="31300"/>
                  </a:cubicBezTo>
                  <a:cubicBezTo>
                    <a:pt x="126809" y="46783"/>
                    <a:pt x="115044" y="56772"/>
                    <a:pt x="104278" y="64875"/>
                  </a:cubicBezTo>
                  <a:cubicBezTo>
                    <a:pt x="94181" y="72540"/>
                    <a:pt x="77185" y="79802"/>
                    <a:pt x="63123" y="79802"/>
                  </a:cubicBezTo>
                  <a:cubicBezTo>
                    <a:pt x="62423" y="79802"/>
                    <a:pt x="61731" y="79784"/>
                    <a:pt x="61046" y="79747"/>
                  </a:cubicBezTo>
                  <a:cubicBezTo>
                    <a:pt x="49337" y="79082"/>
                    <a:pt x="39847" y="72200"/>
                    <a:pt x="35019" y="60879"/>
                  </a:cubicBezTo>
                  <a:cubicBezTo>
                    <a:pt x="34131" y="58770"/>
                    <a:pt x="33354" y="56772"/>
                    <a:pt x="32577" y="54885"/>
                  </a:cubicBezTo>
                  <a:cubicBezTo>
                    <a:pt x="28637" y="45118"/>
                    <a:pt x="25529" y="37460"/>
                    <a:pt x="16982" y="30079"/>
                  </a:cubicBezTo>
                  <a:cubicBezTo>
                    <a:pt x="15207" y="28525"/>
                    <a:pt x="13486" y="27193"/>
                    <a:pt x="11821" y="25917"/>
                  </a:cubicBezTo>
                  <a:cubicBezTo>
                    <a:pt x="5606" y="21199"/>
                    <a:pt x="1110" y="17759"/>
                    <a:pt x="1000" y="7658"/>
                  </a:cubicBezTo>
                  <a:cubicBezTo>
                    <a:pt x="944" y="4995"/>
                    <a:pt x="1166" y="2442"/>
                    <a:pt x="1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366700" y="1284875"/>
              <a:ext cx="2491825" cy="1640725"/>
            </a:xfrm>
            <a:custGeom>
              <a:rect b="b" l="l" r="r" t="t"/>
              <a:pathLst>
                <a:path extrusionOk="0" h="65629" w="99673">
                  <a:moveTo>
                    <a:pt x="2942" y="0"/>
                  </a:moveTo>
                  <a:cubicBezTo>
                    <a:pt x="889" y="3885"/>
                    <a:pt x="1" y="8269"/>
                    <a:pt x="334" y="13153"/>
                  </a:cubicBezTo>
                  <a:cubicBezTo>
                    <a:pt x="389" y="14040"/>
                    <a:pt x="500" y="14873"/>
                    <a:pt x="667" y="15650"/>
                  </a:cubicBezTo>
                  <a:cubicBezTo>
                    <a:pt x="1666" y="21255"/>
                    <a:pt x="4774" y="23752"/>
                    <a:pt x="8714" y="26860"/>
                  </a:cubicBezTo>
                  <a:cubicBezTo>
                    <a:pt x="9879" y="27803"/>
                    <a:pt x="11045" y="28691"/>
                    <a:pt x="12266" y="29801"/>
                  </a:cubicBezTo>
                  <a:cubicBezTo>
                    <a:pt x="18148" y="35018"/>
                    <a:pt x="20479" y="40456"/>
                    <a:pt x="23420" y="47282"/>
                  </a:cubicBezTo>
                  <a:cubicBezTo>
                    <a:pt x="24031" y="48614"/>
                    <a:pt x="24641" y="50057"/>
                    <a:pt x="25252" y="51500"/>
                  </a:cubicBezTo>
                  <a:cubicBezTo>
                    <a:pt x="29025" y="59769"/>
                    <a:pt x="36074" y="64875"/>
                    <a:pt x="44675" y="65596"/>
                  </a:cubicBezTo>
                  <a:lnTo>
                    <a:pt x="45563" y="65596"/>
                  </a:lnTo>
                  <a:cubicBezTo>
                    <a:pt x="46018" y="65618"/>
                    <a:pt x="46477" y="65629"/>
                    <a:pt x="46941" y="65629"/>
                  </a:cubicBezTo>
                  <a:cubicBezTo>
                    <a:pt x="56955" y="65629"/>
                    <a:pt x="68991" y="60593"/>
                    <a:pt x="76364" y="55607"/>
                  </a:cubicBezTo>
                  <a:cubicBezTo>
                    <a:pt x="84577" y="50057"/>
                    <a:pt x="94345" y="42177"/>
                    <a:pt x="97175" y="29968"/>
                  </a:cubicBezTo>
                  <a:cubicBezTo>
                    <a:pt x="99672" y="19424"/>
                    <a:pt x="93013" y="9490"/>
                    <a:pt x="77418" y="444"/>
                  </a:cubicBezTo>
                  <a:cubicBezTo>
                    <a:pt x="77141" y="277"/>
                    <a:pt x="76863" y="166"/>
                    <a:pt x="76586" y="0"/>
                  </a:cubicBezTo>
                  <a:lnTo>
                    <a:pt x="74699" y="0"/>
                  </a:lnTo>
                  <a:cubicBezTo>
                    <a:pt x="75420" y="388"/>
                    <a:pt x="76197" y="832"/>
                    <a:pt x="76919" y="1276"/>
                  </a:cubicBezTo>
                  <a:cubicBezTo>
                    <a:pt x="92125" y="10045"/>
                    <a:pt x="98673" y="19646"/>
                    <a:pt x="96287" y="29801"/>
                  </a:cubicBezTo>
                  <a:cubicBezTo>
                    <a:pt x="93512" y="41622"/>
                    <a:pt x="83911" y="49391"/>
                    <a:pt x="75864" y="54830"/>
                  </a:cubicBezTo>
                  <a:cubicBezTo>
                    <a:pt x="68554" y="59755"/>
                    <a:pt x="56692" y="64728"/>
                    <a:pt x="46837" y="64728"/>
                  </a:cubicBezTo>
                  <a:cubicBezTo>
                    <a:pt x="46143" y="64728"/>
                    <a:pt x="45459" y="64704"/>
                    <a:pt x="44786" y="64653"/>
                  </a:cubicBezTo>
                  <a:cubicBezTo>
                    <a:pt x="36517" y="63987"/>
                    <a:pt x="29747" y="59048"/>
                    <a:pt x="26140" y="51112"/>
                  </a:cubicBezTo>
                  <a:cubicBezTo>
                    <a:pt x="25474" y="49669"/>
                    <a:pt x="24863" y="48281"/>
                    <a:pt x="24253" y="46894"/>
                  </a:cubicBezTo>
                  <a:cubicBezTo>
                    <a:pt x="21423" y="40234"/>
                    <a:pt x="18925" y="34463"/>
                    <a:pt x="12876" y="29080"/>
                  </a:cubicBezTo>
                  <a:cubicBezTo>
                    <a:pt x="11655" y="28025"/>
                    <a:pt x="10434" y="27082"/>
                    <a:pt x="9324" y="26139"/>
                  </a:cubicBezTo>
                  <a:cubicBezTo>
                    <a:pt x="5495" y="23142"/>
                    <a:pt x="2498" y="20755"/>
                    <a:pt x="1555" y="15483"/>
                  </a:cubicBezTo>
                  <a:cubicBezTo>
                    <a:pt x="1444" y="14762"/>
                    <a:pt x="1333" y="13985"/>
                    <a:pt x="1277" y="13097"/>
                  </a:cubicBezTo>
                  <a:cubicBezTo>
                    <a:pt x="944" y="8213"/>
                    <a:pt x="1888" y="3829"/>
                    <a:pt x="3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771825" y="1284875"/>
              <a:ext cx="1623300" cy="1265775"/>
            </a:xfrm>
            <a:custGeom>
              <a:rect b="b" l="l" r="r" t="t"/>
              <a:pathLst>
                <a:path extrusionOk="0" h="50631" w="64932">
                  <a:moveTo>
                    <a:pt x="8436" y="0"/>
                  </a:moveTo>
                  <a:cubicBezTo>
                    <a:pt x="5772" y="2775"/>
                    <a:pt x="2998" y="6049"/>
                    <a:pt x="1499" y="9268"/>
                  </a:cubicBezTo>
                  <a:cubicBezTo>
                    <a:pt x="223" y="11932"/>
                    <a:pt x="1" y="15039"/>
                    <a:pt x="722" y="18702"/>
                  </a:cubicBezTo>
                  <a:cubicBezTo>
                    <a:pt x="778" y="19202"/>
                    <a:pt x="889" y="19701"/>
                    <a:pt x="1055" y="20145"/>
                  </a:cubicBezTo>
                  <a:cubicBezTo>
                    <a:pt x="1999" y="23419"/>
                    <a:pt x="3941" y="25084"/>
                    <a:pt x="6216" y="27026"/>
                  </a:cubicBezTo>
                  <a:cubicBezTo>
                    <a:pt x="6827" y="27581"/>
                    <a:pt x="7548" y="28192"/>
                    <a:pt x="8214" y="28802"/>
                  </a:cubicBezTo>
                  <a:cubicBezTo>
                    <a:pt x="11600" y="31966"/>
                    <a:pt x="13209" y="35240"/>
                    <a:pt x="15096" y="39069"/>
                  </a:cubicBezTo>
                  <a:cubicBezTo>
                    <a:pt x="15484" y="39957"/>
                    <a:pt x="15928" y="40845"/>
                    <a:pt x="16428" y="41788"/>
                  </a:cubicBezTo>
                  <a:cubicBezTo>
                    <a:pt x="18981" y="46727"/>
                    <a:pt x="23254" y="49780"/>
                    <a:pt x="28415" y="50501"/>
                  </a:cubicBezTo>
                  <a:cubicBezTo>
                    <a:pt x="28859" y="50557"/>
                    <a:pt x="29303" y="50557"/>
                    <a:pt x="29802" y="50612"/>
                  </a:cubicBezTo>
                  <a:cubicBezTo>
                    <a:pt x="30080" y="50624"/>
                    <a:pt x="30363" y="50630"/>
                    <a:pt x="30649" y="50630"/>
                  </a:cubicBezTo>
                  <a:cubicBezTo>
                    <a:pt x="35632" y="50630"/>
                    <a:pt x="41915" y="48819"/>
                    <a:pt x="47950" y="45618"/>
                  </a:cubicBezTo>
                  <a:cubicBezTo>
                    <a:pt x="56385" y="41067"/>
                    <a:pt x="61491" y="35351"/>
                    <a:pt x="63156" y="28469"/>
                  </a:cubicBezTo>
                  <a:cubicBezTo>
                    <a:pt x="64931" y="20922"/>
                    <a:pt x="60325" y="13097"/>
                    <a:pt x="50502" y="7048"/>
                  </a:cubicBezTo>
                  <a:cubicBezTo>
                    <a:pt x="48061" y="5550"/>
                    <a:pt x="45341" y="4218"/>
                    <a:pt x="43010" y="2997"/>
                  </a:cubicBezTo>
                  <a:lnTo>
                    <a:pt x="41845" y="2386"/>
                  </a:lnTo>
                  <a:cubicBezTo>
                    <a:pt x="40069" y="1498"/>
                    <a:pt x="38238" y="777"/>
                    <a:pt x="36406" y="55"/>
                  </a:cubicBezTo>
                  <a:lnTo>
                    <a:pt x="36295" y="0"/>
                  </a:lnTo>
                  <a:lnTo>
                    <a:pt x="33798" y="0"/>
                  </a:lnTo>
                  <a:cubicBezTo>
                    <a:pt x="34575" y="333"/>
                    <a:pt x="35296" y="610"/>
                    <a:pt x="36073" y="888"/>
                  </a:cubicBezTo>
                  <a:cubicBezTo>
                    <a:pt x="37849" y="1609"/>
                    <a:pt x="39681" y="2331"/>
                    <a:pt x="41401" y="3219"/>
                  </a:cubicBezTo>
                  <a:lnTo>
                    <a:pt x="42566" y="3829"/>
                  </a:lnTo>
                  <a:cubicBezTo>
                    <a:pt x="44953" y="4995"/>
                    <a:pt x="47617" y="6382"/>
                    <a:pt x="50058" y="7880"/>
                  </a:cubicBezTo>
                  <a:cubicBezTo>
                    <a:pt x="54498" y="10600"/>
                    <a:pt x="64654" y="18092"/>
                    <a:pt x="62212" y="28247"/>
                  </a:cubicBezTo>
                  <a:cubicBezTo>
                    <a:pt x="60658" y="34851"/>
                    <a:pt x="55719" y="40401"/>
                    <a:pt x="47561" y="44785"/>
                  </a:cubicBezTo>
                  <a:cubicBezTo>
                    <a:pt x="41681" y="47940"/>
                    <a:pt x="35595" y="49695"/>
                    <a:pt x="30757" y="49695"/>
                  </a:cubicBezTo>
                  <a:cubicBezTo>
                    <a:pt x="29979" y="49695"/>
                    <a:pt x="29233" y="49650"/>
                    <a:pt x="28526" y="49558"/>
                  </a:cubicBezTo>
                  <a:cubicBezTo>
                    <a:pt x="23642" y="48947"/>
                    <a:pt x="19647" y="46006"/>
                    <a:pt x="17260" y="41344"/>
                  </a:cubicBezTo>
                  <a:cubicBezTo>
                    <a:pt x="16761" y="40456"/>
                    <a:pt x="16317" y="39569"/>
                    <a:pt x="15928" y="38681"/>
                  </a:cubicBezTo>
                  <a:cubicBezTo>
                    <a:pt x="13986" y="34796"/>
                    <a:pt x="12321" y="31411"/>
                    <a:pt x="8825" y="28136"/>
                  </a:cubicBezTo>
                  <a:cubicBezTo>
                    <a:pt x="8159" y="27470"/>
                    <a:pt x="7493" y="26915"/>
                    <a:pt x="6827" y="26361"/>
                  </a:cubicBezTo>
                  <a:cubicBezTo>
                    <a:pt x="4552" y="24418"/>
                    <a:pt x="2776" y="22864"/>
                    <a:pt x="1943" y="19923"/>
                  </a:cubicBezTo>
                  <a:cubicBezTo>
                    <a:pt x="1832" y="19479"/>
                    <a:pt x="1721" y="19035"/>
                    <a:pt x="1610" y="18536"/>
                  </a:cubicBezTo>
                  <a:cubicBezTo>
                    <a:pt x="944" y="14984"/>
                    <a:pt x="1166" y="12209"/>
                    <a:pt x="2332" y="9656"/>
                  </a:cubicBezTo>
                  <a:cubicBezTo>
                    <a:pt x="3886" y="6327"/>
                    <a:pt x="6938" y="2830"/>
                    <a:pt x="9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4074300" y="1451350"/>
              <a:ext cx="856050" cy="734300"/>
            </a:xfrm>
            <a:custGeom>
              <a:rect b="b" l="l" r="r" t="t"/>
              <a:pathLst>
                <a:path extrusionOk="0" h="29372" w="34242">
                  <a:moveTo>
                    <a:pt x="12542" y="888"/>
                  </a:moveTo>
                  <a:cubicBezTo>
                    <a:pt x="14207" y="1388"/>
                    <a:pt x="23530" y="5106"/>
                    <a:pt x="27249" y="7770"/>
                  </a:cubicBezTo>
                  <a:cubicBezTo>
                    <a:pt x="31300" y="10711"/>
                    <a:pt x="33298" y="15262"/>
                    <a:pt x="32354" y="19646"/>
                  </a:cubicBezTo>
                  <a:cubicBezTo>
                    <a:pt x="31522" y="23808"/>
                    <a:pt x="28192" y="26971"/>
                    <a:pt x="23364" y="28026"/>
                  </a:cubicBezTo>
                  <a:cubicBezTo>
                    <a:pt x="22092" y="28315"/>
                    <a:pt x="20959" y="28448"/>
                    <a:pt x="19937" y="28448"/>
                  </a:cubicBezTo>
                  <a:cubicBezTo>
                    <a:pt x="15073" y="28448"/>
                    <a:pt x="12722" y="25424"/>
                    <a:pt x="9878" y="21755"/>
                  </a:cubicBezTo>
                  <a:cubicBezTo>
                    <a:pt x="8768" y="20367"/>
                    <a:pt x="7659" y="18925"/>
                    <a:pt x="6327" y="17482"/>
                  </a:cubicBezTo>
                  <a:cubicBezTo>
                    <a:pt x="5550" y="16705"/>
                    <a:pt x="4828" y="16039"/>
                    <a:pt x="4162" y="15539"/>
                  </a:cubicBezTo>
                  <a:cubicBezTo>
                    <a:pt x="2109" y="13763"/>
                    <a:pt x="1110" y="12931"/>
                    <a:pt x="2331" y="9324"/>
                  </a:cubicBezTo>
                  <a:cubicBezTo>
                    <a:pt x="3718" y="5439"/>
                    <a:pt x="8990" y="1055"/>
                    <a:pt x="12542" y="888"/>
                  </a:cubicBezTo>
                  <a:close/>
                  <a:moveTo>
                    <a:pt x="12598" y="0"/>
                  </a:moveTo>
                  <a:cubicBezTo>
                    <a:pt x="8657" y="111"/>
                    <a:pt x="2997" y="4773"/>
                    <a:pt x="1498" y="9046"/>
                  </a:cubicBezTo>
                  <a:cubicBezTo>
                    <a:pt x="0" y="13209"/>
                    <a:pt x="1498" y="14485"/>
                    <a:pt x="3552" y="16205"/>
                  </a:cubicBezTo>
                  <a:cubicBezTo>
                    <a:pt x="4218" y="16760"/>
                    <a:pt x="4939" y="17371"/>
                    <a:pt x="5661" y="18148"/>
                  </a:cubicBezTo>
                  <a:cubicBezTo>
                    <a:pt x="6993" y="19535"/>
                    <a:pt x="8102" y="20922"/>
                    <a:pt x="9157" y="22310"/>
                  </a:cubicBezTo>
                  <a:cubicBezTo>
                    <a:pt x="11932" y="25917"/>
                    <a:pt x="14429" y="29136"/>
                    <a:pt x="19424" y="29358"/>
                  </a:cubicBezTo>
                  <a:cubicBezTo>
                    <a:pt x="19617" y="29367"/>
                    <a:pt x="19814" y="29371"/>
                    <a:pt x="20016" y="29371"/>
                  </a:cubicBezTo>
                  <a:cubicBezTo>
                    <a:pt x="21088" y="29371"/>
                    <a:pt x="22278" y="29241"/>
                    <a:pt x="23586" y="28914"/>
                  </a:cubicBezTo>
                  <a:cubicBezTo>
                    <a:pt x="28747" y="27804"/>
                    <a:pt x="32354" y="24363"/>
                    <a:pt x="33298" y="19813"/>
                  </a:cubicBezTo>
                  <a:cubicBezTo>
                    <a:pt x="34241" y="15095"/>
                    <a:pt x="32132" y="10212"/>
                    <a:pt x="27748" y="7048"/>
                  </a:cubicBezTo>
                  <a:cubicBezTo>
                    <a:pt x="23752" y="4163"/>
                    <a:pt x="14041" y="389"/>
                    <a:pt x="1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9"/>
          <p:cNvSpPr/>
          <p:nvPr/>
        </p:nvSpPr>
        <p:spPr>
          <a:xfrm>
            <a:off x="5633505" y="4616876"/>
            <a:ext cx="2316968" cy="528274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0"/>
          <p:cNvGrpSpPr/>
          <p:nvPr/>
        </p:nvGrpSpPr>
        <p:grpSpPr>
          <a:xfrm>
            <a:off x="-20619" y="-7694"/>
            <a:ext cx="9181207" cy="5162098"/>
            <a:chOff x="238125" y="839425"/>
            <a:chExt cx="7136023" cy="4012825"/>
          </a:xfrm>
        </p:grpSpPr>
        <p:sp>
          <p:nvSpPr>
            <p:cNvPr id="232" name="Google Shape;232;p10"/>
            <p:cNvSpPr/>
            <p:nvPr/>
          </p:nvSpPr>
          <p:spPr>
            <a:xfrm>
              <a:off x="240700" y="839425"/>
              <a:ext cx="7133425" cy="4012825"/>
            </a:xfrm>
            <a:custGeom>
              <a:rect b="b" l="l" r="r" t="t"/>
              <a:pathLst>
                <a:path extrusionOk="0" h="160513" w="285337">
                  <a:moveTo>
                    <a:pt x="1" y="0"/>
                  </a:moveTo>
                  <a:lnTo>
                    <a:pt x="1" y="160513"/>
                  </a:lnTo>
                  <a:lnTo>
                    <a:pt x="285336" y="160513"/>
                  </a:lnTo>
                  <a:lnTo>
                    <a:pt x="285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88600" y="1649850"/>
              <a:ext cx="145525" cy="130525"/>
            </a:xfrm>
            <a:custGeom>
              <a:rect b="b" l="l" r="r" t="t"/>
              <a:pathLst>
                <a:path extrusionOk="0" h="5221" w="5821">
                  <a:moveTo>
                    <a:pt x="3294" y="0"/>
                  </a:moveTo>
                  <a:cubicBezTo>
                    <a:pt x="3024" y="0"/>
                    <a:pt x="2734" y="83"/>
                    <a:pt x="2486" y="208"/>
                  </a:cubicBezTo>
                  <a:cubicBezTo>
                    <a:pt x="1284" y="788"/>
                    <a:pt x="0" y="2362"/>
                    <a:pt x="539" y="3770"/>
                  </a:cubicBezTo>
                  <a:cubicBezTo>
                    <a:pt x="725" y="4247"/>
                    <a:pt x="1098" y="4620"/>
                    <a:pt x="1533" y="4848"/>
                  </a:cubicBezTo>
                  <a:cubicBezTo>
                    <a:pt x="1989" y="5096"/>
                    <a:pt x="2548" y="5220"/>
                    <a:pt x="3128" y="5220"/>
                  </a:cubicBezTo>
                  <a:cubicBezTo>
                    <a:pt x="4143" y="5220"/>
                    <a:pt x="5179" y="4806"/>
                    <a:pt x="5614" y="3853"/>
                  </a:cubicBezTo>
                  <a:cubicBezTo>
                    <a:pt x="5800" y="3460"/>
                    <a:pt x="5821" y="2983"/>
                    <a:pt x="5717" y="2548"/>
                  </a:cubicBezTo>
                  <a:cubicBezTo>
                    <a:pt x="5696" y="2445"/>
                    <a:pt x="5676" y="2341"/>
                    <a:pt x="5634" y="2238"/>
                  </a:cubicBezTo>
                  <a:cubicBezTo>
                    <a:pt x="5448" y="1720"/>
                    <a:pt x="5116" y="1264"/>
                    <a:pt x="4764" y="850"/>
                  </a:cubicBezTo>
                  <a:cubicBezTo>
                    <a:pt x="4454" y="498"/>
                    <a:pt x="4081" y="125"/>
                    <a:pt x="3604" y="21"/>
                  </a:cubicBezTo>
                  <a:cubicBezTo>
                    <a:pt x="3501" y="0"/>
                    <a:pt x="3397" y="0"/>
                    <a:pt x="3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2244275" y="1026475"/>
              <a:ext cx="74575" cy="71375"/>
            </a:xfrm>
            <a:custGeom>
              <a:rect b="b" l="l" r="r" t="t"/>
              <a:pathLst>
                <a:path extrusionOk="0" h="2855" w="2983">
                  <a:moveTo>
                    <a:pt x="1613" y="1"/>
                  </a:moveTo>
                  <a:cubicBezTo>
                    <a:pt x="1436" y="1"/>
                    <a:pt x="1267" y="43"/>
                    <a:pt x="1098" y="120"/>
                  </a:cubicBezTo>
                  <a:cubicBezTo>
                    <a:pt x="1036" y="141"/>
                    <a:pt x="994" y="161"/>
                    <a:pt x="953" y="182"/>
                  </a:cubicBezTo>
                  <a:cubicBezTo>
                    <a:pt x="684" y="348"/>
                    <a:pt x="497" y="555"/>
                    <a:pt x="311" y="804"/>
                  </a:cubicBezTo>
                  <a:cubicBezTo>
                    <a:pt x="145" y="1011"/>
                    <a:pt x="0" y="1239"/>
                    <a:pt x="0" y="1508"/>
                  </a:cubicBezTo>
                  <a:cubicBezTo>
                    <a:pt x="0" y="1715"/>
                    <a:pt x="83" y="1901"/>
                    <a:pt x="228" y="2067"/>
                  </a:cubicBezTo>
                  <a:cubicBezTo>
                    <a:pt x="547" y="2477"/>
                    <a:pt x="1156" y="2854"/>
                    <a:pt x="1719" y="2854"/>
                  </a:cubicBezTo>
                  <a:cubicBezTo>
                    <a:pt x="1924" y="2854"/>
                    <a:pt x="2123" y="2804"/>
                    <a:pt x="2299" y="2689"/>
                  </a:cubicBezTo>
                  <a:cubicBezTo>
                    <a:pt x="2527" y="2544"/>
                    <a:pt x="2693" y="2316"/>
                    <a:pt x="2755" y="2046"/>
                  </a:cubicBezTo>
                  <a:cubicBezTo>
                    <a:pt x="2983" y="1301"/>
                    <a:pt x="2631" y="224"/>
                    <a:pt x="1802" y="16"/>
                  </a:cubicBezTo>
                  <a:cubicBezTo>
                    <a:pt x="1738" y="6"/>
                    <a:pt x="1675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5206375" y="1026350"/>
              <a:ext cx="74075" cy="71500"/>
            </a:xfrm>
            <a:custGeom>
              <a:rect b="b" l="l" r="r" t="t"/>
              <a:pathLst>
                <a:path extrusionOk="0" h="2860" w="2963">
                  <a:moveTo>
                    <a:pt x="1575" y="1"/>
                  </a:moveTo>
                  <a:cubicBezTo>
                    <a:pt x="1409" y="1"/>
                    <a:pt x="1243" y="42"/>
                    <a:pt x="1078" y="125"/>
                  </a:cubicBezTo>
                  <a:cubicBezTo>
                    <a:pt x="1036" y="146"/>
                    <a:pt x="974" y="166"/>
                    <a:pt x="933" y="187"/>
                  </a:cubicBezTo>
                  <a:cubicBezTo>
                    <a:pt x="684" y="353"/>
                    <a:pt x="477" y="560"/>
                    <a:pt x="290" y="809"/>
                  </a:cubicBezTo>
                  <a:cubicBezTo>
                    <a:pt x="145" y="1016"/>
                    <a:pt x="0" y="1244"/>
                    <a:pt x="0" y="1513"/>
                  </a:cubicBezTo>
                  <a:cubicBezTo>
                    <a:pt x="0" y="1720"/>
                    <a:pt x="83" y="1906"/>
                    <a:pt x="208" y="2072"/>
                  </a:cubicBezTo>
                  <a:cubicBezTo>
                    <a:pt x="539" y="2486"/>
                    <a:pt x="1140" y="2859"/>
                    <a:pt x="1699" y="2859"/>
                  </a:cubicBezTo>
                  <a:cubicBezTo>
                    <a:pt x="1906" y="2859"/>
                    <a:pt x="2113" y="2818"/>
                    <a:pt x="2300" y="2694"/>
                  </a:cubicBezTo>
                  <a:cubicBezTo>
                    <a:pt x="2527" y="2549"/>
                    <a:pt x="2672" y="2321"/>
                    <a:pt x="2755" y="2051"/>
                  </a:cubicBezTo>
                  <a:cubicBezTo>
                    <a:pt x="2962" y="1306"/>
                    <a:pt x="2631" y="229"/>
                    <a:pt x="1782" y="21"/>
                  </a:cubicBezTo>
                  <a:cubicBezTo>
                    <a:pt x="1720" y="21"/>
                    <a:pt x="1637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6738700" y="4540500"/>
              <a:ext cx="94775" cy="84950"/>
            </a:xfrm>
            <a:custGeom>
              <a:rect b="b" l="l" r="r" t="t"/>
              <a:pathLst>
                <a:path extrusionOk="0" h="3398" w="3791">
                  <a:moveTo>
                    <a:pt x="1947" y="0"/>
                  </a:moveTo>
                  <a:cubicBezTo>
                    <a:pt x="1699" y="0"/>
                    <a:pt x="1471" y="104"/>
                    <a:pt x="1284" y="269"/>
                  </a:cubicBezTo>
                  <a:cubicBezTo>
                    <a:pt x="601" y="787"/>
                    <a:pt x="0" y="1968"/>
                    <a:pt x="518" y="2776"/>
                  </a:cubicBezTo>
                  <a:cubicBezTo>
                    <a:pt x="684" y="3045"/>
                    <a:pt x="974" y="3231"/>
                    <a:pt x="1284" y="3335"/>
                  </a:cubicBezTo>
                  <a:cubicBezTo>
                    <a:pt x="1471" y="3376"/>
                    <a:pt x="1657" y="3397"/>
                    <a:pt x="1864" y="3397"/>
                  </a:cubicBezTo>
                  <a:cubicBezTo>
                    <a:pt x="2672" y="3397"/>
                    <a:pt x="3542" y="2983"/>
                    <a:pt x="3729" y="2154"/>
                  </a:cubicBezTo>
                  <a:cubicBezTo>
                    <a:pt x="3791" y="1885"/>
                    <a:pt x="3749" y="1595"/>
                    <a:pt x="3625" y="1326"/>
                  </a:cubicBezTo>
                  <a:cubicBezTo>
                    <a:pt x="3604" y="1264"/>
                    <a:pt x="3563" y="1201"/>
                    <a:pt x="3542" y="1139"/>
                  </a:cubicBezTo>
                  <a:cubicBezTo>
                    <a:pt x="3356" y="829"/>
                    <a:pt x="3087" y="580"/>
                    <a:pt x="2797" y="373"/>
                  </a:cubicBezTo>
                  <a:cubicBezTo>
                    <a:pt x="2548" y="186"/>
                    <a:pt x="2279" y="0"/>
                    <a:pt x="1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6984150" y="1877700"/>
              <a:ext cx="94800" cy="84950"/>
            </a:xfrm>
            <a:custGeom>
              <a:rect b="b" l="l" r="r" t="t"/>
              <a:pathLst>
                <a:path extrusionOk="0" h="3398" w="3792">
                  <a:moveTo>
                    <a:pt x="1948" y="1"/>
                  </a:moveTo>
                  <a:cubicBezTo>
                    <a:pt x="1699" y="1"/>
                    <a:pt x="1471" y="104"/>
                    <a:pt x="1264" y="270"/>
                  </a:cubicBezTo>
                  <a:cubicBezTo>
                    <a:pt x="601" y="788"/>
                    <a:pt x="1" y="1968"/>
                    <a:pt x="518" y="2776"/>
                  </a:cubicBezTo>
                  <a:cubicBezTo>
                    <a:pt x="684" y="3046"/>
                    <a:pt x="974" y="3232"/>
                    <a:pt x="1285" y="3336"/>
                  </a:cubicBezTo>
                  <a:cubicBezTo>
                    <a:pt x="1471" y="3377"/>
                    <a:pt x="1658" y="3398"/>
                    <a:pt x="1865" y="3398"/>
                  </a:cubicBezTo>
                  <a:cubicBezTo>
                    <a:pt x="2673" y="3398"/>
                    <a:pt x="3543" y="2983"/>
                    <a:pt x="3729" y="2155"/>
                  </a:cubicBezTo>
                  <a:cubicBezTo>
                    <a:pt x="3791" y="1886"/>
                    <a:pt x="3750" y="1575"/>
                    <a:pt x="3626" y="1326"/>
                  </a:cubicBezTo>
                  <a:cubicBezTo>
                    <a:pt x="3605" y="1264"/>
                    <a:pt x="3563" y="1202"/>
                    <a:pt x="3543" y="1140"/>
                  </a:cubicBezTo>
                  <a:cubicBezTo>
                    <a:pt x="3356" y="829"/>
                    <a:pt x="3087" y="581"/>
                    <a:pt x="2797" y="373"/>
                  </a:cubicBezTo>
                  <a:cubicBezTo>
                    <a:pt x="2548" y="187"/>
                    <a:pt x="2279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238125" y="1658125"/>
              <a:ext cx="2600" cy="45075"/>
            </a:xfrm>
            <a:custGeom>
              <a:rect b="b" l="l" r="r" t="t"/>
              <a:pathLst>
                <a:path extrusionOk="0" h="1803" w="104">
                  <a:moveTo>
                    <a:pt x="104" y="1"/>
                  </a:moveTo>
                  <a:cubicBezTo>
                    <a:pt x="62" y="22"/>
                    <a:pt x="41" y="42"/>
                    <a:pt x="0" y="42"/>
                  </a:cubicBezTo>
                  <a:lnTo>
                    <a:pt x="0" y="1803"/>
                  </a:lnTo>
                  <a:cubicBezTo>
                    <a:pt x="41" y="1782"/>
                    <a:pt x="62" y="1762"/>
                    <a:pt x="104" y="176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240700" y="839425"/>
              <a:ext cx="1086475" cy="862750"/>
            </a:xfrm>
            <a:custGeom>
              <a:rect b="b" l="l" r="r" t="t"/>
              <a:pathLst>
                <a:path extrusionOk="0" h="34510" w="43459">
                  <a:moveTo>
                    <a:pt x="41491" y="0"/>
                  </a:moveTo>
                  <a:cubicBezTo>
                    <a:pt x="32604" y="12159"/>
                    <a:pt x="19327" y="22827"/>
                    <a:pt x="1803" y="31858"/>
                  </a:cubicBezTo>
                  <a:cubicBezTo>
                    <a:pt x="1243" y="32127"/>
                    <a:pt x="643" y="32438"/>
                    <a:pt x="1" y="32749"/>
                  </a:cubicBezTo>
                  <a:lnTo>
                    <a:pt x="1" y="34510"/>
                  </a:lnTo>
                  <a:cubicBezTo>
                    <a:pt x="912" y="34075"/>
                    <a:pt x="1782" y="33640"/>
                    <a:pt x="2528" y="33246"/>
                  </a:cubicBezTo>
                  <a:cubicBezTo>
                    <a:pt x="20715" y="23883"/>
                    <a:pt x="34427" y="12739"/>
                    <a:pt x="43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804100" y="3500125"/>
              <a:ext cx="74600" cy="71375"/>
            </a:xfrm>
            <a:custGeom>
              <a:rect b="b" l="l" r="r" t="t"/>
              <a:pathLst>
                <a:path extrusionOk="0" h="2855" w="2984">
                  <a:moveTo>
                    <a:pt x="1264" y="1"/>
                  </a:moveTo>
                  <a:cubicBezTo>
                    <a:pt x="1059" y="1"/>
                    <a:pt x="860" y="50"/>
                    <a:pt x="684" y="166"/>
                  </a:cubicBezTo>
                  <a:cubicBezTo>
                    <a:pt x="456" y="311"/>
                    <a:pt x="290" y="539"/>
                    <a:pt x="228" y="808"/>
                  </a:cubicBezTo>
                  <a:cubicBezTo>
                    <a:pt x="0" y="1554"/>
                    <a:pt x="352" y="2631"/>
                    <a:pt x="1181" y="2838"/>
                  </a:cubicBezTo>
                  <a:cubicBezTo>
                    <a:pt x="1245" y="2849"/>
                    <a:pt x="1308" y="2854"/>
                    <a:pt x="1370" y="2854"/>
                  </a:cubicBezTo>
                  <a:cubicBezTo>
                    <a:pt x="1547" y="2854"/>
                    <a:pt x="1716" y="2812"/>
                    <a:pt x="1885" y="2735"/>
                  </a:cubicBezTo>
                  <a:cubicBezTo>
                    <a:pt x="1927" y="2714"/>
                    <a:pt x="1989" y="2693"/>
                    <a:pt x="2030" y="2673"/>
                  </a:cubicBezTo>
                  <a:cubicBezTo>
                    <a:pt x="2279" y="2507"/>
                    <a:pt x="2486" y="2300"/>
                    <a:pt x="2672" y="2051"/>
                  </a:cubicBezTo>
                  <a:cubicBezTo>
                    <a:pt x="2838" y="1844"/>
                    <a:pt x="2983" y="1616"/>
                    <a:pt x="2983" y="1347"/>
                  </a:cubicBezTo>
                  <a:cubicBezTo>
                    <a:pt x="2983" y="1140"/>
                    <a:pt x="2900" y="953"/>
                    <a:pt x="2755" y="788"/>
                  </a:cubicBezTo>
                  <a:cubicBezTo>
                    <a:pt x="2436" y="377"/>
                    <a:pt x="1827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6052916" y="1257614"/>
              <a:ext cx="1321232" cy="1222376"/>
            </a:xfrm>
            <a:custGeom>
              <a:rect b="b" l="l" r="r" t="t"/>
              <a:pathLst>
                <a:path extrusionOk="0" h="61480" w="66452">
                  <a:moveTo>
                    <a:pt x="41698" y="1"/>
                  </a:moveTo>
                  <a:cubicBezTo>
                    <a:pt x="37804" y="1"/>
                    <a:pt x="33806" y="125"/>
                    <a:pt x="29725" y="394"/>
                  </a:cubicBezTo>
                  <a:lnTo>
                    <a:pt x="29270" y="436"/>
                  </a:lnTo>
                  <a:cubicBezTo>
                    <a:pt x="20342" y="1016"/>
                    <a:pt x="9198" y="1741"/>
                    <a:pt x="3750" y="8141"/>
                  </a:cubicBezTo>
                  <a:cubicBezTo>
                    <a:pt x="1099" y="11228"/>
                    <a:pt x="1" y="15412"/>
                    <a:pt x="477" y="20591"/>
                  </a:cubicBezTo>
                  <a:cubicBezTo>
                    <a:pt x="2486" y="42299"/>
                    <a:pt x="25728" y="52014"/>
                    <a:pt x="35608" y="55183"/>
                  </a:cubicBezTo>
                  <a:cubicBezTo>
                    <a:pt x="46504" y="58663"/>
                    <a:pt x="56799" y="60755"/>
                    <a:pt x="66451" y="61480"/>
                  </a:cubicBezTo>
                  <a:lnTo>
                    <a:pt x="66451" y="59885"/>
                  </a:lnTo>
                  <a:cubicBezTo>
                    <a:pt x="56944" y="59181"/>
                    <a:pt x="46814" y="57109"/>
                    <a:pt x="36105" y="53671"/>
                  </a:cubicBezTo>
                  <a:cubicBezTo>
                    <a:pt x="30181" y="51786"/>
                    <a:pt x="19348" y="47477"/>
                    <a:pt x="11456" y="39585"/>
                  </a:cubicBezTo>
                  <a:cubicBezTo>
                    <a:pt x="6546" y="34697"/>
                    <a:pt x="2797" y="28400"/>
                    <a:pt x="2051" y="20446"/>
                  </a:cubicBezTo>
                  <a:cubicBezTo>
                    <a:pt x="1616" y="15640"/>
                    <a:pt x="2569" y="11953"/>
                    <a:pt x="4951" y="9156"/>
                  </a:cubicBezTo>
                  <a:cubicBezTo>
                    <a:pt x="9964" y="3274"/>
                    <a:pt x="20735" y="2569"/>
                    <a:pt x="29373" y="2010"/>
                  </a:cubicBezTo>
                  <a:lnTo>
                    <a:pt x="29829" y="1989"/>
                  </a:lnTo>
                  <a:cubicBezTo>
                    <a:pt x="33868" y="1720"/>
                    <a:pt x="37845" y="1596"/>
                    <a:pt x="41719" y="1596"/>
                  </a:cubicBezTo>
                  <a:cubicBezTo>
                    <a:pt x="47705" y="1596"/>
                    <a:pt x="53484" y="1906"/>
                    <a:pt x="58953" y="2528"/>
                  </a:cubicBezTo>
                  <a:cubicBezTo>
                    <a:pt x="61521" y="2839"/>
                    <a:pt x="64007" y="3191"/>
                    <a:pt x="66451" y="3626"/>
                  </a:cubicBezTo>
                  <a:lnTo>
                    <a:pt x="66451" y="2031"/>
                  </a:lnTo>
                  <a:cubicBezTo>
                    <a:pt x="64069" y="1616"/>
                    <a:pt x="61625" y="1244"/>
                    <a:pt x="59139" y="954"/>
                  </a:cubicBezTo>
                  <a:cubicBezTo>
                    <a:pt x="53588" y="332"/>
                    <a:pt x="47767" y="1"/>
                    <a:pt x="41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 rot="10800000">
              <a:off x="238126" y="2927691"/>
              <a:ext cx="582600" cy="911475"/>
            </a:xfrm>
            <a:custGeom>
              <a:rect b="b" l="l" r="r" t="t"/>
              <a:pathLst>
                <a:path extrusionOk="0" h="36459" w="23304">
                  <a:moveTo>
                    <a:pt x="19829" y="0"/>
                  </a:moveTo>
                  <a:cubicBezTo>
                    <a:pt x="17493" y="0"/>
                    <a:pt x="15105" y="475"/>
                    <a:pt x="13008" y="1174"/>
                  </a:cubicBezTo>
                  <a:cubicBezTo>
                    <a:pt x="6111" y="3432"/>
                    <a:pt x="0" y="9169"/>
                    <a:pt x="228" y="16979"/>
                  </a:cubicBezTo>
                  <a:cubicBezTo>
                    <a:pt x="394" y="22509"/>
                    <a:pt x="4391" y="28723"/>
                    <a:pt x="8451" y="32224"/>
                  </a:cubicBezTo>
                  <a:cubicBezTo>
                    <a:pt x="11887" y="35200"/>
                    <a:pt x="14959" y="36459"/>
                    <a:pt x="18940" y="36459"/>
                  </a:cubicBezTo>
                  <a:cubicBezTo>
                    <a:pt x="19808" y="36459"/>
                    <a:pt x="20720" y="36399"/>
                    <a:pt x="21688" y="36284"/>
                  </a:cubicBezTo>
                  <a:cubicBezTo>
                    <a:pt x="22226" y="36222"/>
                    <a:pt x="22765" y="36139"/>
                    <a:pt x="23303" y="36035"/>
                  </a:cubicBezTo>
                  <a:lnTo>
                    <a:pt x="23303" y="407"/>
                  </a:lnTo>
                  <a:cubicBezTo>
                    <a:pt x="22392" y="179"/>
                    <a:pt x="21460" y="55"/>
                    <a:pt x="20507" y="14"/>
                  </a:cubicBezTo>
                  <a:cubicBezTo>
                    <a:pt x="20282" y="5"/>
                    <a:pt x="20056" y="0"/>
                    <a:pt x="19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 rot="10800000">
              <a:off x="238126" y="3119516"/>
              <a:ext cx="486300" cy="919725"/>
            </a:xfrm>
            <a:custGeom>
              <a:rect b="b" l="l" r="r" t="t"/>
              <a:pathLst>
                <a:path extrusionOk="0" h="36789" w="19452">
                  <a:moveTo>
                    <a:pt x="19451" y="0"/>
                  </a:moveTo>
                  <a:cubicBezTo>
                    <a:pt x="16945" y="63"/>
                    <a:pt x="14687" y="643"/>
                    <a:pt x="13154" y="1160"/>
                  </a:cubicBezTo>
                  <a:cubicBezTo>
                    <a:pt x="7044" y="3170"/>
                    <a:pt x="1" y="8555"/>
                    <a:pt x="249" y="17131"/>
                  </a:cubicBezTo>
                  <a:cubicBezTo>
                    <a:pt x="415" y="22931"/>
                    <a:pt x="4661" y="29166"/>
                    <a:pt x="8535" y="32501"/>
                  </a:cubicBezTo>
                  <a:cubicBezTo>
                    <a:pt x="11994" y="35504"/>
                    <a:pt x="15060" y="36789"/>
                    <a:pt x="19120" y="36789"/>
                  </a:cubicBezTo>
                  <a:lnTo>
                    <a:pt x="19451" y="36789"/>
                  </a:lnTo>
                  <a:lnTo>
                    <a:pt x="19451" y="36436"/>
                  </a:lnTo>
                  <a:cubicBezTo>
                    <a:pt x="19354" y="36438"/>
                    <a:pt x="19256" y="36439"/>
                    <a:pt x="19160" y="36439"/>
                  </a:cubicBezTo>
                  <a:cubicBezTo>
                    <a:pt x="15183" y="36439"/>
                    <a:pt x="12160" y="35184"/>
                    <a:pt x="8763" y="32252"/>
                  </a:cubicBezTo>
                  <a:cubicBezTo>
                    <a:pt x="4951" y="28959"/>
                    <a:pt x="767" y="22827"/>
                    <a:pt x="602" y="17131"/>
                  </a:cubicBezTo>
                  <a:cubicBezTo>
                    <a:pt x="353" y="8721"/>
                    <a:pt x="7271" y="3460"/>
                    <a:pt x="13258" y="1471"/>
                  </a:cubicBezTo>
                  <a:cubicBezTo>
                    <a:pt x="14770" y="974"/>
                    <a:pt x="16986" y="415"/>
                    <a:pt x="19451" y="353"/>
                  </a:cubicBezTo>
                  <a:lnTo>
                    <a:pt x="19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6685524" y="3235218"/>
              <a:ext cx="195250" cy="156775"/>
            </a:xfrm>
            <a:custGeom>
              <a:rect b="b" l="l" r="r" t="t"/>
              <a:pathLst>
                <a:path extrusionOk="0" h="6271" w="7810">
                  <a:moveTo>
                    <a:pt x="3540" y="1"/>
                  </a:moveTo>
                  <a:cubicBezTo>
                    <a:pt x="3370" y="1"/>
                    <a:pt x="3198" y="20"/>
                    <a:pt x="3024" y="61"/>
                  </a:cubicBezTo>
                  <a:cubicBezTo>
                    <a:pt x="2755" y="123"/>
                    <a:pt x="2465" y="248"/>
                    <a:pt x="2175" y="434"/>
                  </a:cubicBezTo>
                  <a:cubicBezTo>
                    <a:pt x="725" y="1408"/>
                    <a:pt x="0" y="2961"/>
                    <a:pt x="1119" y="4494"/>
                  </a:cubicBezTo>
                  <a:cubicBezTo>
                    <a:pt x="1772" y="5436"/>
                    <a:pt x="2568" y="6270"/>
                    <a:pt x="3738" y="6270"/>
                  </a:cubicBezTo>
                  <a:cubicBezTo>
                    <a:pt x="3829" y="6270"/>
                    <a:pt x="3923" y="6265"/>
                    <a:pt x="4019" y="6255"/>
                  </a:cubicBezTo>
                  <a:cubicBezTo>
                    <a:pt x="5075" y="6130"/>
                    <a:pt x="6649" y="5136"/>
                    <a:pt x="7229" y="4121"/>
                  </a:cubicBezTo>
                  <a:cubicBezTo>
                    <a:pt x="7809" y="3065"/>
                    <a:pt x="7229" y="2505"/>
                    <a:pt x="6484" y="1718"/>
                  </a:cubicBezTo>
                  <a:cubicBezTo>
                    <a:pt x="5658" y="821"/>
                    <a:pt x="4645" y="1"/>
                    <a:pt x="3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6909224" y="3458118"/>
              <a:ext cx="138225" cy="127725"/>
            </a:xfrm>
            <a:custGeom>
              <a:rect b="b" l="l" r="r" t="t"/>
              <a:pathLst>
                <a:path extrusionOk="0" h="5109" w="5529">
                  <a:moveTo>
                    <a:pt x="2709" y="0"/>
                  </a:moveTo>
                  <a:cubicBezTo>
                    <a:pt x="2647" y="0"/>
                    <a:pt x="2587" y="4"/>
                    <a:pt x="2528" y="11"/>
                  </a:cubicBezTo>
                  <a:cubicBezTo>
                    <a:pt x="2300" y="52"/>
                    <a:pt x="2093" y="94"/>
                    <a:pt x="1906" y="177"/>
                  </a:cubicBezTo>
                  <a:cubicBezTo>
                    <a:pt x="374" y="839"/>
                    <a:pt x="1" y="3014"/>
                    <a:pt x="1161" y="4216"/>
                  </a:cubicBezTo>
                  <a:cubicBezTo>
                    <a:pt x="1709" y="4764"/>
                    <a:pt x="2092" y="5108"/>
                    <a:pt x="2586" y="5108"/>
                  </a:cubicBezTo>
                  <a:cubicBezTo>
                    <a:pt x="2895" y="5108"/>
                    <a:pt x="3247" y="4974"/>
                    <a:pt x="3708" y="4671"/>
                  </a:cubicBezTo>
                  <a:cubicBezTo>
                    <a:pt x="4516" y="4133"/>
                    <a:pt x="5407" y="3408"/>
                    <a:pt x="5469" y="2476"/>
                  </a:cubicBezTo>
                  <a:cubicBezTo>
                    <a:pt x="5528" y="1275"/>
                    <a:pt x="3886" y="0"/>
                    <a:pt x="2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6568474" y="3486343"/>
              <a:ext cx="153825" cy="75375"/>
            </a:xfrm>
            <a:custGeom>
              <a:rect b="b" l="l" r="r" t="t"/>
              <a:pathLst>
                <a:path extrusionOk="0" h="3015" w="6153">
                  <a:moveTo>
                    <a:pt x="1368" y="0"/>
                  </a:moveTo>
                  <a:cubicBezTo>
                    <a:pt x="1" y="311"/>
                    <a:pt x="788" y="1637"/>
                    <a:pt x="1430" y="2196"/>
                  </a:cubicBezTo>
                  <a:cubicBezTo>
                    <a:pt x="1956" y="2647"/>
                    <a:pt x="2483" y="3015"/>
                    <a:pt x="3041" y="3015"/>
                  </a:cubicBezTo>
                  <a:cubicBezTo>
                    <a:pt x="3406" y="3015"/>
                    <a:pt x="3784" y="2858"/>
                    <a:pt x="4185" y="2465"/>
                  </a:cubicBezTo>
                  <a:cubicBezTo>
                    <a:pt x="6153" y="539"/>
                    <a:pt x="3004" y="145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7113274" y="3646818"/>
              <a:ext cx="122325" cy="77525"/>
            </a:xfrm>
            <a:custGeom>
              <a:rect b="b" l="l" r="r" t="t"/>
              <a:pathLst>
                <a:path extrusionOk="0" h="3101" w="4893">
                  <a:moveTo>
                    <a:pt x="1399" y="1"/>
                  </a:moveTo>
                  <a:cubicBezTo>
                    <a:pt x="1368" y="1"/>
                    <a:pt x="1336" y="1"/>
                    <a:pt x="1305" y="3"/>
                  </a:cubicBezTo>
                  <a:cubicBezTo>
                    <a:pt x="352" y="790"/>
                    <a:pt x="0" y="1018"/>
                    <a:pt x="476" y="2198"/>
                  </a:cubicBezTo>
                  <a:cubicBezTo>
                    <a:pt x="753" y="2861"/>
                    <a:pt x="1222" y="3101"/>
                    <a:pt x="1805" y="3101"/>
                  </a:cubicBezTo>
                  <a:cubicBezTo>
                    <a:pt x="2097" y="3101"/>
                    <a:pt x="2417" y="3041"/>
                    <a:pt x="2755" y="2944"/>
                  </a:cubicBezTo>
                  <a:cubicBezTo>
                    <a:pt x="4893" y="2313"/>
                    <a:pt x="3208" y="1"/>
                    <a:pt x="1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7087374" y="3324768"/>
              <a:ext cx="75100" cy="67775"/>
            </a:xfrm>
            <a:custGeom>
              <a:rect b="b" l="l" r="r" t="t"/>
              <a:pathLst>
                <a:path extrusionOk="0" h="2711" w="3004">
                  <a:moveTo>
                    <a:pt x="1782" y="1"/>
                  </a:moveTo>
                  <a:cubicBezTo>
                    <a:pt x="829" y="332"/>
                    <a:pt x="0" y="1057"/>
                    <a:pt x="642" y="1989"/>
                  </a:cubicBezTo>
                  <a:cubicBezTo>
                    <a:pt x="918" y="2374"/>
                    <a:pt x="1339" y="2711"/>
                    <a:pt x="1835" y="2711"/>
                  </a:cubicBezTo>
                  <a:cubicBezTo>
                    <a:pt x="1899" y="2711"/>
                    <a:pt x="1964" y="2705"/>
                    <a:pt x="2030" y="2693"/>
                  </a:cubicBezTo>
                  <a:cubicBezTo>
                    <a:pt x="3004" y="2507"/>
                    <a:pt x="2880" y="249"/>
                    <a:pt x="2051" y="146"/>
                  </a:cubicBezTo>
                  <a:lnTo>
                    <a:pt x="1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3254600" y="839425"/>
              <a:ext cx="1860650" cy="811175"/>
            </a:xfrm>
            <a:custGeom>
              <a:rect b="b" l="l" r="r" t="t"/>
              <a:pathLst>
                <a:path extrusionOk="0" h="32447" w="74426">
                  <a:moveTo>
                    <a:pt x="11455" y="0"/>
                  </a:moveTo>
                  <a:cubicBezTo>
                    <a:pt x="4764" y="8721"/>
                    <a:pt x="0" y="18353"/>
                    <a:pt x="10689" y="22081"/>
                  </a:cubicBezTo>
                  <a:cubicBezTo>
                    <a:pt x="17276" y="24360"/>
                    <a:pt x="24712" y="22744"/>
                    <a:pt x="31361" y="25395"/>
                  </a:cubicBezTo>
                  <a:cubicBezTo>
                    <a:pt x="38368" y="28167"/>
                    <a:pt x="44051" y="32446"/>
                    <a:pt x="51684" y="32446"/>
                  </a:cubicBezTo>
                  <a:cubicBezTo>
                    <a:pt x="52152" y="32446"/>
                    <a:pt x="52628" y="32430"/>
                    <a:pt x="53111" y="32397"/>
                  </a:cubicBezTo>
                  <a:cubicBezTo>
                    <a:pt x="60133" y="31920"/>
                    <a:pt x="62722" y="26203"/>
                    <a:pt x="63468" y="19927"/>
                  </a:cubicBezTo>
                  <a:cubicBezTo>
                    <a:pt x="64255" y="13423"/>
                    <a:pt x="66513" y="11993"/>
                    <a:pt x="70676" y="7229"/>
                  </a:cubicBezTo>
                  <a:cubicBezTo>
                    <a:pt x="72520" y="5075"/>
                    <a:pt x="74074" y="2548"/>
                    <a:pt x="74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0"/>
          <p:cNvSpPr/>
          <p:nvPr/>
        </p:nvSpPr>
        <p:spPr>
          <a:xfrm>
            <a:off x="3776924" y="4423399"/>
            <a:ext cx="2293706" cy="720150"/>
          </a:xfrm>
          <a:custGeom>
            <a:rect b="b" l="l" r="r" t="t"/>
            <a:pathLst>
              <a:path extrusionOk="0" h="71979" w="229256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358125" y="4608900"/>
            <a:ext cx="1353907" cy="536813"/>
          </a:xfrm>
          <a:custGeom>
            <a:rect b="b" l="l" r="r" t="t"/>
            <a:pathLst>
              <a:path extrusionOk="0" h="64579" w="162827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 txBox="1"/>
          <p:nvPr>
            <p:ph type="title"/>
          </p:nvPr>
        </p:nvSpPr>
        <p:spPr>
          <a:xfrm>
            <a:off x="2524425" y="2082600"/>
            <a:ext cx="40953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3525" y="445025"/>
            <a:ext cx="627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9" name="Google Shape;729;p32"/>
          <p:cNvCxnSpPr/>
          <p:nvPr/>
        </p:nvCxnSpPr>
        <p:spPr>
          <a:xfrm rot="10800000">
            <a:off x="3724800" y="2890838"/>
            <a:ext cx="1694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30" name="Google Shape;730;p32"/>
          <p:cNvSpPr txBox="1"/>
          <p:nvPr>
            <p:ph type="ctrTitle"/>
          </p:nvPr>
        </p:nvSpPr>
        <p:spPr>
          <a:xfrm>
            <a:off x="247500" y="1573775"/>
            <a:ext cx="87909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Interprocess Communication</a:t>
            </a:r>
            <a:endParaRPr sz="9000"/>
          </a:p>
        </p:txBody>
      </p:sp>
      <p:sp>
        <p:nvSpPr>
          <p:cNvPr id="731" name="Google Shape;731;p32"/>
          <p:cNvSpPr txBox="1"/>
          <p:nvPr>
            <p:ph idx="1" type="subTitle"/>
          </p:nvPr>
        </p:nvSpPr>
        <p:spPr>
          <a:xfrm>
            <a:off x="1938528" y="2999232"/>
            <a:ext cx="52668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pipes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1"/>
          <p:cNvSpPr txBox="1"/>
          <p:nvPr>
            <p:ph type="title"/>
          </p:nvPr>
        </p:nvSpPr>
        <p:spPr>
          <a:xfrm>
            <a:off x="1435608" y="272010"/>
            <a:ext cx="6276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</a:t>
            </a:r>
            <a:endParaRPr/>
          </a:p>
        </p:txBody>
      </p:sp>
      <p:sp>
        <p:nvSpPr>
          <p:cNvPr id="840" name="Google Shape;840;p41"/>
          <p:cNvSpPr txBox="1"/>
          <p:nvPr/>
        </p:nvSpPr>
        <p:spPr>
          <a:xfrm>
            <a:off x="1554826" y="1133862"/>
            <a:ext cx="2562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1" name="Google Shape;841;p41"/>
          <p:cNvSpPr txBox="1"/>
          <p:nvPr/>
        </p:nvSpPr>
        <p:spPr>
          <a:xfrm>
            <a:off x="1206275" y="1331800"/>
            <a:ext cx="70572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b="1"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Validation:</a:t>
            </a: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 ran several tests to check output of the functions, we set a flag x to 0 if the output of the two sum functions are not matching and try it for different values of n_procs and i. 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b="1"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Varying N</a:t>
            </a: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We set n_procs = 10 and collect 999 data points where N = i * i  for i = 1 &amp;&amp; i &lt; 1000. We plot the time taken for each function to finish executing.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b="1"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Varying n_procs</a:t>
            </a: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We collect 99 samples here. We ran the tests on one of the machines in the system that used an i7-7600 which is a 4-core processor. We gave the parallel sum function values for n_procs between 1 and 99 inclusive and plot the time taken for each function to execute. 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2"/>
          <p:cNvSpPr/>
          <p:nvPr/>
        </p:nvSpPr>
        <p:spPr>
          <a:xfrm rot="-2700000">
            <a:off x="3860923" y="800126"/>
            <a:ext cx="1422154" cy="1180949"/>
          </a:xfrm>
          <a:custGeom>
            <a:rect b="b" l="l" r="r" t="t"/>
            <a:pathLst>
              <a:path extrusionOk="0" h="30664" w="36927">
                <a:moveTo>
                  <a:pt x="19198" y="0"/>
                </a:moveTo>
                <a:cubicBezTo>
                  <a:pt x="17850" y="0"/>
                  <a:pt x="16505" y="119"/>
                  <a:pt x="15227" y="301"/>
                </a:cubicBezTo>
                <a:cubicBezTo>
                  <a:pt x="9390" y="1125"/>
                  <a:pt x="1081" y="3075"/>
                  <a:pt x="368" y="10115"/>
                </a:cubicBezTo>
                <a:cubicBezTo>
                  <a:pt x="0" y="13802"/>
                  <a:pt x="3230" y="18001"/>
                  <a:pt x="5625" y="20530"/>
                </a:cubicBezTo>
                <a:cubicBezTo>
                  <a:pt x="8822" y="23905"/>
                  <a:pt x="11774" y="27102"/>
                  <a:pt x="15951" y="29285"/>
                </a:cubicBezTo>
                <a:cubicBezTo>
                  <a:pt x="17796" y="30247"/>
                  <a:pt x="19900" y="30664"/>
                  <a:pt x="22026" y="30664"/>
                </a:cubicBezTo>
                <a:cubicBezTo>
                  <a:pt x="24674" y="30664"/>
                  <a:pt x="27357" y="30017"/>
                  <a:pt x="29619" y="28973"/>
                </a:cubicBezTo>
                <a:cubicBezTo>
                  <a:pt x="32649" y="27581"/>
                  <a:pt x="34498" y="24361"/>
                  <a:pt x="35511" y="21242"/>
                </a:cubicBezTo>
                <a:cubicBezTo>
                  <a:pt x="36926" y="16932"/>
                  <a:pt x="35456" y="12454"/>
                  <a:pt x="33027" y="8811"/>
                </a:cubicBezTo>
                <a:cubicBezTo>
                  <a:pt x="31680" y="6795"/>
                  <a:pt x="30076" y="4790"/>
                  <a:pt x="28338" y="3086"/>
                </a:cubicBezTo>
                <a:cubicBezTo>
                  <a:pt x="26923" y="1705"/>
                  <a:pt x="25163" y="880"/>
                  <a:pt x="23270" y="435"/>
                </a:cubicBezTo>
                <a:cubicBezTo>
                  <a:pt x="21957" y="125"/>
                  <a:pt x="20576" y="0"/>
                  <a:pt x="19198" y="0"/>
                </a:cubicBezTo>
                <a:close/>
              </a:path>
            </a:pathLst>
          </a:custGeom>
          <a:solidFill>
            <a:schemeClr val="lt2">
              <a:alpha val="715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2"/>
          <p:cNvSpPr txBox="1"/>
          <p:nvPr>
            <p:ph type="title"/>
          </p:nvPr>
        </p:nvSpPr>
        <p:spPr>
          <a:xfrm>
            <a:off x="1956400" y="1828800"/>
            <a:ext cx="5208900" cy="9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Questions</a:t>
            </a:r>
            <a:endParaRPr sz="9600"/>
          </a:p>
        </p:txBody>
      </p:sp>
      <p:sp>
        <p:nvSpPr>
          <p:cNvPr id="848" name="Google Shape;848;p42"/>
          <p:cNvSpPr txBox="1"/>
          <p:nvPr>
            <p:ph idx="1" type="subTitle"/>
          </p:nvPr>
        </p:nvSpPr>
        <p:spPr>
          <a:xfrm>
            <a:off x="2331720" y="3205308"/>
            <a:ext cx="4480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Answers and Explanations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49" name="Google Shape;849;p42"/>
          <p:cNvCxnSpPr/>
          <p:nvPr/>
        </p:nvCxnSpPr>
        <p:spPr>
          <a:xfrm rot="10800000">
            <a:off x="3724800" y="3043645"/>
            <a:ext cx="1694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50" name="Google Shape;850;p42"/>
          <p:cNvSpPr txBox="1"/>
          <p:nvPr>
            <p:ph idx="2" type="title"/>
          </p:nvPr>
        </p:nvSpPr>
        <p:spPr>
          <a:xfrm>
            <a:off x="3952775" y="995175"/>
            <a:ext cx="1056300" cy="6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04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3"/>
          <p:cNvSpPr txBox="1"/>
          <p:nvPr>
            <p:ph type="title"/>
          </p:nvPr>
        </p:nvSpPr>
        <p:spPr>
          <a:xfrm>
            <a:off x="1435600" y="272082"/>
            <a:ext cx="6276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856" name="Google Shape;856;p43"/>
          <p:cNvSpPr txBox="1"/>
          <p:nvPr/>
        </p:nvSpPr>
        <p:spPr>
          <a:xfrm>
            <a:off x="1206275" y="1331800"/>
            <a:ext cx="676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 we fix n_proc, then at which value of N does parallel_sum outperform sum?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Fixing n_proc at 10, from the graph we can see that parallel_sum starts to outperform norma sum at around n ~ 170 000</a:t>
            </a:r>
            <a:endParaRPr sz="16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 we fix N to a large number, then at which value of n_proc does parallel_sum outperform sum?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Fixing n at 1 000 000, from the graphs we find that parallel_sum outperforms sum for n_procs &lt; 60.</a:t>
            </a:r>
            <a:endParaRPr sz="16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3"/>
          <p:cNvSpPr txBox="1"/>
          <p:nvPr/>
        </p:nvSpPr>
        <p:spPr>
          <a:xfrm>
            <a:off x="1128950" y="2013775"/>
            <a:ext cx="245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role of every member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7" name="Google Shape;737;p33"/>
          <p:cNvSpPr txBox="1"/>
          <p:nvPr/>
        </p:nvSpPr>
        <p:spPr>
          <a:xfrm>
            <a:off x="5556850" y="2013264"/>
            <a:ext cx="245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Pseudo-code and description of the two sum functions 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8" name="Google Shape;738;p33"/>
          <p:cNvSpPr txBox="1"/>
          <p:nvPr/>
        </p:nvSpPr>
        <p:spPr>
          <a:xfrm>
            <a:off x="1128950" y="3780481"/>
            <a:ext cx="245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How the 2 tests were designed and why 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9" name="Google Shape;739;p33"/>
          <p:cNvSpPr txBox="1"/>
          <p:nvPr/>
        </p:nvSpPr>
        <p:spPr>
          <a:xfrm>
            <a:off x="5556850" y="3780479"/>
            <a:ext cx="245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Answer to the two </a:t>
            </a: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questions</a:t>
            </a: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with reason 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0" name="Google Shape;740;p33"/>
          <p:cNvSpPr/>
          <p:nvPr/>
        </p:nvSpPr>
        <p:spPr>
          <a:xfrm rot="-3599922">
            <a:off x="3950283" y="1149995"/>
            <a:ext cx="1300997" cy="1590104"/>
          </a:xfrm>
          <a:custGeom>
            <a:rect b="b" l="l" r="r" t="t"/>
            <a:pathLst>
              <a:path extrusionOk="0" h="31951" w="38009">
                <a:moveTo>
                  <a:pt x="13242" y="0"/>
                </a:moveTo>
                <a:cubicBezTo>
                  <a:pt x="6941" y="0"/>
                  <a:pt x="1" y="5675"/>
                  <a:pt x="1528" y="12202"/>
                </a:cubicBezTo>
                <a:lnTo>
                  <a:pt x="4012" y="17170"/>
                </a:lnTo>
                <a:cubicBezTo>
                  <a:pt x="7276" y="21581"/>
                  <a:pt x="2698" y="27584"/>
                  <a:pt x="8813" y="30637"/>
                </a:cubicBezTo>
                <a:cubicBezTo>
                  <a:pt x="10646" y="31548"/>
                  <a:pt x="13001" y="31951"/>
                  <a:pt x="15538" y="31951"/>
                </a:cubicBezTo>
                <a:cubicBezTo>
                  <a:pt x="21650" y="31951"/>
                  <a:pt x="28822" y="29614"/>
                  <a:pt x="32317" y="26426"/>
                </a:cubicBezTo>
                <a:cubicBezTo>
                  <a:pt x="34779" y="24187"/>
                  <a:pt x="38009" y="20155"/>
                  <a:pt x="37162" y="16479"/>
                </a:cubicBezTo>
                <a:cubicBezTo>
                  <a:pt x="36561" y="13928"/>
                  <a:pt x="33921" y="12803"/>
                  <a:pt x="31604" y="12034"/>
                </a:cubicBezTo>
                <a:cubicBezTo>
                  <a:pt x="28752" y="11088"/>
                  <a:pt x="25923" y="11288"/>
                  <a:pt x="23695" y="9094"/>
                </a:cubicBezTo>
                <a:cubicBezTo>
                  <a:pt x="22258" y="7679"/>
                  <a:pt x="21768" y="6042"/>
                  <a:pt x="20788" y="4315"/>
                </a:cubicBezTo>
                <a:cubicBezTo>
                  <a:pt x="19057" y="1269"/>
                  <a:pt x="16221" y="0"/>
                  <a:pt x="13242" y="0"/>
                </a:cubicBezTo>
                <a:close/>
              </a:path>
            </a:pathLst>
          </a:custGeom>
          <a:solidFill>
            <a:schemeClr val="lt1">
              <a:alpha val="458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3"/>
          <p:cNvSpPr/>
          <p:nvPr/>
        </p:nvSpPr>
        <p:spPr>
          <a:xfrm rot="7200071">
            <a:off x="3934121" y="3099377"/>
            <a:ext cx="1243610" cy="1587964"/>
          </a:xfrm>
          <a:custGeom>
            <a:rect b="b" l="l" r="r" t="t"/>
            <a:pathLst>
              <a:path extrusionOk="0" h="31951" w="38009">
                <a:moveTo>
                  <a:pt x="13242" y="0"/>
                </a:moveTo>
                <a:cubicBezTo>
                  <a:pt x="6941" y="0"/>
                  <a:pt x="1" y="5675"/>
                  <a:pt x="1528" y="12202"/>
                </a:cubicBezTo>
                <a:lnTo>
                  <a:pt x="4012" y="17170"/>
                </a:lnTo>
                <a:cubicBezTo>
                  <a:pt x="7276" y="21581"/>
                  <a:pt x="2698" y="27584"/>
                  <a:pt x="8813" y="30637"/>
                </a:cubicBezTo>
                <a:cubicBezTo>
                  <a:pt x="10646" y="31548"/>
                  <a:pt x="13001" y="31951"/>
                  <a:pt x="15538" y="31951"/>
                </a:cubicBezTo>
                <a:cubicBezTo>
                  <a:pt x="21650" y="31951"/>
                  <a:pt x="28822" y="29614"/>
                  <a:pt x="32317" y="26426"/>
                </a:cubicBezTo>
                <a:cubicBezTo>
                  <a:pt x="34779" y="24187"/>
                  <a:pt x="38009" y="20155"/>
                  <a:pt x="37162" y="16479"/>
                </a:cubicBezTo>
                <a:cubicBezTo>
                  <a:pt x="36561" y="13928"/>
                  <a:pt x="33921" y="12803"/>
                  <a:pt x="31604" y="12034"/>
                </a:cubicBezTo>
                <a:cubicBezTo>
                  <a:pt x="28752" y="11088"/>
                  <a:pt x="25923" y="11288"/>
                  <a:pt x="23695" y="9094"/>
                </a:cubicBezTo>
                <a:cubicBezTo>
                  <a:pt x="22258" y="7679"/>
                  <a:pt x="21768" y="6042"/>
                  <a:pt x="20788" y="4315"/>
                </a:cubicBezTo>
                <a:cubicBezTo>
                  <a:pt x="19057" y="1269"/>
                  <a:pt x="16221" y="0"/>
                  <a:pt x="13242" y="0"/>
                </a:cubicBezTo>
                <a:close/>
              </a:path>
            </a:pathLst>
          </a:custGeom>
          <a:solidFill>
            <a:schemeClr val="lt1">
              <a:alpha val="458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3"/>
          <p:cNvSpPr txBox="1"/>
          <p:nvPr/>
        </p:nvSpPr>
        <p:spPr>
          <a:xfrm>
            <a:off x="1128950" y="1641850"/>
            <a:ext cx="2458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The Team</a:t>
            </a:r>
            <a:endParaRPr b="1" sz="1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3" name="Google Shape;743;p33"/>
          <p:cNvSpPr txBox="1"/>
          <p:nvPr/>
        </p:nvSpPr>
        <p:spPr>
          <a:xfrm>
            <a:off x="1128950" y="3409050"/>
            <a:ext cx="2458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Tests</a:t>
            </a:r>
            <a:endParaRPr b="1" sz="1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4" name="Google Shape;744;p33"/>
          <p:cNvSpPr txBox="1"/>
          <p:nvPr/>
        </p:nvSpPr>
        <p:spPr>
          <a:xfrm>
            <a:off x="5556850" y="1641850"/>
            <a:ext cx="2458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Description</a:t>
            </a:r>
            <a:endParaRPr b="1" sz="1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5" name="Google Shape;745;p33"/>
          <p:cNvSpPr txBox="1"/>
          <p:nvPr/>
        </p:nvSpPr>
        <p:spPr>
          <a:xfrm>
            <a:off x="5556850" y="3408950"/>
            <a:ext cx="2458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Answers</a:t>
            </a:r>
            <a:endParaRPr b="1" sz="1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46" name="Google Shape;746;p33"/>
          <p:cNvGrpSpPr/>
          <p:nvPr/>
        </p:nvGrpSpPr>
        <p:grpSpPr>
          <a:xfrm>
            <a:off x="4750141" y="1896607"/>
            <a:ext cx="280337" cy="278801"/>
            <a:chOff x="-6329100" y="3632100"/>
            <a:chExt cx="293025" cy="291450"/>
          </a:xfrm>
        </p:grpSpPr>
        <p:sp>
          <p:nvSpPr>
            <p:cNvPr id="747" name="Google Shape;747;p33"/>
            <p:cNvSpPr/>
            <p:nvPr/>
          </p:nvSpPr>
          <p:spPr>
            <a:xfrm>
              <a:off x="-6210700" y="3751600"/>
              <a:ext cx="174625" cy="171950"/>
            </a:xfrm>
            <a:custGeom>
              <a:rect b="b" l="l" r="r" t="t"/>
              <a:pathLst>
                <a:path extrusionOk="0" h="6878" w="6985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-6272400" y="3691975"/>
              <a:ext cx="136300" cy="135500"/>
            </a:xfrm>
            <a:custGeom>
              <a:rect b="b" l="l" r="r" t="t"/>
              <a:pathLst>
                <a:path extrusionOk="0" h="5420" w="5452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-6329100" y="3632100"/>
              <a:ext cx="257575" cy="256025"/>
            </a:xfrm>
            <a:custGeom>
              <a:rect b="b" l="l" r="r" t="t"/>
              <a:pathLst>
                <a:path extrusionOk="0" h="10241" w="10303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750" name="Google Shape;750;p33"/>
          <p:cNvGrpSpPr/>
          <p:nvPr/>
        </p:nvGrpSpPr>
        <p:grpSpPr>
          <a:xfrm>
            <a:off x="4102079" y="3697469"/>
            <a:ext cx="281102" cy="278801"/>
            <a:chOff x="-2310650" y="3958175"/>
            <a:chExt cx="293825" cy="291450"/>
          </a:xfrm>
        </p:grpSpPr>
        <p:sp>
          <p:nvSpPr>
            <p:cNvPr id="751" name="Google Shape;751;p33"/>
            <p:cNvSpPr/>
            <p:nvPr/>
          </p:nvSpPr>
          <p:spPr>
            <a:xfrm>
              <a:off x="-2310650" y="3958175"/>
              <a:ext cx="185925" cy="118950"/>
            </a:xfrm>
            <a:custGeom>
              <a:rect b="b" l="l" r="r" t="t"/>
              <a:pathLst>
                <a:path extrusionOk="0" h="4758" w="7437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-2309075" y="3992050"/>
              <a:ext cx="292250" cy="257575"/>
            </a:xfrm>
            <a:custGeom>
              <a:rect b="b" l="l" r="r" t="t"/>
              <a:pathLst>
                <a:path extrusionOk="0" h="10303" w="1169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753" name="Google Shape;753;p33"/>
          <p:cNvGrpSpPr/>
          <p:nvPr/>
        </p:nvGrpSpPr>
        <p:grpSpPr>
          <a:xfrm>
            <a:off x="4742607" y="3697469"/>
            <a:ext cx="295405" cy="278801"/>
            <a:chOff x="-1960150" y="3956600"/>
            <a:chExt cx="308775" cy="291450"/>
          </a:xfrm>
        </p:grpSpPr>
        <p:sp>
          <p:nvSpPr>
            <p:cNvPr id="754" name="Google Shape;754;p33"/>
            <p:cNvSpPr/>
            <p:nvPr/>
          </p:nvSpPr>
          <p:spPr>
            <a:xfrm>
              <a:off x="-1960150" y="3956600"/>
              <a:ext cx="308775" cy="51275"/>
            </a:xfrm>
            <a:custGeom>
              <a:rect b="b" l="l" r="r" t="t"/>
              <a:pathLst>
                <a:path extrusionOk="0" h="2051" w="12351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-1934950" y="4025925"/>
              <a:ext cx="256000" cy="222125"/>
            </a:xfrm>
            <a:custGeom>
              <a:rect b="b" l="l" r="r" t="t"/>
              <a:pathLst>
                <a:path extrusionOk="0" h="8885" w="1024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756" name="Google Shape;756;p33"/>
          <p:cNvGrpSpPr/>
          <p:nvPr/>
        </p:nvGrpSpPr>
        <p:grpSpPr>
          <a:xfrm>
            <a:off x="4100584" y="1896045"/>
            <a:ext cx="284092" cy="279925"/>
            <a:chOff x="-5254775" y="3631325"/>
            <a:chExt cx="296950" cy="292625"/>
          </a:xfrm>
        </p:grpSpPr>
        <p:sp>
          <p:nvSpPr>
            <p:cNvPr id="757" name="Google Shape;757;p33"/>
            <p:cNvSpPr/>
            <p:nvPr/>
          </p:nvSpPr>
          <p:spPr>
            <a:xfrm>
              <a:off x="-5246900" y="3766400"/>
              <a:ext cx="58300" cy="55150"/>
            </a:xfrm>
            <a:custGeom>
              <a:rect b="b" l="l" r="r" t="t"/>
              <a:pathLst>
                <a:path extrusionOk="0" h="2206" w="2332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-5216175" y="3795550"/>
              <a:ext cx="58300" cy="55950"/>
            </a:xfrm>
            <a:custGeom>
              <a:rect b="b" l="l" r="r" t="t"/>
              <a:pathLst>
                <a:path extrusionOk="0" h="2238" w="2332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-5185475" y="3826250"/>
              <a:ext cx="57525" cy="55750"/>
            </a:xfrm>
            <a:custGeom>
              <a:rect b="b" l="l" r="r" t="t"/>
              <a:pathLst>
                <a:path extrusionOk="0" h="2230" w="2301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-5156325" y="3856375"/>
              <a:ext cx="58300" cy="55750"/>
            </a:xfrm>
            <a:custGeom>
              <a:rect b="b" l="l" r="r" t="t"/>
              <a:pathLst>
                <a:path extrusionOk="0" h="2230" w="2332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-5105925" y="3886525"/>
              <a:ext cx="37050" cy="37425"/>
            </a:xfrm>
            <a:custGeom>
              <a:rect b="b" l="l" r="r" t="t"/>
              <a:pathLst>
                <a:path extrusionOk="0" h="1497" w="1482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-5254775" y="3648050"/>
              <a:ext cx="278050" cy="248325"/>
            </a:xfrm>
            <a:custGeom>
              <a:rect b="b" l="l" r="r" t="t"/>
              <a:pathLst>
                <a:path extrusionOk="0" h="9933" w="11122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-5163425" y="3631325"/>
              <a:ext cx="205600" cy="150450"/>
            </a:xfrm>
            <a:custGeom>
              <a:rect b="b" l="l" r="r" t="t"/>
              <a:pathLst>
                <a:path extrusionOk="0" h="6018" w="8224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764" name="Google Shape;764;p33"/>
          <p:cNvSpPr txBox="1"/>
          <p:nvPr>
            <p:ph type="title"/>
          </p:nvPr>
        </p:nvSpPr>
        <p:spPr>
          <a:xfrm>
            <a:off x="2240350" y="272070"/>
            <a:ext cx="4663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65" name="Google Shape;765;p33"/>
          <p:cNvSpPr txBox="1"/>
          <p:nvPr>
            <p:ph idx="9" type="title"/>
          </p:nvPr>
        </p:nvSpPr>
        <p:spPr>
          <a:xfrm>
            <a:off x="2908480" y="1264136"/>
            <a:ext cx="722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01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6" name="Google Shape;766;p33"/>
          <p:cNvSpPr txBox="1"/>
          <p:nvPr>
            <p:ph idx="13" type="title"/>
          </p:nvPr>
        </p:nvSpPr>
        <p:spPr>
          <a:xfrm>
            <a:off x="5434490" y="1264136"/>
            <a:ext cx="722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02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7" name="Google Shape;767;p33"/>
          <p:cNvSpPr txBox="1"/>
          <p:nvPr>
            <p:ph idx="14" type="title"/>
          </p:nvPr>
        </p:nvSpPr>
        <p:spPr>
          <a:xfrm>
            <a:off x="2911457" y="3031549"/>
            <a:ext cx="722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03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8" name="Google Shape;768;p33"/>
          <p:cNvSpPr txBox="1"/>
          <p:nvPr>
            <p:ph idx="15" type="title"/>
          </p:nvPr>
        </p:nvSpPr>
        <p:spPr>
          <a:xfrm>
            <a:off x="5434490" y="3031549"/>
            <a:ext cx="722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04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4"/>
          <p:cNvSpPr/>
          <p:nvPr/>
        </p:nvSpPr>
        <p:spPr>
          <a:xfrm rot="-2700000">
            <a:off x="3860923" y="800126"/>
            <a:ext cx="1422154" cy="1180949"/>
          </a:xfrm>
          <a:custGeom>
            <a:rect b="b" l="l" r="r" t="t"/>
            <a:pathLst>
              <a:path extrusionOk="0" h="30664" w="36927">
                <a:moveTo>
                  <a:pt x="19198" y="0"/>
                </a:moveTo>
                <a:cubicBezTo>
                  <a:pt x="17850" y="0"/>
                  <a:pt x="16505" y="119"/>
                  <a:pt x="15227" y="301"/>
                </a:cubicBezTo>
                <a:cubicBezTo>
                  <a:pt x="9390" y="1125"/>
                  <a:pt x="1081" y="3075"/>
                  <a:pt x="368" y="10115"/>
                </a:cubicBezTo>
                <a:cubicBezTo>
                  <a:pt x="0" y="13802"/>
                  <a:pt x="3230" y="18001"/>
                  <a:pt x="5625" y="20530"/>
                </a:cubicBezTo>
                <a:cubicBezTo>
                  <a:pt x="8822" y="23905"/>
                  <a:pt x="11774" y="27102"/>
                  <a:pt x="15951" y="29285"/>
                </a:cubicBezTo>
                <a:cubicBezTo>
                  <a:pt x="17796" y="30247"/>
                  <a:pt x="19900" y="30664"/>
                  <a:pt x="22026" y="30664"/>
                </a:cubicBezTo>
                <a:cubicBezTo>
                  <a:pt x="24674" y="30664"/>
                  <a:pt x="27357" y="30017"/>
                  <a:pt x="29619" y="28973"/>
                </a:cubicBezTo>
                <a:cubicBezTo>
                  <a:pt x="32649" y="27581"/>
                  <a:pt x="34498" y="24361"/>
                  <a:pt x="35511" y="21242"/>
                </a:cubicBezTo>
                <a:cubicBezTo>
                  <a:pt x="36926" y="16932"/>
                  <a:pt x="35456" y="12454"/>
                  <a:pt x="33027" y="8811"/>
                </a:cubicBezTo>
                <a:cubicBezTo>
                  <a:pt x="31680" y="6795"/>
                  <a:pt x="30076" y="4790"/>
                  <a:pt x="28338" y="3086"/>
                </a:cubicBezTo>
                <a:cubicBezTo>
                  <a:pt x="26923" y="1705"/>
                  <a:pt x="25163" y="880"/>
                  <a:pt x="23270" y="435"/>
                </a:cubicBezTo>
                <a:cubicBezTo>
                  <a:pt x="21957" y="125"/>
                  <a:pt x="20576" y="0"/>
                  <a:pt x="19198" y="0"/>
                </a:cubicBezTo>
                <a:close/>
              </a:path>
            </a:pathLst>
          </a:custGeom>
          <a:solidFill>
            <a:schemeClr val="lt2">
              <a:alpha val="715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4"/>
          <p:cNvSpPr txBox="1"/>
          <p:nvPr>
            <p:ph type="title"/>
          </p:nvPr>
        </p:nvSpPr>
        <p:spPr>
          <a:xfrm>
            <a:off x="2331720" y="1828800"/>
            <a:ext cx="4489800" cy="9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Team</a:t>
            </a:r>
            <a:endParaRPr sz="9600"/>
          </a:p>
        </p:txBody>
      </p:sp>
      <p:sp>
        <p:nvSpPr>
          <p:cNvPr id="775" name="Google Shape;775;p34"/>
          <p:cNvSpPr txBox="1"/>
          <p:nvPr>
            <p:ph idx="1" type="subTitle"/>
          </p:nvPr>
        </p:nvSpPr>
        <p:spPr>
          <a:xfrm>
            <a:off x="2331720" y="3205308"/>
            <a:ext cx="4480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 Members and Roles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76" name="Google Shape;776;p34"/>
          <p:cNvCxnSpPr/>
          <p:nvPr/>
        </p:nvCxnSpPr>
        <p:spPr>
          <a:xfrm rot="10800000">
            <a:off x="3724800" y="3043645"/>
            <a:ext cx="1694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77" name="Google Shape;777;p34"/>
          <p:cNvSpPr txBox="1"/>
          <p:nvPr>
            <p:ph idx="2" type="title"/>
          </p:nvPr>
        </p:nvSpPr>
        <p:spPr>
          <a:xfrm>
            <a:off x="3952775" y="995175"/>
            <a:ext cx="1056300" cy="6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0</a:t>
            </a:r>
            <a:r>
              <a:rPr lang="en">
                <a:latin typeface="Caveat"/>
                <a:ea typeface="Caveat"/>
                <a:cs typeface="Caveat"/>
                <a:sym typeface="Caveat"/>
              </a:rPr>
              <a:t>1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5"/>
          <p:cNvSpPr txBox="1"/>
          <p:nvPr>
            <p:ph type="title"/>
          </p:nvPr>
        </p:nvSpPr>
        <p:spPr>
          <a:xfrm>
            <a:off x="1481325" y="272082"/>
            <a:ext cx="6172200" cy="1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783" name="Google Shape;783;p35"/>
          <p:cNvSpPr txBox="1"/>
          <p:nvPr>
            <p:ph idx="1" type="subTitle"/>
          </p:nvPr>
        </p:nvSpPr>
        <p:spPr>
          <a:xfrm>
            <a:off x="1094255" y="2578608"/>
            <a:ext cx="1847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84" name="Google Shape;784;p35"/>
          <p:cNvSpPr txBox="1"/>
          <p:nvPr>
            <p:ph idx="3" type="subTitle"/>
          </p:nvPr>
        </p:nvSpPr>
        <p:spPr>
          <a:xfrm>
            <a:off x="3648457" y="2578608"/>
            <a:ext cx="1847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Mohammed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85" name="Google Shape;785;p35"/>
          <p:cNvSpPr txBox="1"/>
          <p:nvPr>
            <p:ph idx="5" type="subTitle"/>
          </p:nvPr>
        </p:nvSpPr>
        <p:spPr>
          <a:xfrm>
            <a:off x="6202645" y="2578608"/>
            <a:ext cx="18471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Allaa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86" name="Google Shape;786;p35"/>
          <p:cNvSpPr/>
          <p:nvPr/>
        </p:nvSpPr>
        <p:spPr>
          <a:xfrm>
            <a:off x="1893716" y="2194623"/>
            <a:ext cx="248176" cy="323043"/>
          </a:xfrm>
          <a:custGeom>
            <a:rect b="b" l="l" r="r" t="t"/>
            <a:pathLst>
              <a:path extrusionOk="0" h="12099" w="9295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87" name="Google Shape;787;p35"/>
          <p:cNvGrpSpPr/>
          <p:nvPr/>
        </p:nvGrpSpPr>
        <p:grpSpPr>
          <a:xfrm>
            <a:off x="4428148" y="2206384"/>
            <a:ext cx="287719" cy="323871"/>
            <a:chOff x="-20930075" y="4066100"/>
            <a:chExt cx="269400" cy="303250"/>
          </a:xfrm>
        </p:grpSpPr>
        <p:sp>
          <p:nvSpPr>
            <p:cNvPr id="788" name="Google Shape;788;p35"/>
            <p:cNvSpPr/>
            <p:nvPr/>
          </p:nvSpPr>
          <p:spPr>
            <a:xfrm>
              <a:off x="-20865475" y="4066100"/>
              <a:ext cx="141775" cy="144150"/>
            </a:xfrm>
            <a:custGeom>
              <a:rect b="b" l="l" r="r" t="t"/>
              <a:pathLst>
                <a:path extrusionOk="0" h="5766" w="5671">
                  <a:moveTo>
                    <a:pt x="2836" y="2174"/>
                  </a:moveTo>
                  <a:cubicBezTo>
                    <a:pt x="3245" y="2174"/>
                    <a:pt x="3560" y="2489"/>
                    <a:pt x="3560" y="2867"/>
                  </a:cubicBezTo>
                  <a:cubicBezTo>
                    <a:pt x="3560" y="3277"/>
                    <a:pt x="3245" y="3592"/>
                    <a:pt x="2836" y="3592"/>
                  </a:cubicBezTo>
                  <a:cubicBezTo>
                    <a:pt x="2457" y="3592"/>
                    <a:pt x="2142" y="3277"/>
                    <a:pt x="2142" y="2867"/>
                  </a:cubicBezTo>
                  <a:cubicBezTo>
                    <a:pt x="2142" y="2489"/>
                    <a:pt x="2457" y="2174"/>
                    <a:pt x="2836" y="2174"/>
                  </a:cubicBezTo>
                  <a:close/>
                  <a:moveTo>
                    <a:pt x="2836" y="0"/>
                  </a:moveTo>
                  <a:cubicBezTo>
                    <a:pt x="2457" y="0"/>
                    <a:pt x="2111" y="252"/>
                    <a:pt x="1890" y="599"/>
                  </a:cubicBezTo>
                  <a:cubicBezTo>
                    <a:pt x="1791" y="563"/>
                    <a:pt x="1685" y="545"/>
                    <a:pt x="1577" y="545"/>
                  </a:cubicBezTo>
                  <a:cubicBezTo>
                    <a:pt x="1307" y="545"/>
                    <a:pt x="1031" y="657"/>
                    <a:pt x="851" y="882"/>
                  </a:cubicBezTo>
                  <a:cubicBezTo>
                    <a:pt x="630" y="1071"/>
                    <a:pt x="536" y="1355"/>
                    <a:pt x="536" y="1607"/>
                  </a:cubicBezTo>
                  <a:cubicBezTo>
                    <a:pt x="536" y="1733"/>
                    <a:pt x="536" y="1827"/>
                    <a:pt x="567" y="1922"/>
                  </a:cubicBezTo>
                  <a:cubicBezTo>
                    <a:pt x="189" y="2142"/>
                    <a:pt x="0" y="2489"/>
                    <a:pt x="0" y="2867"/>
                  </a:cubicBezTo>
                  <a:cubicBezTo>
                    <a:pt x="0" y="3308"/>
                    <a:pt x="189" y="3655"/>
                    <a:pt x="567" y="3812"/>
                  </a:cubicBezTo>
                  <a:cubicBezTo>
                    <a:pt x="536" y="3938"/>
                    <a:pt x="536" y="4033"/>
                    <a:pt x="536" y="4127"/>
                  </a:cubicBezTo>
                  <a:cubicBezTo>
                    <a:pt x="536" y="4411"/>
                    <a:pt x="630" y="4694"/>
                    <a:pt x="851" y="4883"/>
                  </a:cubicBezTo>
                  <a:cubicBezTo>
                    <a:pt x="1036" y="5092"/>
                    <a:pt x="1325" y="5216"/>
                    <a:pt x="1603" y="5216"/>
                  </a:cubicBezTo>
                  <a:cubicBezTo>
                    <a:pt x="1702" y="5216"/>
                    <a:pt x="1799" y="5200"/>
                    <a:pt x="1890" y="5167"/>
                  </a:cubicBezTo>
                  <a:cubicBezTo>
                    <a:pt x="2111" y="5513"/>
                    <a:pt x="2457" y="5766"/>
                    <a:pt x="2836" y="5766"/>
                  </a:cubicBezTo>
                  <a:cubicBezTo>
                    <a:pt x="3245" y="5766"/>
                    <a:pt x="3592" y="5513"/>
                    <a:pt x="3781" y="5167"/>
                  </a:cubicBezTo>
                  <a:cubicBezTo>
                    <a:pt x="3889" y="5203"/>
                    <a:pt x="3999" y="5221"/>
                    <a:pt x="4109" y="5221"/>
                  </a:cubicBezTo>
                  <a:cubicBezTo>
                    <a:pt x="4382" y="5221"/>
                    <a:pt x="4649" y="5108"/>
                    <a:pt x="4852" y="4883"/>
                  </a:cubicBezTo>
                  <a:cubicBezTo>
                    <a:pt x="5041" y="4694"/>
                    <a:pt x="5167" y="4411"/>
                    <a:pt x="5167" y="4127"/>
                  </a:cubicBezTo>
                  <a:cubicBezTo>
                    <a:pt x="5167" y="4033"/>
                    <a:pt x="5167" y="3938"/>
                    <a:pt x="5135" y="3812"/>
                  </a:cubicBezTo>
                  <a:cubicBezTo>
                    <a:pt x="5482" y="3623"/>
                    <a:pt x="5671" y="3277"/>
                    <a:pt x="5671" y="2867"/>
                  </a:cubicBezTo>
                  <a:cubicBezTo>
                    <a:pt x="5671" y="2489"/>
                    <a:pt x="5450" y="2142"/>
                    <a:pt x="5135" y="1922"/>
                  </a:cubicBezTo>
                  <a:cubicBezTo>
                    <a:pt x="5167" y="1827"/>
                    <a:pt x="5167" y="1733"/>
                    <a:pt x="5167" y="1607"/>
                  </a:cubicBezTo>
                  <a:cubicBezTo>
                    <a:pt x="5167" y="1355"/>
                    <a:pt x="5041" y="1071"/>
                    <a:pt x="4852" y="882"/>
                  </a:cubicBezTo>
                  <a:cubicBezTo>
                    <a:pt x="4643" y="673"/>
                    <a:pt x="4348" y="550"/>
                    <a:pt x="4069" y="550"/>
                  </a:cubicBezTo>
                  <a:cubicBezTo>
                    <a:pt x="3969" y="550"/>
                    <a:pt x="3872" y="566"/>
                    <a:pt x="3781" y="599"/>
                  </a:cubicBezTo>
                  <a:cubicBezTo>
                    <a:pt x="3592" y="252"/>
                    <a:pt x="3245" y="0"/>
                    <a:pt x="2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-20930075" y="4191325"/>
              <a:ext cx="269400" cy="178025"/>
            </a:xfrm>
            <a:custGeom>
              <a:rect b="b" l="l" r="r" t="t"/>
              <a:pathLst>
                <a:path extrusionOk="0" h="7121" w="10776">
                  <a:moveTo>
                    <a:pt x="379" y="0"/>
                  </a:moveTo>
                  <a:cubicBezTo>
                    <a:pt x="253" y="0"/>
                    <a:pt x="190" y="32"/>
                    <a:pt x="95" y="95"/>
                  </a:cubicBezTo>
                  <a:cubicBezTo>
                    <a:pt x="32" y="189"/>
                    <a:pt x="1" y="252"/>
                    <a:pt x="1" y="378"/>
                  </a:cubicBezTo>
                  <a:cubicBezTo>
                    <a:pt x="1" y="473"/>
                    <a:pt x="190" y="2710"/>
                    <a:pt x="1103" y="3655"/>
                  </a:cubicBezTo>
                  <a:cubicBezTo>
                    <a:pt x="1513" y="4096"/>
                    <a:pt x="1922" y="4285"/>
                    <a:pt x="2364" y="4285"/>
                  </a:cubicBezTo>
                  <a:cubicBezTo>
                    <a:pt x="2679" y="4285"/>
                    <a:pt x="3025" y="4159"/>
                    <a:pt x="3340" y="3907"/>
                  </a:cubicBezTo>
                  <a:lnTo>
                    <a:pt x="4947" y="5514"/>
                  </a:lnTo>
                  <a:lnTo>
                    <a:pt x="4947" y="6427"/>
                  </a:lnTo>
                  <a:lnTo>
                    <a:pt x="2458" y="6427"/>
                  </a:lnTo>
                  <a:cubicBezTo>
                    <a:pt x="2269" y="6427"/>
                    <a:pt x="2112" y="6585"/>
                    <a:pt x="2112" y="6774"/>
                  </a:cubicBezTo>
                  <a:cubicBezTo>
                    <a:pt x="2112" y="6963"/>
                    <a:pt x="2269" y="7120"/>
                    <a:pt x="2458" y="7120"/>
                  </a:cubicBezTo>
                  <a:lnTo>
                    <a:pt x="8192" y="7120"/>
                  </a:lnTo>
                  <a:cubicBezTo>
                    <a:pt x="8381" y="7120"/>
                    <a:pt x="8539" y="6963"/>
                    <a:pt x="8539" y="6774"/>
                  </a:cubicBezTo>
                  <a:cubicBezTo>
                    <a:pt x="8539" y="6585"/>
                    <a:pt x="8381" y="6427"/>
                    <a:pt x="8192" y="6427"/>
                  </a:cubicBezTo>
                  <a:lnTo>
                    <a:pt x="5672" y="6427"/>
                  </a:lnTo>
                  <a:lnTo>
                    <a:pt x="5672" y="6207"/>
                  </a:lnTo>
                  <a:lnTo>
                    <a:pt x="7278" y="4600"/>
                  </a:lnTo>
                  <a:cubicBezTo>
                    <a:pt x="7751" y="4884"/>
                    <a:pt x="8066" y="5010"/>
                    <a:pt x="8413" y="5010"/>
                  </a:cubicBezTo>
                  <a:cubicBezTo>
                    <a:pt x="8854" y="5010"/>
                    <a:pt x="9232" y="4789"/>
                    <a:pt x="9673" y="4380"/>
                  </a:cubicBezTo>
                  <a:cubicBezTo>
                    <a:pt x="10586" y="3466"/>
                    <a:pt x="10775" y="1229"/>
                    <a:pt x="10775" y="1103"/>
                  </a:cubicBezTo>
                  <a:cubicBezTo>
                    <a:pt x="10775" y="977"/>
                    <a:pt x="10744" y="883"/>
                    <a:pt x="10649" y="820"/>
                  </a:cubicBezTo>
                  <a:cubicBezTo>
                    <a:pt x="10586" y="757"/>
                    <a:pt x="10492" y="693"/>
                    <a:pt x="10397" y="693"/>
                  </a:cubicBezTo>
                  <a:cubicBezTo>
                    <a:pt x="10303" y="693"/>
                    <a:pt x="8066" y="883"/>
                    <a:pt x="7121" y="1796"/>
                  </a:cubicBezTo>
                  <a:cubicBezTo>
                    <a:pt x="6365" y="2552"/>
                    <a:pt x="6302" y="3308"/>
                    <a:pt x="6869" y="4033"/>
                  </a:cubicBezTo>
                  <a:lnTo>
                    <a:pt x="5735" y="5167"/>
                  </a:lnTo>
                  <a:lnTo>
                    <a:pt x="5735" y="1324"/>
                  </a:lnTo>
                  <a:cubicBezTo>
                    <a:pt x="5609" y="1387"/>
                    <a:pt x="5514" y="1387"/>
                    <a:pt x="5388" y="1387"/>
                  </a:cubicBezTo>
                  <a:cubicBezTo>
                    <a:pt x="5262" y="1387"/>
                    <a:pt x="5136" y="1387"/>
                    <a:pt x="5041" y="1324"/>
                  </a:cubicBezTo>
                  <a:lnTo>
                    <a:pt x="5041" y="4443"/>
                  </a:lnTo>
                  <a:lnTo>
                    <a:pt x="3876" y="3340"/>
                  </a:lnTo>
                  <a:cubicBezTo>
                    <a:pt x="4474" y="2584"/>
                    <a:pt x="4411" y="1828"/>
                    <a:pt x="3655" y="1103"/>
                  </a:cubicBezTo>
                  <a:cubicBezTo>
                    <a:pt x="2742" y="189"/>
                    <a:pt x="505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0" name="Google Shape;790;p35"/>
          <p:cNvGrpSpPr/>
          <p:nvPr/>
        </p:nvGrpSpPr>
        <p:grpSpPr>
          <a:xfrm>
            <a:off x="6963405" y="2194614"/>
            <a:ext cx="325580" cy="323471"/>
            <a:chOff x="-15296200" y="3326900"/>
            <a:chExt cx="304850" cy="302875"/>
          </a:xfrm>
        </p:grpSpPr>
        <p:sp>
          <p:nvSpPr>
            <p:cNvPr id="791" name="Google Shape;791;p35"/>
            <p:cNvSpPr/>
            <p:nvPr/>
          </p:nvSpPr>
          <p:spPr>
            <a:xfrm>
              <a:off x="-15182775" y="3326900"/>
              <a:ext cx="77200" cy="157175"/>
            </a:xfrm>
            <a:custGeom>
              <a:rect b="b" l="l" r="r" t="t"/>
              <a:pathLst>
                <a:path extrusionOk="0" h="6287" w="3088">
                  <a:moveTo>
                    <a:pt x="1556" y="1"/>
                  </a:moveTo>
                  <a:cubicBezTo>
                    <a:pt x="1434" y="1"/>
                    <a:pt x="1308" y="48"/>
                    <a:pt x="1229" y="143"/>
                  </a:cubicBezTo>
                  <a:cubicBezTo>
                    <a:pt x="1198" y="237"/>
                    <a:pt x="410" y="1560"/>
                    <a:pt x="0" y="3451"/>
                  </a:cubicBezTo>
                  <a:cubicBezTo>
                    <a:pt x="630" y="4333"/>
                    <a:pt x="1166" y="5278"/>
                    <a:pt x="1544" y="6286"/>
                  </a:cubicBezTo>
                  <a:cubicBezTo>
                    <a:pt x="1954" y="5309"/>
                    <a:pt x="2458" y="4364"/>
                    <a:pt x="3088" y="3451"/>
                  </a:cubicBezTo>
                  <a:cubicBezTo>
                    <a:pt x="2678" y="1529"/>
                    <a:pt x="1891" y="237"/>
                    <a:pt x="1859" y="143"/>
                  </a:cubicBezTo>
                  <a:cubicBezTo>
                    <a:pt x="1796" y="48"/>
                    <a:pt x="1678" y="1"/>
                    <a:pt x="1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-15260825" y="3363175"/>
              <a:ext cx="108800" cy="199650"/>
            </a:xfrm>
            <a:custGeom>
              <a:rect b="b" l="l" r="r" t="t"/>
              <a:pathLst>
                <a:path extrusionOk="0" h="7986" w="4352">
                  <a:moveTo>
                    <a:pt x="432" y="1"/>
                  </a:moveTo>
                  <a:cubicBezTo>
                    <a:pt x="212" y="1"/>
                    <a:pt x="0" y="182"/>
                    <a:pt x="66" y="424"/>
                  </a:cubicBezTo>
                  <a:lnTo>
                    <a:pt x="949" y="3638"/>
                  </a:lnTo>
                  <a:cubicBezTo>
                    <a:pt x="1075" y="4047"/>
                    <a:pt x="1201" y="4520"/>
                    <a:pt x="1264" y="4961"/>
                  </a:cubicBezTo>
                  <a:cubicBezTo>
                    <a:pt x="1642" y="5497"/>
                    <a:pt x="2051" y="6001"/>
                    <a:pt x="2587" y="6410"/>
                  </a:cubicBezTo>
                  <a:cubicBezTo>
                    <a:pt x="3406" y="7072"/>
                    <a:pt x="3721" y="7292"/>
                    <a:pt x="4351" y="7986"/>
                  </a:cubicBezTo>
                  <a:lnTo>
                    <a:pt x="4351" y="6064"/>
                  </a:lnTo>
                  <a:cubicBezTo>
                    <a:pt x="4351" y="6001"/>
                    <a:pt x="4351" y="5938"/>
                    <a:pt x="4320" y="5906"/>
                  </a:cubicBezTo>
                  <a:cubicBezTo>
                    <a:pt x="3721" y="4205"/>
                    <a:pt x="2839" y="2693"/>
                    <a:pt x="1705" y="1338"/>
                  </a:cubicBezTo>
                  <a:lnTo>
                    <a:pt x="697" y="109"/>
                  </a:lnTo>
                  <a:cubicBezTo>
                    <a:pt x="621" y="34"/>
                    <a:pt x="526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-15135525" y="3362475"/>
              <a:ext cx="109325" cy="200350"/>
            </a:xfrm>
            <a:custGeom>
              <a:rect b="b" l="l" r="r" t="t"/>
              <a:pathLst>
                <a:path extrusionOk="0" h="8014" w="4373">
                  <a:moveTo>
                    <a:pt x="3945" y="1"/>
                  </a:moveTo>
                  <a:cubicBezTo>
                    <a:pt x="3846" y="1"/>
                    <a:pt x="3742" y="41"/>
                    <a:pt x="3655" y="137"/>
                  </a:cubicBezTo>
                  <a:lnTo>
                    <a:pt x="2647" y="1366"/>
                  </a:lnTo>
                  <a:cubicBezTo>
                    <a:pt x="1513" y="2721"/>
                    <a:pt x="599" y="4296"/>
                    <a:pt x="32" y="5934"/>
                  </a:cubicBezTo>
                  <a:cubicBezTo>
                    <a:pt x="32" y="5966"/>
                    <a:pt x="1" y="6060"/>
                    <a:pt x="1" y="6092"/>
                  </a:cubicBezTo>
                  <a:lnTo>
                    <a:pt x="1" y="8014"/>
                  </a:lnTo>
                  <a:cubicBezTo>
                    <a:pt x="631" y="7320"/>
                    <a:pt x="914" y="7163"/>
                    <a:pt x="1765" y="6438"/>
                  </a:cubicBezTo>
                  <a:cubicBezTo>
                    <a:pt x="2301" y="6060"/>
                    <a:pt x="2710" y="5525"/>
                    <a:pt x="3088" y="4989"/>
                  </a:cubicBezTo>
                  <a:cubicBezTo>
                    <a:pt x="3151" y="4517"/>
                    <a:pt x="3246" y="4075"/>
                    <a:pt x="3403" y="3666"/>
                  </a:cubicBezTo>
                  <a:lnTo>
                    <a:pt x="4285" y="452"/>
                  </a:lnTo>
                  <a:cubicBezTo>
                    <a:pt x="4373" y="211"/>
                    <a:pt x="4171" y="1"/>
                    <a:pt x="3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-15296200" y="3416600"/>
              <a:ext cx="143375" cy="213175"/>
            </a:xfrm>
            <a:custGeom>
              <a:rect b="b" l="l" r="r" t="t"/>
              <a:pathLst>
                <a:path extrusionOk="0" h="8527" w="5735">
                  <a:moveTo>
                    <a:pt x="346" y="0"/>
                  </a:moveTo>
                  <a:cubicBezTo>
                    <a:pt x="170" y="0"/>
                    <a:pt x="1" y="123"/>
                    <a:pt x="1" y="335"/>
                  </a:cubicBezTo>
                  <a:lnTo>
                    <a:pt x="1" y="3171"/>
                  </a:lnTo>
                  <a:cubicBezTo>
                    <a:pt x="1" y="6132"/>
                    <a:pt x="2458" y="8526"/>
                    <a:pt x="5357" y="8526"/>
                  </a:cubicBezTo>
                  <a:lnTo>
                    <a:pt x="5735" y="8526"/>
                  </a:lnTo>
                  <a:lnTo>
                    <a:pt x="5735" y="7581"/>
                  </a:lnTo>
                  <a:cubicBezTo>
                    <a:pt x="5735" y="7172"/>
                    <a:pt x="5577" y="6731"/>
                    <a:pt x="5262" y="6384"/>
                  </a:cubicBezTo>
                  <a:cubicBezTo>
                    <a:pt x="4695" y="5723"/>
                    <a:pt x="4254" y="5471"/>
                    <a:pt x="3529" y="4840"/>
                  </a:cubicBezTo>
                  <a:cubicBezTo>
                    <a:pt x="2584" y="4084"/>
                    <a:pt x="1828" y="3108"/>
                    <a:pt x="1387" y="2005"/>
                  </a:cubicBezTo>
                  <a:lnTo>
                    <a:pt x="694" y="241"/>
                  </a:lnTo>
                  <a:cubicBezTo>
                    <a:pt x="625" y="75"/>
                    <a:pt x="483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-15134725" y="3416100"/>
              <a:ext cx="143375" cy="213675"/>
            </a:xfrm>
            <a:custGeom>
              <a:rect b="b" l="l" r="r" t="t"/>
              <a:pathLst>
                <a:path extrusionOk="0" h="8547" w="5735">
                  <a:moveTo>
                    <a:pt x="5357" y="1"/>
                  </a:moveTo>
                  <a:cubicBezTo>
                    <a:pt x="5224" y="1"/>
                    <a:pt x="5094" y="71"/>
                    <a:pt x="5041" y="229"/>
                  </a:cubicBezTo>
                  <a:lnTo>
                    <a:pt x="4348" y="2025"/>
                  </a:lnTo>
                  <a:cubicBezTo>
                    <a:pt x="3907" y="3128"/>
                    <a:pt x="3151" y="4104"/>
                    <a:pt x="2206" y="4860"/>
                  </a:cubicBezTo>
                  <a:cubicBezTo>
                    <a:pt x="1481" y="5427"/>
                    <a:pt x="1040" y="5743"/>
                    <a:pt x="473" y="6341"/>
                  </a:cubicBezTo>
                  <a:cubicBezTo>
                    <a:pt x="158" y="6688"/>
                    <a:pt x="0" y="7129"/>
                    <a:pt x="0" y="7601"/>
                  </a:cubicBezTo>
                  <a:lnTo>
                    <a:pt x="0" y="8546"/>
                  </a:lnTo>
                  <a:lnTo>
                    <a:pt x="378" y="8546"/>
                  </a:lnTo>
                  <a:cubicBezTo>
                    <a:pt x="3308" y="8546"/>
                    <a:pt x="5734" y="6152"/>
                    <a:pt x="5734" y="3191"/>
                  </a:cubicBezTo>
                  <a:lnTo>
                    <a:pt x="5734" y="355"/>
                  </a:lnTo>
                  <a:cubicBezTo>
                    <a:pt x="5734" y="136"/>
                    <a:pt x="5543" y="1"/>
                    <a:pt x="5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6"/>
          <p:cNvSpPr/>
          <p:nvPr/>
        </p:nvSpPr>
        <p:spPr>
          <a:xfrm rot="-2700000">
            <a:off x="3860923" y="800126"/>
            <a:ext cx="1422154" cy="1180949"/>
          </a:xfrm>
          <a:custGeom>
            <a:rect b="b" l="l" r="r" t="t"/>
            <a:pathLst>
              <a:path extrusionOk="0" h="30664" w="36927">
                <a:moveTo>
                  <a:pt x="19198" y="0"/>
                </a:moveTo>
                <a:cubicBezTo>
                  <a:pt x="17850" y="0"/>
                  <a:pt x="16505" y="119"/>
                  <a:pt x="15227" y="301"/>
                </a:cubicBezTo>
                <a:cubicBezTo>
                  <a:pt x="9390" y="1125"/>
                  <a:pt x="1081" y="3075"/>
                  <a:pt x="368" y="10115"/>
                </a:cubicBezTo>
                <a:cubicBezTo>
                  <a:pt x="0" y="13802"/>
                  <a:pt x="3230" y="18001"/>
                  <a:pt x="5625" y="20530"/>
                </a:cubicBezTo>
                <a:cubicBezTo>
                  <a:pt x="8822" y="23905"/>
                  <a:pt x="11774" y="27102"/>
                  <a:pt x="15951" y="29285"/>
                </a:cubicBezTo>
                <a:cubicBezTo>
                  <a:pt x="17796" y="30247"/>
                  <a:pt x="19900" y="30664"/>
                  <a:pt x="22026" y="30664"/>
                </a:cubicBezTo>
                <a:cubicBezTo>
                  <a:pt x="24674" y="30664"/>
                  <a:pt x="27357" y="30017"/>
                  <a:pt x="29619" y="28973"/>
                </a:cubicBezTo>
                <a:cubicBezTo>
                  <a:pt x="32649" y="27581"/>
                  <a:pt x="34498" y="24361"/>
                  <a:pt x="35511" y="21242"/>
                </a:cubicBezTo>
                <a:cubicBezTo>
                  <a:pt x="36926" y="16932"/>
                  <a:pt x="35456" y="12454"/>
                  <a:pt x="33027" y="8811"/>
                </a:cubicBezTo>
                <a:cubicBezTo>
                  <a:pt x="31680" y="6795"/>
                  <a:pt x="30076" y="4790"/>
                  <a:pt x="28338" y="3086"/>
                </a:cubicBezTo>
                <a:cubicBezTo>
                  <a:pt x="26923" y="1705"/>
                  <a:pt x="25163" y="880"/>
                  <a:pt x="23270" y="435"/>
                </a:cubicBezTo>
                <a:cubicBezTo>
                  <a:pt x="21957" y="125"/>
                  <a:pt x="20576" y="0"/>
                  <a:pt x="19198" y="0"/>
                </a:cubicBezTo>
                <a:close/>
              </a:path>
            </a:pathLst>
          </a:custGeom>
          <a:solidFill>
            <a:schemeClr val="lt2">
              <a:alpha val="715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6"/>
          <p:cNvSpPr txBox="1"/>
          <p:nvPr>
            <p:ph type="title"/>
          </p:nvPr>
        </p:nvSpPr>
        <p:spPr>
          <a:xfrm>
            <a:off x="1956400" y="1828800"/>
            <a:ext cx="5208900" cy="9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Description </a:t>
            </a:r>
            <a:endParaRPr sz="9600"/>
          </a:p>
        </p:txBody>
      </p:sp>
      <p:sp>
        <p:nvSpPr>
          <p:cNvPr id="802" name="Google Shape;802;p36"/>
          <p:cNvSpPr txBox="1"/>
          <p:nvPr>
            <p:ph idx="1" type="subTitle"/>
          </p:nvPr>
        </p:nvSpPr>
        <p:spPr>
          <a:xfrm>
            <a:off x="2331720" y="3205308"/>
            <a:ext cx="4480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Pseudo-code and description of the two sum functions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03" name="Google Shape;803;p36"/>
          <p:cNvCxnSpPr/>
          <p:nvPr/>
        </p:nvCxnSpPr>
        <p:spPr>
          <a:xfrm rot="10800000">
            <a:off x="3724800" y="3043645"/>
            <a:ext cx="1694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04" name="Google Shape;804;p36"/>
          <p:cNvSpPr txBox="1"/>
          <p:nvPr>
            <p:ph idx="2" type="title"/>
          </p:nvPr>
        </p:nvSpPr>
        <p:spPr>
          <a:xfrm>
            <a:off x="3952775" y="995175"/>
            <a:ext cx="1056300" cy="6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02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7"/>
          <p:cNvSpPr txBox="1"/>
          <p:nvPr>
            <p:ph type="title"/>
          </p:nvPr>
        </p:nvSpPr>
        <p:spPr>
          <a:xfrm>
            <a:off x="1435608" y="272010"/>
            <a:ext cx="6276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Pseudocode-normal_sum</a:t>
            </a:r>
            <a:endParaRPr/>
          </a:p>
        </p:txBody>
      </p:sp>
      <p:sp>
        <p:nvSpPr>
          <p:cNvPr id="810" name="Google Shape;810;p37"/>
          <p:cNvSpPr txBox="1"/>
          <p:nvPr/>
        </p:nvSpPr>
        <p:spPr>
          <a:xfrm>
            <a:off x="1554826" y="1133862"/>
            <a:ext cx="2562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1" name="Google Shape;811;p37"/>
          <p:cNvSpPr txBox="1"/>
          <p:nvPr/>
        </p:nvSpPr>
        <p:spPr>
          <a:xfrm>
            <a:off x="1053875" y="1179342"/>
            <a:ext cx="73452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Sum = 0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Loop from i = 1 to n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Sum += i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8"/>
          <p:cNvSpPr txBox="1"/>
          <p:nvPr>
            <p:ph type="title"/>
          </p:nvPr>
        </p:nvSpPr>
        <p:spPr>
          <a:xfrm>
            <a:off x="1435608" y="272010"/>
            <a:ext cx="6276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Pseudocode-parallel_sum</a:t>
            </a:r>
            <a:endParaRPr/>
          </a:p>
        </p:txBody>
      </p:sp>
      <p:sp>
        <p:nvSpPr>
          <p:cNvPr id="817" name="Google Shape;817;p38"/>
          <p:cNvSpPr txBox="1"/>
          <p:nvPr/>
        </p:nvSpPr>
        <p:spPr>
          <a:xfrm>
            <a:off x="1554826" y="1133862"/>
            <a:ext cx="2562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8" name="Google Shape;818;p38"/>
          <p:cNvSpPr txBox="1"/>
          <p:nvPr/>
        </p:nvSpPr>
        <p:spPr>
          <a:xfrm>
            <a:off x="1053875" y="1179342"/>
            <a:ext cx="73452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Create a 2D array of pipes, each with their own file descriptors.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Loop over number of processes we want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Fork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 child: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Compute</a:t>
            </a: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sum from in range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Write to parent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Exit once done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Increment l and r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Parent waits for children to execute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Sum = 0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Loop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Read subsum from each child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Sum += subsum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9"/>
          <p:cNvSpPr txBox="1"/>
          <p:nvPr>
            <p:ph type="title"/>
          </p:nvPr>
        </p:nvSpPr>
        <p:spPr>
          <a:xfrm>
            <a:off x="1435608" y="272010"/>
            <a:ext cx="6276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endParaRPr/>
          </a:p>
        </p:txBody>
      </p:sp>
      <p:pic>
        <p:nvPicPr>
          <p:cNvPr id="824" name="Google Shape;824;p39" title="Normal Vs Paralle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672" y="1466975"/>
            <a:ext cx="3870531" cy="23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39" title="Normal and Paralle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99" y="1494050"/>
            <a:ext cx="3783401" cy="234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0"/>
          <p:cNvSpPr/>
          <p:nvPr/>
        </p:nvSpPr>
        <p:spPr>
          <a:xfrm rot="-2700000">
            <a:off x="3860923" y="800126"/>
            <a:ext cx="1422154" cy="1180949"/>
          </a:xfrm>
          <a:custGeom>
            <a:rect b="b" l="l" r="r" t="t"/>
            <a:pathLst>
              <a:path extrusionOk="0" h="30664" w="36927">
                <a:moveTo>
                  <a:pt x="19198" y="0"/>
                </a:moveTo>
                <a:cubicBezTo>
                  <a:pt x="17850" y="0"/>
                  <a:pt x="16505" y="119"/>
                  <a:pt x="15227" y="301"/>
                </a:cubicBezTo>
                <a:cubicBezTo>
                  <a:pt x="9390" y="1125"/>
                  <a:pt x="1081" y="3075"/>
                  <a:pt x="368" y="10115"/>
                </a:cubicBezTo>
                <a:cubicBezTo>
                  <a:pt x="0" y="13802"/>
                  <a:pt x="3230" y="18001"/>
                  <a:pt x="5625" y="20530"/>
                </a:cubicBezTo>
                <a:cubicBezTo>
                  <a:pt x="8822" y="23905"/>
                  <a:pt x="11774" y="27102"/>
                  <a:pt x="15951" y="29285"/>
                </a:cubicBezTo>
                <a:cubicBezTo>
                  <a:pt x="17796" y="30247"/>
                  <a:pt x="19900" y="30664"/>
                  <a:pt x="22026" y="30664"/>
                </a:cubicBezTo>
                <a:cubicBezTo>
                  <a:pt x="24674" y="30664"/>
                  <a:pt x="27357" y="30017"/>
                  <a:pt x="29619" y="28973"/>
                </a:cubicBezTo>
                <a:cubicBezTo>
                  <a:pt x="32649" y="27581"/>
                  <a:pt x="34498" y="24361"/>
                  <a:pt x="35511" y="21242"/>
                </a:cubicBezTo>
                <a:cubicBezTo>
                  <a:pt x="36926" y="16932"/>
                  <a:pt x="35456" y="12454"/>
                  <a:pt x="33027" y="8811"/>
                </a:cubicBezTo>
                <a:cubicBezTo>
                  <a:pt x="31680" y="6795"/>
                  <a:pt x="30076" y="4790"/>
                  <a:pt x="28338" y="3086"/>
                </a:cubicBezTo>
                <a:cubicBezTo>
                  <a:pt x="26923" y="1705"/>
                  <a:pt x="25163" y="880"/>
                  <a:pt x="23270" y="435"/>
                </a:cubicBezTo>
                <a:cubicBezTo>
                  <a:pt x="21957" y="125"/>
                  <a:pt x="20576" y="0"/>
                  <a:pt x="19198" y="0"/>
                </a:cubicBezTo>
                <a:close/>
              </a:path>
            </a:pathLst>
          </a:custGeom>
          <a:solidFill>
            <a:schemeClr val="lt2">
              <a:alpha val="715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0"/>
          <p:cNvSpPr txBox="1"/>
          <p:nvPr>
            <p:ph type="title"/>
          </p:nvPr>
        </p:nvSpPr>
        <p:spPr>
          <a:xfrm>
            <a:off x="1956400" y="1828800"/>
            <a:ext cx="5208900" cy="9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Tests</a:t>
            </a:r>
            <a:endParaRPr sz="9600"/>
          </a:p>
        </p:txBody>
      </p:sp>
      <p:sp>
        <p:nvSpPr>
          <p:cNvPr id="832" name="Google Shape;832;p40"/>
          <p:cNvSpPr txBox="1"/>
          <p:nvPr>
            <p:ph idx="1" type="subTitle"/>
          </p:nvPr>
        </p:nvSpPr>
        <p:spPr>
          <a:xfrm>
            <a:off x="2331720" y="3205308"/>
            <a:ext cx="4480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were the the tests designed? Why?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33" name="Google Shape;833;p40"/>
          <p:cNvCxnSpPr/>
          <p:nvPr/>
        </p:nvCxnSpPr>
        <p:spPr>
          <a:xfrm rot="10800000">
            <a:off x="3724800" y="3043645"/>
            <a:ext cx="1694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34" name="Google Shape;834;p40"/>
          <p:cNvSpPr txBox="1"/>
          <p:nvPr>
            <p:ph idx="2" type="title"/>
          </p:nvPr>
        </p:nvSpPr>
        <p:spPr>
          <a:xfrm>
            <a:off x="3952775" y="995175"/>
            <a:ext cx="1056300" cy="6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03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bstract Focus by Slidesgo">
  <a:themeElements>
    <a:clrScheme name="Simple Light">
      <a:dk1>
        <a:srgbClr val="595959"/>
      </a:dk1>
      <a:lt1>
        <a:srgbClr val="FFFFFF"/>
      </a:lt1>
      <a:dk2>
        <a:srgbClr val="595959"/>
      </a:dk2>
      <a:lt2>
        <a:srgbClr val="FFF6F2"/>
      </a:lt2>
      <a:accent1>
        <a:srgbClr val="C7D5E0"/>
      </a:accent1>
      <a:accent2>
        <a:srgbClr val="D7E9F7"/>
      </a:accent2>
      <a:accent3>
        <a:srgbClr val="7490A7"/>
      </a:accent3>
      <a:accent4>
        <a:srgbClr val="F7ECBD"/>
      </a:accent4>
      <a:accent5>
        <a:srgbClr val="EBDFB0"/>
      </a:accent5>
      <a:accent6>
        <a:srgbClr val="FEF8DC"/>
      </a:accent6>
      <a:hlink>
        <a:srgbClr val="CCBA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