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2EE6-49FF-7EDB-5B32-4C43822B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C3D74-8244-5512-0A99-520B3B83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09A7-6F32-39D4-D9AB-581F6013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07FE-E815-0A7E-8AE0-5339C23F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9288-E2C1-8DB8-DF44-0C3EC092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718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813E-44F5-898B-5154-4600EDB9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EC1FB-7E7B-C210-EBFB-74012EBC9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43F0-9328-A229-CDAB-35057ED1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ACF1-FF7F-0174-5515-1F1B8FF0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E07-D916-3D80-E25A-8BBD6E4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7177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A8077-CA8B-0D89-596F-AF4C116AF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9431D-AF96-C8ED-D82F-31FDF5B8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8384-0C2F-CAAD-3D30-819F5497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4C41-28AD-411C-D65D-92C0134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39EF-0981-1ECF-DFDE-FA42385D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96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7130-364D-B010-2A9A-2087CFCC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2CEC-BFBA-E1D0-3525-A67C59D1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ED61-67B2-1880-4B1C-385C7D03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D1C6-00B6-1832-11CD-A2E40965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013E-F864-35F7-61D1-C85F899A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535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C32B-CB6F-DE3D-6ED2-14197FC3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70AA-59B9-1379-9F24-E284E4B7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24A1-E9C8-2C56-7C1A-FC53E6AC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8AC9-C56B-5D05-16E7-39082211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FF81-7BA4-853D-14F2-315DDBF8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5091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FA64-7BE8-8F15-FA65-DF938981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78C5-5BD7-026E-C996-0891F30B4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2D7DC-C79E-C0D1-0C53-5E409AB1F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AE11-F31E-0FBF-8FCC-9DD81C1A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05F6-B127-5840-BFD6-E54EC38E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057BB-7C61-9F63-06AB-654027E5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1440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915E-D03B-2A50-A2DE-B71C85DA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D44C-8151-4EB4-5A1E-DF2DD934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9E2B-A1B3-6678-75DB-7D2F53F7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7AA00-A581-355A-1100-D64FFCE3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EFB62-E41D-8B2B-6613-24623F509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1F3B-F681-68CA-6B6D-8D8DD81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6E6C4-73D3-631B-A8D1-7477B13D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35E33-61D1-BAC3-E9C9-FF50EFA5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522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2027-23D6-D69F-34F4-4A73A253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98E2C-D5C8-1A05-DBBB-ED46995F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0ED4E-0D93-8DF0-52E6-F3B07ADC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A5080-0798-BA3E-F778-65959E6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7051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8BDC5-5B3A-EA0C-CAEA-57FDD273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555D7-800B-0BDD-6361-476DCD9F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49A33-5F41-E8A2-8BA6-75AF534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2146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709B-B131-ADE5-70B5-00A2C8C7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563-99F9-037E-1A9C-2BED52CD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BEF72-B635-9D11-D528-0E86A364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1B7DC-0A40-D2A4-2E58-067D10F2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203A-F788-E1D1-A6A8-1D6B746F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0629-609E-C172-5A23-60D690D7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69243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1AD-9750-01E2-5076-E56EFB10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A44E-E048-76A0-587D-726818E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5BFFC-8F8F-7B18-D050-BFAA0D6B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11D5-86AF-7F54-6D76-64B43B10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8473-E2FE-6C79-2DE4-F133EE00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A83F-05A9-FCA6-235B-4C78D474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7992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6B48A-A3E1-EDDF-0F21-E8854574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8AD6-1053-5F79-EB3D-D7A63D83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00DB-71B5-A074-F6C2-3151C2ECD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315C-D67E-06FC-6C62-C9F847831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9ACA-302C-EA9C-EC08-232B2A77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5097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0851-1C77-FA98-D229-2964B61FA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4313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4174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1</cp:revision>
  <dcterms:created xsi:type="dcterms:W3CDTF">2024-12-17T02:26:39Z</dcterms:created>
  <dcterms:modified xsi:type="dcterms:W3CDTF">2024-12-17T02:27:14Z</dcterms:modified>
</cp:coreProperties>
</file>