
<file path=[Content_Types].xml><?xml version="1.0" encoding="utf-8"?>
<ns0:Types xmlns:ns0="http://schemas.openxmlformats.org/package/2006/content-types">
  <ns0:Default Extension="jpeg" ContentType="image/jpeg"/>
  <ns0:Default Extension="rels" ContentType="application/vnd.openxmlformats-package.relationships+xml"/>
  <ns0:Default Extension="xml" ContentType="application/xml"/>
  <ns0:Override PartName="/ppt/presentation.xml" ContentType="application/vnd.openxmlformats-officedocument.presentationml.presentation.main+xml"/>
  <ns0:Override PartName="/ppt/slideMasters/slideMaster1.xml" ContentType="application/vnd.openxmlformats-officedocument.presentationml.slideMaster+xml"/>
  <ns0:Override PartName="/ppt/slides/slide1.xml" ContentType="application/vnd.openxmlformats-officedocument.presentationml.slide+xml"/>
  <ns0:Override PartName="/ppt/presProps.xml" ContentType="application/vnd.openxmlformats-officedocument.presentationml.presProps+xml"/>
  <ns0:Override PartName="/ppt/viewProps.xml" ContentType="application/vnd.openxmlformats-officedocument.presentationml.viewProps+xml"/>
  <ns0:Override PartName="/ppt/theme/theme1.xml" ContentType="application/vnd.openxmlformats-officedocument.theme+xml"/>
  <ns0:Override PartName="/ppt/tableStyles.xml" ContentType="application/vnd.openxmlformats-officedocument.presentationml.tableStyles+xml"/>
  <ns0:Override PartName="/ppt/slideLayouts/slideLayout1.xml" ContentType="application/vnd.openxmlformats-officedocument.presentationml.slideLayout+xml"/>
  <ns0:Override PartName="/ppt/slideLayouts/slideLayout2.xml" ContentType="application/vnd.openxmlformats-officedocument.presentationml.slideLayout+xml"/>
  <ns0:Override PartName="/ppt/slideLayouts/slideLayout3.xml" ContentType="application/vnd.openxmlformats-officedocument.presentationml.slideLayout+xml"/>
  <ns0:Override PartName="/ppt/slideLayouts/slideLayout4.xml" ContentType="application/vnd.openxmlformats-officedocument.presentationml.slideLayout+xml"/>
  <ns0:Override PartName="/ppt/slideLayouts/slideLayout5.xml" ContentType="application/vnd.openxmlformats-officedocument.presentationml.slideLayout+xml"/>
  <ns0:Override PartName="/ppt/slideLayouts/slideLayout6.xml" ContentType="application/vnd.openxmlformats-officedocument.presentationml.slideLayout+xml"/>
  <ns0:Override PartName="/ppt/slideLayouts/slideLayout7.xml" ContentType="application/vnd.openxmlformats-officedocument.presentationml.slideLayout+xml"/>
  <ns0:Override PartName="/ppt/slideLayouts/slideLayout8.xml" ContentType="application/vnd.openxmlformats-officedocument.presentationml.slideLayout+xml"/>
  <ns0:Override PartName="/ppt/slideLayouts/slideLayout9.xml" ContentType="application/vnd.openxmlformats-officedocument.presentationml.slideLayout+xml"/>
  <ns0:Override PartName="/ppt/slideLayouts/slideLayout10.xml" ContentType="application/vnd.openxmlformats-officedocument.presentationml.slideLayout+xml"/>
  <ns0:Override PartName="/ppt/slideLayouts/slideLayout11.xml" ContentType="application/vnd.openxmlformats-officedocument.presentationml.slideLayout+xml"/>
  <ns0:Override PartName="/docProps/core.xml" ContentType="application/vnd.openxmlformats-package.core-properties+xml"/>
  <ns0:Override PartName="/docProps/app.xml" ContentType="application/vnd.openxmlformats-officedocument.extended-properties+xml"/>
  <ns0:Override PartName="/ppt/authors.xml" ContentType="application/vnd.ms-powerpoint.authors+xml"/>
</ns0: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J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ns0:authorLst xmlns:ns0="http://schemas.microsoft.com/office/powerpoint/2018/8/main">
  <ns0:author id="{9cef6d51-21ec-46f0-9cd9-55cb7fb4ec41}" name="Document Checker" initials="DC" userId="S::documentchecker@noemail.com::12345678-90ab-cdef-1234-567890abcdef" providerId="AD"/>
</ns0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9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ns0:Relationships xmlns:ns0="http://schemas.openxmlformats.org/package/2006/relationships"><ns0:Relationship Id="rId3" Type="http://schemas.openxmlformats.org/officeDocument/2006/relationships/presProps" Target="presProps.xml" /><ns0:Relationship Id="rId2" Type="http://schemas.openxmlformats.org/officeDocument/2006/relationships/slide" Target="slides/slide1.xml" /><ns0:Relationship Id="rId1" Type="http://schemas.openxmlformats.org/officeDocument/2006/relationships/slideMaster" Target="slideMasters/slideMaster1.xml" /><ns0:Relationship Id="rId6" Type="http://schemas.openxmlformats.org/officeDocument/2006/relationships/tableStyles" Target="tableStyles.xml" /><ns0:Relationship Id="rId5" Type="http://schemas.openxmlformats.org/officeDocument/2006/relationships/theme" Target="theme/theme1.xml" /><ns0:Relationship Id="rId4" Type="http://schemas.openxmlformats.org/officeDocument/2006/relationships/viewProps" Target="viewProps.xml" /><ns0:Relationship Id="rId7" Type="http://schemas.microsoft.com/office/2018/10/relationships/authors" Target="authors.xml" /></ns0: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82EE6-49FF-7EDB-5B32-4C43822B4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C3D74-8244-5512-0A99-520B3B8353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409A7-6F32-39D4-D9AB-581F60135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A9FD-71A4-0D44-B510-29CCCD730B7A}" type="datetimeFigureOut">
              <a:rPr lang="en-JO" smtClean="0"/>
              <a:t>17/12/2024</a:t>
            </a:fld>
            <a:endParaRPr lang="en-J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307FE-E815-0A7E-8AE0-5339C23F5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49288-E2C1-8DB8-DF44-0C3EC092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FAC6-1B02-664B-9BCF-068E4EC8FBC4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671830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B813E-44F5-898B-5154-4600EDB9E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EC1FB-7E7B-C210-EBFB-74012EBC9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043F0-9328-A229-CDAB-35057ED1B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A9FD-71A4-0D44-B510-29CCCD730B7A}" type="datetimeFigureOut">
              <a:rPr lang="en-JO" smtClean="0"/>
              <a:t>17/12/2024</a:t>
            </a:fld>
            <a:endParaRPr lang="en-J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FACF1-FF7F-0174-5515-1F1B8FF06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55E07-D916-3D80-E25A-8BBD6E46D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FAC6-1B02-664B-9BCF-068E4EC8FBC4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2717716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8A8077-CA8B-0D89-596F-AF4C116AF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09431D-AF96-C8ED-D82F-31FDF5B82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28384-0C2F-CAAD-3D30-819F5497D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A9FD-71A4-0D44-B510-29CCCD730B7A}" type="datetimeFigureOut">
              <a:rPr lang="en-JO" smtClean="0"/>
              <a:t>17/12/2024</a:t>
            </a:fld>
            <a:endParaRPr lang="en-J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14C41-28AD-411C-D65D-92C01340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D39EF-0981-1ECF-DFDE-FA42385D5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FAC6-1B02-664B-9BCF-068E4EC8FBC4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39960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B7130-364D-B010-2A9A-2087CFCCD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82CEC-BFBA-E1D0-3525-A67C59D15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AED61-67B2-1880-4B1C-385C7D038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A9FD-71A4-0D44-B510-29CCCD730B7A}" type="datetimeFigureOut">
              <a:rPr lang="en-JO" smtClean="0"/>
              <a:t>17/12/2024</a:t>
            </a:fld>
            <a:endParaRPr lang="en-J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8D1C6-00B6-1832-11CD-A2E40965E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E013E-F864-35F7-61D1-C85F899A7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FAC6-1B02-664B-9BCF-068E4EC8FBC4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345358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2C32B-CB6F-DE3D-6ED2-14197FC37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C70AA-59B9-1379-9F24-E284E4B78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B24A1-E9C8-2C56-7C1A-FC53E6AC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A9FD-71A4-0D44-B510-29CCCD730B7A}" type="datetimeFigureOut">
              <a:rPr lang="en-JO" smtClean="0"/>
              <a:t>17/12/2024</a:t>
            </a:fld>
            <a:endParaRPr lang="en-J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B8AC9-C56B-5D05-16E7-390822116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3FF81-7BA4-853D-14F2-315DDBF8B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FAC6-1B02-664B-9BCF-068E4EC8FBC4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250910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FFA64-7BE8-8F15-FA65-DF9389810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B78C5-5BD7-026E-C996-0891F30B4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A2D7DC-C79E-C0D1-0C53-5E409AB1F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3AE11-F31E-0FBF-8FCC-9DD81C1AB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A9FD-71A4-0D44-B510-29CCCD730B7A}" type="datetimeFigureOut">
              <a:rPr lang="en-JO" smtClean="0"/>
              <a:t>17/12/2024</a:t>
            </a:fld>
            <a:endParaRPr lang="en-J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505F6-B127-5840-BFD6-E54EC38ED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057BB-7C61-9F63-06AB-654027E52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FAC6-1B02-664B-9BCF-068E4EC8FBC4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3144074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2915E-D03B-2A50-A2DE-B71C85DA6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9D44C-8151-4EB4-5A1E-DF2DD934C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09E2B-A1B3-6678-75DB-7D2F53F72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F7AA00-A581-355A-1100-D64FFCE3E7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AEFB62-E41D-8B2B-6613-24623F5092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321F3B-F681-68CA-6B6D-8D8DD81FA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A9FD-71A4-0D44-B510-29CCCD730B7A}" type="datetimeFigureOut">
              <a:rPr lang="en-JO" smtClean="0"/>
              <a:t>17/12/2024</a:t>
            </a:fld>
            <a:endParaRPr lang="en-J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96E6C4-73D3-631B-A8D1-7477B13D7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535E33-61D1-BAC3-E9C9-FF50EFA5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FAC6-1B02-664B-9BCF-068E4EC8FBC4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352299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42027-23D6-D69F-34F4-4A73A2538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498E2C-D5C8-1A05-DBBB-ED46995F4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A9FD-71A4-0D44-B510-29CCCD730B7A}" type="datetimeFigureOut">
              <a:rPr lang="en-JO" smtClean="0"/>
              <a:t>17/12/2024</a:t>
            </a:fld>
            <a:endParaRPr lang="en-J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A0ED4E-0D93-8DF0-52E6-F3B07ADCF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2A5080-0798-BA3E-F778-65959E689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FAC6-1B02-664B-9BCF-068E4EC8FBC4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1705120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B8BDC5-5B3A-EA0C-CAEA-57FDD273C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A9FD-71A4-0D44-B510-29CCCD730B7A}" type="datetimeFigureOut">
              <a:rPr lang="en-JO" smtClean="0"/>
              <a:t>17/12/2024</a:t>
            </a:fld>
            <a:endParaRPr lang="en-J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8555D7-800B-0BDD-6361-476DCD9F8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49A33-5F41-E8A2-8BA6-75AF53456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FAC6-1B02-664B-9BCF-068E4EC8FBC4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2214657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7709B-B131-ADE5-70B5-00A2C8C7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78563-99F9-037E-1A9C-2BED52CD3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7BEF72-B635-9D11-D528-0E86A3648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1B7DC-0A40-D2A4-2E58-067D10F2F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A9FD-71A4-0D44-B510-29CCCD730B7A}" type="datetimeFigureOut">
              <a:rPr lang="en-JO" smtClean="0"/>
              <a:t>17/12/2024</a:t>
            </a:fld>
            <a:endParaRPr lang="en-J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6203A-F788-E1D1-A6A8-1D6B746F3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B40629-609E-C172-5A23-60D690D7D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FAC6-1B02-664B-9BCF-068E4EC8FBC4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3692438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611AD-9750-01E2-5076-E56EFB10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96A44E-E048-76A0-587D-726818E76E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35BFFC-8F8F-7B18-D050-BFAA0D6BC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411D5-86AF-7F54-6D76-64B43B103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A9FD-71A4-0D44-B510-29CCCD730B7A}" type="datetimeFigureOut">
              <a:rPr lang="en-JO" smtClean="0"/>
              <a:t>17/12/2024</a:t>
            </a:fld>
            <a:endParaRPr lang="en-J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48473-E2FE-6C79-2DE4-F133EE008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3A83F-05A9-FCA6-235B-4C78D4745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8FAC6-1B02-664B-9BCF-068E4EC8FBC4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279921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96B48A-A3E1-EDDF-0F21-E88545745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58AD6-1053-5F79-EB3D-D7A63D837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100DB-71B5-A074-F6C2-3151C2ECD2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5A9FD-71A4-0D44-B510-29CCCD730B7A}" type="datetimeFigureOut">
              <a:rPr lang="en-JO" smtClean="0"/>
              <a:t>17/12/2024</a:t>
            </a:fld>
            <a:endParaRPr lang="en-J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D315C-D67E-06FC-6C62-C9F8478319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59ACA-302C-EA9C-EC08-232B2A775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8FAC6-1B02-664B-9BCF-068E4EC8FBC4}" type="slidenum">
              <a:rPr lang="en-JO" smtClean="0"/>
              <a:t>‹#›</a:t>
            </a:fld>
            <a:endParaRPr lang="en-JO"/>
          </a:p>
        </p:txBody>
      </p:sp>
    </p:spTree>
    <p:extLst>
      <p:ext uri="{BB962C8B-B14F-4D97-AF65-F5344CB8AC3E}">
        <p14:creationId xmlns:p14="http://schemas.microsoft.com/office/powerpoint/2010/main" val="1509719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30851-1C77-FA98-D229-2964B61FA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443139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JO" dirty="0"/>
          </a:p>
        </p:txBody>
      </p:sp>
    </p:spTree>
    <p:extLst>
      <p:ext uri="{BB962C8B-B14F-4D97-AF65-F5344CB8AC3E}">
        <p14:creationId xmlns:p14="http://schemas.microsoft.com/office/powerpoint/2010/main" val="3417443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</dc:creator>
  <cp:lastModifiedBy>Mohammad</cp:lastModifiedBy>
  <cp:revision>1</cp:revision>
  <dcterms:created xsi:type="dcterms:W3CDTF">2024-12-17T02:26:39Z</dcterms:created>
  <dcterms:modified xsi:type="dcterms:W3CDTF">2024-12-17T02:27:14Z</dcterms:modified>
</cp:coreProperties>
</file>