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BC32C565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6F3005-7CDB-E886-FABF-0826F0025D83}" name="Mohammad" initials="M" userId="S::momalkawi166@cit.just.edu.jo::5778500d-1959-4373-9356-68b71a8271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3_BC32C5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B05B6B-C0E5-1746-B7DF-F8DB5A30795D}" authorId="{876F3005-7CDB-E886-FABF-0826F0025D83}" created="2024-12-11T19:04:47.52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57443941" sldId="259"/>
      <ac:spMk id="3" creationId="{BCE9DEDD-07C1-AA11-E14F-358910A5615A}"/>
      <ac:txMk cp="0" len="18">
        <ac:context len="66" hash="133416203"/>
      </ac:txMk>
    </ac:txMkLst>
    <p188:pos x="3461951" y="485089"/>
    <p188:txBody>
      <a:bodyPr/>
      <a:lstStyle/>
      <a:p>
        <a:r>
          <a:rPr lang="en-JO"/>
          <a:t>sdfghsdfg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79D8A-66FB-7F1E-F698-2EB47464F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042C7-E9C2-F3A1-B58C-839DC5D04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91A1-2B24-833D-6D5C-29289506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A563-0904-AA29-47B9-AC501C41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DED1-86EF-619A-9240-CC59F75D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80393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AF51-999F-D755-1C07-DF19B517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9C6C5-A5CA-A8E7-72B6-1AF841331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FE2B4-BD5B-C214-752F-2F5EFBCE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ACD1-2751-5FEC-CE76-AB606B20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173C2-2248-5EAB-4080-1B278351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95719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F30AF-A903-4A7E-4664-17AF0CC98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73989-B410-7808-4E22-1FCCBDAED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5352-0B33-0D58-9153-034AAADA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3491-D8FF-D725-3762-1A7D4921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D39E-9423-7512-AB14-9ED962E6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43797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35FC-8A3D-6F4F-B127-9664C819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4016-9F69-CC81-C88A-8936F1D2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128C-6880-A851-59B1-0527EF60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AF78-1EF8-B19B-8B12-AFFDCBB9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C8FAC-2423-93C3-FC05-5C021284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6552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23B3-F34F-F302-7C07-788F307B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005DD-A97C-C60E-A38B-E23ACAA2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E192-AEDB-D116-EDA3-8834CBAF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4C018-7111-DCF4-6116-0E0A4E2D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8501-984B-73BB-96BC-1A5FE03B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29305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E302-9215-AA2C-D03B-D42731E9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888C-1B91-49E2-10F7-EA5BAA8E4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2E394-931C-1FEA-4B67-A9326F3C0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F7DA4-FE03-4165-1E44-810344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DA875-BF36-5A47-5649-DE594FB0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B7377-F3CA-315A-F261-3EBD8DCC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9744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C7AF-C30F-BF51-C84D-9BAAE01A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2430-2CCE-E687-4792-42EB5E48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2C2D9-57CC-9088-0843-21835756F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F7012-2FFC-C095-6A01-7608BD58A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44FE7-F4D1-98E8-76DF-154C281B0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84DA0-3580-5F7F-EAC0-34ADE1A2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C5444-F9CA-ADFF-C5DA-5C8213FC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76491-0153-CCB5-D2BE-721BBB4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8596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5274-2895-10B3-D808-09DB051D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01A42-91BD-2624-7664-86FDB48B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5D1F2-DBDA-816D-5C33-193FA041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298EB-02E9-7C5C-D63E-74826DD9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419018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40BC2-117F-3320-69F1-5CE71047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0C502-F0E0-6C25-82A6-E41F32A7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3522F-98CF-E983-88D1-FFF5428F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39786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7A3E-EE43-1B39-9877-EE351231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38CA-742B-9278-51CB-06FB59105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EC90-1820-9EA7-011F-7B7572EC5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EBC25-92C9-9025-D7FC-076BB4C7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45818-EACC-4E17-393D-4B366E54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8C87D-6EAE-66E9-E9CE-2C625FCE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952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5D5D-2279-7466-FDD1-A559EB28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A2C7B-9C1E-E208-6973-3840F47F2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102A-2475-F15F-D496-3BD5EC346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97EA-B67B-79B5-F483-3C5995FB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C82CF-CFE2-5325-8EDA-CF4869C5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26739-7B96-2E99-DF07-8E553591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19796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0836B-5D02-B38A-346A-CFCDEB7A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BC16B-313D-F4F4-CA09-B8D75944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6976-C259-6872-0C01-734D3828B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E1E28-4450-B646-B472-3E5E96D289DA}" type="datetimeFigureOut">
              <a:rPr lang="en-JO" smtClean="0"/>
              <a:t>11/12/2024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BBD0-47C0-1BD9-4990-F70DEC8C0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807C-FCB6-DFEA-2F36-9CB689EE0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34A5A-53E2-A641-94B6-4760AE7B325E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6223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BC32C56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8AFA-F393-C8BF-52F5-27597EBA8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O" dirty="0"/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0493-BE14-72EF-6C2C-09C41909A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documentation in Software Engineering</a:t>
            </a:r>
          </a:p>
          <a:p>
            <a:r>
              <a:rPr lang="en-US" dirty="0"/>
              <a:t>I potato like</a:t>
            </a: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32917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5B29-9947-5867-6A82-3683D42D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Title 1 this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7899-F4E6-70AD-3021-1614DCFC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O" dirty="0"/>
              <a:t>I potato love to eat</a:t>
            </a:r>
          </a:p>
          <a:p>
            <a:endParaRPr lang="en-JO" dirty="0"/>
          </a:p>
          <a:p>
            <a:r>
              <a:rPr lang="en-JO" dirty="0"/>
              <a:t>I tomato also eat love</a:t>
            </a:r>
          </a:p>
          <a:p>
            <a:endParaRPr lang="en-JO" dirty="0"/>
          </a:p>
          <a:p>
            <a:r>
              <a:rPr lang="en-JO" dirty="0"/>
              <a:t>I name is buk lao</a:t>
            </a:r>
          </a:p>
          <a:p>
            <a:endParaRPr lang="en-JO" dirty="0"/>
          </a:p>
          <a:p>
            <a:r>
              <a:rPr lang="en-JO" dirty="0"/>
              <a:t>I am no 7r</a:t>
            </a:r>
          </a:p>
          <a:p>
            <a:endParaRPr lang="en-JO" dirty="0"/>
          </a:p>
          <a:p>
            <a:r>
              <a:rPr lang="en-JO" dirty="0"/>
              <a:t>I am no 87</a:t>
            </a:r>
          </a:p>
        </p:txBody>
      </p:sp>
    </p:spTree>
    <p:extLst>
      <p:ext uri="{BB962C8B-B14F-4D97-AF65-F5344CB8AC3E}">
        <p14:creationId xmlns:p14="http://schemas.microsoft.com/office/powerpoint/2010/main" val="383928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CF46-5180-6B37-1D48-E47178C5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Title 2 this 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6E3BD8-F039-3003-667B-A676A8F2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O" dirty="0"/>
              <a:t>I SSH want do but I no know how</a:t>
            </a:r>
          </a:p>
          <a:p>
            <a:endParaRPr lang="en-JO" dirty="0"/>
          </a:p>
          <a:p>
            <a:r>
              <a:rPr lang="en-JO" dirty="0"/>
              <a:t>I name is not bok lao, I lie in slide before.</a:t>
            </a:r>
          </a:p>
          <a:p>
            <a:endParaRPr lang="en-JO" dirty="0"/>
          </a:p>
          <a:p>
            <a:r>
              <a:rPr lang="en-JO" dirty="0"/>
              <a:t>I you thank for reading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584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8B92-9AD8-CE0B-6182-6161507C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Slide with a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9DEDD-07C1-AA11-E14F-358910A5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O" dirty="0"/>
              <a:t>This is </a:t>
            </a:r>
            <a:r>
              <a:rPr lang="en-JO"/>
              <a:t>commented.</a:t>
            </a:r>
          </a:p>
          <a:p>
            <a:endParaRPr lang="en-JO" dirty="0"/>
          </a:p>
          <a:p>
            <a:r>
              <a:rPr lang="en-JO" dirty="0"/>
              <a:t>This isn’t commented 1</a:t>
            </a:r>
          </a:p>
          <a:p>
            <a:r>
              <a:rPr lang="en-US" dirty="0"/>
              <a:t>This isn’t commented 2</a:t>
            </a:r>
          </a:p>
        </p:txBody>
      </p:sp>
    </p:spTree>
    <p:extLst>
      <p:ext uri="{BB962C8B-B14F-4D97-AF65-F5344CB8AC3E}">
        <p14:creationId xmlns:p14="http://schemas.microsoft.com/office/powerpoint/2010/main" val="31574439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B03D-809F-3FB1-2F0A-061EB147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O" dirty="0"/>
              <a:t>Slide with no comments.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5B1D-DBDC-2F06-FBEE-0F0998EB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30256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90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About me</vt:lpstr>
      <vt:lpstr>Title 1 this is</vt:lpstr>
      <vt:lpstr>Title 2 this is</vt:lpstr>
      <vt:lpstr>Slide with a comment</vt:lpstr>
      <vt:lpstr>Slide with no comments.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creator>Mohammad Malkawi (MiddleEast)</dc:creator>
  <cp:lastModifiedBy>Mohammad</cp:lastModifiedBy>
  <cp:revision>6</cp:revision>
  <dcterms:created xsi:type="dcterms:W3CDTF">2024-12-10T17:48:53Z</dcterms:created>
  <dcterms:modified xsi:type="dcterms:W3CDTF">2024-12-11T19:26:50Z</dcterms:modified>
</cp:coreProperties>
</file>