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1" r:id="rId6"/>
    <p:sldId id="265" r:id="rId7"/>
    <p:sldId id="262" r:id="rId8"/>
    <p:sldId id="260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F85964-AAE5-4FDE-9F06-CC241FD7CC88}">
          <p14:sldIdLst>
            <p14:sldId id="256"/>
            <p14:sldId id="257"/>
            <p14:sldId id="263"/>
            <p14:sldId id="258"/>
            <p14:sldId id="261"/>
            <p14:sldId id="265"/>
            <p14:sldId id="262"/>
            <p14:sldId id="260"/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723" autoAdjust="0"/>
  </p:normalViewPr>
  <p:slideViewPr>
    <p:cSldViewPr snapToGrid="0">
      <p:cViewPr varScale="1">
        <p:scale>
          <a:sx n="118" d="100"/>
          <a:sy n="118" d="100"/>
        </p:scale>
        <p:origin x="186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F7CA-0E48-48DF-B712-FE088F6B879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28B49-518F-426F-861D-ABDB7A35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2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40ti mobile </a:t>
            </a:r>
            <a:r>
              <a:rPr lang="en-GB" dirty="0" err="1"/>
              <a:t>monday</a:t>
            </a:r>
            <a:endParaRPr lang="en-GB" dirty="0"/>
          </a:p>
          <a:p>
            <a:r>
              <a:rPr lang="en-GB" dirty="0" err="1"/>
              <a:t>Sponzori</a:t>
            </a:r>
            <a:endParaRPr lang="en-GB" dirty="0"/>
          </a:p>
          <a:p>
            <a:r>
              <a:rPr lang="en-GB" dirty="0"/>
              <a:t>ITC </a:t>
            </a:r>
            <a:r>
              <a:rPr lang="en-GB" dirty="0" err="1"/>
              <a:t>zupanija</a:t>
            </a:r>
            <a:endParaRPr lang="en-GB" dirty="0"/>
          </a:p>
          <a:p>
            <a:r>
              <a:rPr lang="en-GB" dirty="0" err="1"/>
              <a:t>Startup</a:t>
            </a:r>
            <a:r>
              <a:rPr lang="en-GB" dirty="0"/>
              <a:t> hr</a:t>
            </a:r>
          </a:p>
          <a:p>
            <a:r>
              <a:rPr lang="en-GB" dirty="0"/>
              <a:t>Lil code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8B49-518F-426F-861D-ABDB7A351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Lil code lab</a:t>
            </a:r>
          </a:p>
          <a:p>
            <a:r>
              <a:rPr lang="en-GB" dirty="0"/>
              <a:t>  </a:t>
            </a:r>
            <a:r>
              <a:rPr lang="en-GB" dirty="0" err="1"/>
              <a:t>Razvoj</a:t>
            </a:r>
            <a:r>
              <a:rPr lang="en-GB" dirty="0"/>
              <a:t> </a:t>
            </a:r>
            <a:r>
              <a:rPr lang="en-GB" dirty="0" err="1"/>
              <a:t>softwera</a:t>
            </a:r>
            <a:endParaRPr lang="en-GB" dirty="0"/>
          </a:p>
          <a:p>
            <a:r>
              <a:rPr lang="en-GB" dirty="0"/>
              <a:t>  .NET</a:t>
            </a:r>
          </a:p>
          <a:p>
            <a:r>
              <a:rPr lang="en-GB" dirty="0"/>
              <a:t>     ASP</a:t>
            </a:r>
          </a:p>
          <a:p>
            <a:r>
              <a:rPr lang="en-GB" dirty="0"/>
              <a:t>     Desktop</a:t>
            </a:r>
          </a:p>
          <a:p>
            <a:r>
              <a:rPr lang="en-GB" dirty="0"/>
              <a:t>     Azure</a:t>
            </a:r>
          </a:p>
          <a:p>
            <a:r>
              <a:rPr lang="en-GB" dirty="0"/>
              <a:t>     Xamarin (Android iOS)</a:t>
            </a:r>
          </a:p>
          <a:p>
            <a:r>
              <a:rPr lang="en-GB" dirty="0"/>
              <a:t>     Enterprise</a:t>
            </a:r>
          </a:p>
          <a:p>
            <a:r>
              <a:rPr lang="en-GB" dirty="0"/>
              <a:t>  </a:t>
            </a:r>
            <a:r>
              <a:rPr lang="en-GB" dirty="0" err="1"/>
              <a:t>Nativ</a:t>
            </a:r>
            <a:r>
              <a:rPr lang="en-GB" dirty="0"/>
              <a:t> android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8B49-518F-426F-861D-ABDB7A351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5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Primjer</a:t>
            </a:r>
            <a:r>
              <a:rPr lang="en-GB" dirty="0"/>
              <a:t> </a:t>
            </a:r>
            <a:r>
              <a:rPr lang="en-GB" dirty="0" err="1"/>
              <a:t>problema</a:t>
            </a:r>
            <a:endParaRPr lang="en-GB" dirty="0"/>
          </a:p>
          <a:p>
            <a:r>
              <a:rPr lang="en-GB" dirty="0"/>
              <a:t>  Agent ode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teren</a:t>
            </a:r>
            <a:r>
              <a:rPr lang="en-GB" dirty="0"/>
              <a:t> bez internet</a:t>
            </a:r>
          </a:p>
          <a:p>
            <a:r>
              <a:rPr lang="en-GB" dirty="0"/>
              <a:t>  </a:t>
            </a:r>
            <a:r>
              <a:rPr lang="en-GB" dirty="0" err="1"/>
              <a:t>Aplikacija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raditi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Kad</a:t>
            </a:r>
            <a:r>
              <a:rPr lang="en-GB" dirty="0"/>
              <a:t> se agent </a:t>
            </a:r>
            <a:r>
              <a:rPr lang="en-GB" dirty="0" err="1"/>
              <a:t>vrati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sinkronizirati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Kako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Problem </a:t>
            </a:r>
            <a:r>
              <a:rPr lang="en-GB" dirty="0" err="1"/>
              <a:t>sinka</a:t>
            </a:r>
            <a:r>
              <a:rPr lang="en-GB" dirty="0"/>
              <a:t>, </a:t>
            </a:r>
            <a:r>
              <a:rPr lang="en-GB" dirty="0" err="1"/>
              <a:t>optimizacija</a:t>
            </a:r>
            <a:endParaRPr lang="en-GB" dirty="0"/>
          </a:p>
          <a:p>
            <a:r>
              <a:rPr lang="en-GB" dirty="0" err="1"/>
              <a:t>Sigurnost</a:t>
            </a:r>
            <a:endParaRPr lang="en-GB" dirty="0"/>
          </a:p>
          <a:p>
            <a:r>
              <a:rPr lang="en-GB" dirty="0" err="1"/>
              <a:t>Konflikti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8B49-518F-426F-861D-ABDB7A351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Microsoft cloud</a:t>
            </a:r>
          </a:p>
          <a:p>
            <a:r>
              <a:rPr lang="en-GB" dirty="0" err="1"/>
              <a:t>Slicno</a:t>
            </a:r>
            <a:r>
              <a:rPr lang="en-GB" dirty="0"/>
              <a:t> AWS-u</a:t>
            </a:r>
          </a:p>
          <a:p>
            <a:r>
              <a:rPr lang="en-GB" dirty="0"/>
              <a:t>Azure </a:t>
            </a:r>
            <a:r>
              <a:rPr lang="en-GB" dirty="0" err="1"/>
              <a:t>daje</a:t>
            </a:r>
            <a:r>
              <a:rPr lang="en-GB" dirty="0"/>
              <a:t> </a:t>
            </a:r>
            <a:r>
              <a:rPr lang="en-GB" dirty="0" err="1"/>
              <a:t>usluge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dirty="0" err="1"/>
              <a:t>servis</a:t>
            </a:r>
            <a:r>
              <a:rPr lang="en-GB" dirty="0"/>
              <a:t> (</a:t>
            </a:r>
            <a:r>
              <a:rPr lang="en-GB" dirty="0" err="1"/>
              <a:t>smanjuje</a:t>
            </a:r>
            <a:r>
              <a:rPr lang="en-GB" dirty="0"/>
              <a:t> </a:t>
            </a:r>
            <a:r>
              <a:rPr lang="en-GB" dirty="0" err="1"/>
              <a:t>potrebu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Sistemcima</a:t>
            </a:r>
            <a:r>
              <a:rPr lang="en-GB" dirty="0"/>
              <a:t> DevOps)</a:t>
            </a:r>
          </a:p>
          <a:p>
            <a:r>
              <a:rPr lang="en-GB" dirty="0" err="1"/>
              <a:t>Placanje</a:t>
            </a:r>
            <a:r>
              <a:rPr lang="en-GB" dirty="0"/>
              <a:t> </a:t>
            </a:r>
            <a:r>
              <a:rPr lang="en-GB" dirty="0" err="1"/>
              <a:t>PayAsYouGo</a:t>
            </a:r>
            <a:endParaRPr lang="en-GB" dirty="0"/>
          </a:p>
          <a:p>
            <a:r>
              <a:rPr lang="en-GB" dirty="0" err="1"/>
              <a:t>Pretplate</a:t>
            </a:r>
            <a:endParaRPr lang="en-GB" dirty="0"/>
          </a:p>
          <a:p>
            <a:r>
              <a:rPr lang="en-GB" dirty="0" err="1"/>
              <a:t>BizzSpark</a:t>
            </a:r>
            <a:r>
              <a:rPr lang="en-GB" dirty="0"/>
              <a:t> </a:t>
            </a:r>
          </a:p>
          <a:p>
            <a:r>
              <a:rPr lang="en-GB" dirty="0"/>
              <a:t>   3 </a:t>
            </a:r>
            <a:r>
              <a:rPr lang="en-GB" dirty="0" err="1"/>
              <a:t>Godine</a:t>
            </a:r>
            <a:r>
              <a:rPr lang="en-GB" dirty="0"/>
              <a:t>?</a:t>
            </a:r>
          </a:p>
          <a:p>
            <a:r>
              <a:rPr lang="en-GB" dirty="0"/>
              <a:t>   150e, 5 </a:t>
            </a:r>
            <a:r>
              <a:rPr lang="en-GB" dirty="0" err="1"/>
              <a:t>usera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8B49-518F-426F-861D-ABDB7A3512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Slicno</a:t>
            </a:r>
            <a:r>
              <a:rPr lang="en-GB" dirty="0"/>
              <a:t> web </a:t>
            </a:r>
            <a:r>
              <a:rPr lang="en-GB" dirty="0" err="1"/>
              <a:t>aplikaciji</a:t>
            </a:r>
            <a:endParaRPr lang="en-GB" dirty="0"/>
          </a:p>
          <a:p>
            <a:r>
              <a:rPr lang="en-GB" dirty="0" err="1"/>
              <a:t>Jesnostavnije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koristenje</a:t>
            </a:r>
            <a:endParaRPr lang="en-GB" dirty="0"/>
          </a:p>
          <a:p>
            <a:r>
              <a:rPr lang="en-GB" dirty="0"/>
              <a:t>REST </a:t>
            </a:r>
            <a:r>
              <a:rPr lang="en-GB" dirty="0" err="1"/>
              <a:t>Api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8B49-518F-426F-861D-ABDB7A351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Potrebna</a:t>
            </a:r>
            <a:r>
              <a:rPr lang="en-GB" dirty="0"/>
              <a:t> </a:t>
            </a:r>
            <a:r>
              <a:rPr lang="en-GB" dirty="0" err="1"/>
              <a:t>konekcija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bazu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table storage</a:t>
            </a:r>
          </a:p>
          <a:p>
            <a:r>
              <a:rPr lang="en-GB" dirty="0"/>
              <a:t>ID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guid</a:t>
            </a:r>
            <a:r>
              <a:rPr lang="en-GB" dirty="0"/>
              <a:t>, </a:t>
            </a:r>
            <a:r>
              <a:rPr lang="en-GB" dirty="0" err="1"/>
              <a:t>ponasanje</a:t>
            </a:r>
            <a:r>
              <a:rPr lang="en-GB" dirty="0"/>
              <a:t> key value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table storage-a</a:t>
            </a:r>
          </a:p>
          <a:p>
            <a:endParaRPr lang="en-GB" dirty="0"/>
          </a:p>
          <a:p>
            <a:r>
              <a:rPr lang="en-GB" dirty="0"/>
              <a:t>Backend controller </a:t>
            </a:r>
            <a:r>
              <a:rPr lang="en-GB" dirty="0" err="1"/>
              <a:t>sckufolding</a:t>
            </a:r>
            <a:endParaRPr lang="en-GB" dirty="0"/>
          </a:p>
          <a:p>
            <a:r>
              <a:rPr lang="en-GB" dirty="0"/>
              <a:t>  Model </a:t>
            </a:r>
            <a:r>
              <a:rPr lang="en-GB" dirty="0" err="1"/>
              <a:t>po</a:t>
            </a:r>
            <a:r>
              <a:rPr lang="en-GB" dirty="0"/>
              <a:t> </a:t>
            </a:r>
            <a:r>
              <a:rPr lang="en-GB" dirty="0" err="1"/>
              <a:t>kojemu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napravljen</a:t>
            </a:r>
            <a:r>
              <a:rPr lang="en-GB" dirty="0"/>
              <a:t> controller mora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nasljedjen</a:t>
            </a:r>
            <a:r>
              <a:rPr lang="en-GB" dirty="0"/>
              <a:t> od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EntityData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Backend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Node,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c#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iOS (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ObjectivC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Swift), Android, Windows, Windows 8.1, Xamarin (Android iOS), Xamarin forms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Lite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Linq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lambda queries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8B49-518F-426F-861D-ABDB7A351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27D0-7C07-4FA2-8213-740358B8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25A59-E0F5-46A3-B794-9E7878019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A721-B07A-4810-9EF5-0B85ABF6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0F6C-8A3B-4E19-A2CE-27E9E745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4FD7-3209-4135-96AD-22E64DBB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5D43-A4A5-48B2-AAE9-5B386785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88954-48F5-49E3-935E-88818125D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513C-B96B-4412-AAC0-00D539D4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46D5-E3F2-4F1E-A723-50BB87BE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C0DB-93B9-44CE-A3A5-3277ED62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291CC-57A7-402B-AF0B-A2BD46F34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0C88-364A-4AE4-8A7A-7A9BA9F9F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5608-0611-475A-B945-39DA05A6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E410-15FD-42F1-9AE4-4B9B901B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95AA-8F46-4B91-BAC5-E73D29EA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E92E-3343-41E1-8CAA-991BF69D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CB0-9BBF-40F8-825D-5B81C14D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35C5-7160-4712-88FD-15150E43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F672-55AE-478B-A46D-245F22D8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E2BD-6365-4A27-8C51-FA0D597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7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D1E8-CF11-4CA4-B424-D8099BD0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90EAD-1AF6-48C2-B491-889965C1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7E56-5E69-4DD0-90A6-2E14218E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08A2-D631-4308-968E-86DB241F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E2B5-E20B-4FBA-932C-026024C0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244D-7010-42AA-B83A-65E5878D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FC63-B9D0-4AC8-B443-B19FCBD5F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7859F-B984-4A12-AB6B-34A14868A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C6380-2D6A-4242-BFDF-EE335C07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4DB99-1FC1-4EC0-BAD5-E3265E07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8D9D-866F-4782-AAE8-D87569A5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2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519A-76E8-4BBD-BB92-BB4966F3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6451A-C6B2-415E-A9AE-A4A40B2D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2FB02-AF7E-44A8-BE3D-F6CF27ADD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82AC1-04A3-4867-8A91-855033BE0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614F6-D83A-49FF-A589-6F83A9E4A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AA97C-9F1B-4FA0-A54F-B7DDC8A2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C730A-A97A-49F0-AC73-DF9F66A8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331A8-A822-41AF-94FB-C42551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5167-2662-497C-9850-7086804A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4A080-D252-4E90-AD97-D001A547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1B071-D91C-447D-AA59-61084D5D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F205A-78E8-4007-B930-92A89B64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BEFF2-4E7C-4401-A5A8-3978B4C5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B0E46-8EF9-40E9-BEB5-C4E25016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00F9F-B8F6-4FEE-A8FD-7E8DCBA0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DB01-B90C-4FA6-B184-48FD7141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361F-738F-4739-80F7-8B7CCDFF0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7CE5F-70B8-4DF4-9425-4EED2F7B6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B983-D7D5-4743-86B7-CE1F1A28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D8E1-23D8-421B-A4D1-C3F84E0A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7C4A5-DC3D-49B8-A23E-1989DB6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D130-7145-421F-8D75-145B8F25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CCF38-D51D-44A6-BA6A-CD809A5B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7D59F-A905-42B0-B006-47DFA5FDA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CF04-7560-45B0-A76D-CBFDDDF9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923F6-65C0-4F5F-9964-A439080D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38989-9E2D-47AA-B7F3-D427FCD4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1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code@lilcodelab.co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lilcodelab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31BE8-7454-4E86-BA28-AB0C0502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ACFF1-72C6-4C8B-BE4C-3ACD0945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0A33-5C36-4ADC-A8CC-FD20F286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6D84-1462-4CE9-A709-F2F333F3B432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A772-7D7D-40C4-9248-BA490F262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CF7E-6AB8-4555-A14B-5606BD8D5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D745-B4F9-40AF-B4B1-AE065340BAA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90CB93-77AD-4DE4-8ED2-A10F81A47C16}"/>
              </a:ext>
            </a:extLst>
          </p:cNvPr>
          <p:cNvGrpSpPr/>
          <p:nvPr userDrawn="1"/>
        </p:nvGrpSpPr>
        <p:grpSpPr>
          <a:xfrm>
            <a:off x="10910496" y="0"/>
            <a:ext cx="1281504" cy="7209875"/>
            <a:chOff x="220711" y="885691"/>
            <a:chExt cx="1686686" cy="94870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1BA442-A8D1-49BA-93D9-E1BD6E0DD75A}"/>
                </a:ext>
              </a:extLst>
            </p:cNvPr>
            <p:cNvGrpSpPr/>
            <p:nvPr/>
          </p:nvGrpSpPr>
          <p:grpSpPr>
            <a:xfrm>
              <a:off x="220711" y="885691"/>
              <a:ext cx="1686686" cy="9055045"/>
              <a:chOff x="220711" y="885691"/>
              <a:chExt cx="1686686" cy="905504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394196C-220E-41C2-A905-A26321B28077}"/>
                  </a:ext>
                </a:extLst>
              </p:cNvPr>
              <p:cNvGrpSpPr/>
              <p:nvPr/>
            </p:nvGrpSpPr>
            <p:grpSpPr>
              <a:xfrm>
                <a:off x="533400" y="885691"/>
                <a:ext cx="1373997" cy="9055045"/>
                <a:chOff x="550844" y="885691"/>
                <a:chExt cx="1373997" cy="9055045"/>
              </a:xfrm>
            </p:grpSpPr>
            <p:cxnSp>
              <p:nvCxnSpPr>
                <p:cNvPr id="12" name="AutoShape 101">
                  <a:extLst>
                    <a:ext uri="{FF2B5EF4-FFF2-40B4-BE49-F238E27FC236}">
                      <a16:creationId xmlns:a16="http://schemas.microsoft.com/office/drawing/2014/main" id="{4EE8DC86-54DD-4248-AAE0-E803EBFA51A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50844" y="885691"/>
                  <a:ext cx="0" cy="9055045"/>
                </a:xfrm>
                <a:prstGeom prst="straightConnector1">
                  <a:avLst/>
                </a:prstGeom>
                <a:noFill/>
                <a:ln w="28575">
                  <a:solidFill>
                    <a:srgbClr val="A9DBA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DE9F057-1F34-459D-9E96-2F1C10801F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9147" y="885751"/>
                  <a:ext cx="1175694" cy="9054984"/>
                  <a:chOff x="10055" y="1060"/>
                  <a:chExt cx="1849" cy="14077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3A3D54D1-C863-4CC8-95C4-72601DDB16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14" y="1060"/>
                    <a:ext cx="1512" cy="14029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63BE68">
                          <a:alpha val="50000"/>
                        </a:srgbClr>
                      </a:gs>
                      <a:gs pos="100000">
                        <a:srgbClr val="63BE6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BFB675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5" name="AutoShape 126">
                    <a:extLst>
                      <a:ext uri="{FF2B5EF4-FFF2-40B4-BE49-F238E27FC236}">
                        <a16:creationId xmlns:a16="http://schemas.microsoft.com/office/drawing/2014/main" id="{93888BCA-D270-4F62-9081-60F3EEFDFCAD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904" y="1060"/>
                    <a:ext cx="0" cy="14029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63BE68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" name="AutoShape 127">
                    <a:extLst>
                      <a:ext uri="{FF2B5EF4-FFF2-40B4-BE49-F238E27FC236}">
                        <a16:creationId xmlns:a16="http://schemas.microsoft.com/office/drawing/2014/main" id="{2C347979-9C32-4286-9E6F-EAE9694F7AF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198" y="1060"/>
                    <a:ext cx="0" cy="14029"/>
                  </a:xfrm>
                  <a:prstGeom prst="straightConnector1">
                    <a:avLst/>
                  </a:prstGeom>
                  <a:noFill/>
                  <a:ln w="57150">
                    <a:solidFill>
                      <a:srgbClr val="63BE68">
                        <a:alpha val="38000"/>
                      </a:srgb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" name="AutoShape 128">
                    <a:extLst>
                      <a:ext uri="{FF2B5EF4-FFF2-40B4-BE49-F238E27FC236}">
                        <a16:creationId xmlns:a16="http://schemas.microsoft.com/office/drawing/2014/main" id="{F1D921FA-FF6C-4957-935D-3583458EFA6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055" y="1060"/>
                    <a:ext cx="0" cy="14077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63BE68">
                        <a:alpha val="78000"/>
                      </a:srgb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pic>
            <p:nvPicPr>
              <p:cNvPr id="11" name="image3.png" descr="lilcodelab-icon-green.png">
                <a:extLst>
                  <a:ext uri="{FF2B5EF4-FFF2-40B4-BE49-F238E27FC236}">
                    <a16:creationId xmlns:a16="http://schemas.microsoft.com/office/drawing/2014/main" id="{DB18629E-9619-46D5-83DE-8889ACFF5CD6}"/>
                  </a:ext>
                </a:extLst>
              </p:cNvPr>
              <p:cNvPicPr/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20711" y="8626285"/>
                <a:ext cx="1314450" cy="1314451"/>
              </a:xfrm>
              <a:prstGeom prst="rect">
                <a:avLst/>
              </a:prstGeom>
              <a:ln/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2C9195-CD22-4EED-81D9-9496766F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" y="885691"/>
              <a:ext cx="1143000" cy="9487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" wrap="square" lIns="45720" tIns="685800" rIns="45720" bIns="228600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200" cap="all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lil code lab</a:t>
              </a:r>
              <a:endPara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u="sng" dirty="0">
                  <a:solidFill>
                    <a:schemeClr val="bg1"/>
                  </a:solidFill>
                  <a:effectLst/>
                  <a:latin typeface="Qanelas Medium" panose="00000600000000000000" pitchFamily="50" charset="0"/>
                  <a:ea typeface="Arial" panose="020B0604020202020204" pitchFamily="34" charset="0"/>
                  <a:hlinkClick r:id="rId14"/>
                </a:rPr>
                <a:t>http://lilcodelab.com</a:t>
              </a:r>
              <a:r>
                <a:rPr lang="en-US" sz="1100" dirty="0">
                  <a:solidFill>
                    <a:schemeClr val="bg1"/>
                  </a:solidFill>
                  <a:effectLst/>
                  <a:latin typeface="Qanelas Medium" panose="00000600000000000000" pitchFamily="50" charset="0"/>
                  <a:ea typeface="Arial" panose="020B0604020202020204" pitchFamily="34" charset="0"/>
                </a:rPr>
                <a:t> </a:t>
              </a:r>
              <a:r>
                <a:rPr lang="en-US" sz="800" dirty="0">
                  <a:solidFill>
                    <a:schemeClr val="bg1"/>
                  </a:solidFill>
                  <a:effectLst/>
                  <a:latin typeface="Qanelas Medium" panose="00000600000000000000" pitchFamily="50" charset="0"/>
                  <a:ea typeface="Arial" panose="020B0604020202020204" pitchFamily="34" charset="0"/>
                  <a:sym typeface="Wingdings 2" panose="05020102010507070707" pitchFamily="18" charset="2"/>
                </a:rPr>
                <a:t></a:t>
              </a:r>
              <a:r>
                <a:rPr lang="en-US" sz="1100" dirty="0">
                  <a:solidFill>
                    <a:schemeClr val="bg1"/>
                  </a:solidFill>
                  <a:effectLst/>
                  <a:latin typeface="Qanelas Medium" panose="00000600000000000000" pitchFamily="50" charset="0"/>
                  <a:ea typeface="Arial" panose="020B0604020202020204" pitchFamily="34" charset="0"/>
                </a:rPr>
                <a:t> </a:t>
              </a:r>
              <a:r>
                <a:rPr lang="en-US" sz="1100" u="sng" dirty="0">
                  <a:solidFill>
                    <a:schemeClr val="bg1"/>
                  </a:solidFill>
                  <a:effectLst/>
                  <a:latin typeface="Qanelas Medium" panose="00000600000000000000" pitchFamily="50" charset="0"/>
                  <a:ea typeface="Arial" panose="020B0604020202020204" pitchFamily="34" charset="0"/>
                  <a:hlinkClick r:id="rId15"/>
                </a:rPr>
                <a:t>code@lilcodelab.com</a:t>
              </a:r>
              <a:endPara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6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8">
            <a:extLst>
              <a:ext uri="{FF2B5EF4-FFF2-40B4-BE49-F238E27FC236}">
                <a16:creationId xmlns:a16="http://schemas.microsoft.com/office/drawing/2014/main" id="{E2129A46-8F64-4F45-A226-F09DCA07BF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14D8491E-61E0-4939-B77E-8B58E11274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36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F828D-6A08-4A8F-A02D-FD63EBED6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601" y="321733"/>
            <a:ext cx="1506173" cy="1809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4CABF-3974-4C68-A72D-2FE4DB5F4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454" y="4683319"/>
            <a:ext cx="1969370" cy="1797050"/>
          </a:xfrm>
          <a:prstGeom prst="rect">
            <a:avLst/>
          </a:prstGeom>
        </p:spPr>
      </p:pic>
      <p:pic>
        <p:nvPicPr>
          <p:cNvPr id="6" name="Picture 5" descr="T:\600_116220092.png">
            <a:extLst>
              <a:ext uri="{FF2B5EF4-FFF2-40B4-BE49-F238E27FC236}">
                <a16:creationId xmlns:a16="http://schemas.microsoft.com/office/drawing/2014/main" id="{763E645A-84CF-4A40-85D7-AEEF6D6FB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63110" y="2426125"/>
            <a:ext cx="1811442" cy="18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BD3AFB-D9DB-4307-9B61-0101A5628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Azure easy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23B34-181C-4064-A23A-27D1545C5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Mobile Monday #40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406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337B-7B38-4C05-ADB2-6F76C6D5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362" y="2722562"/>
            <a:ext cx="4129088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Questions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6EC67530-7B08-4AB1-BFBE-D365111A8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98" y="927061"/>
            <a:ext cx="4199763" cy="533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2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9718-01ED-48E0-847F-E1C52E80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GB" b="1" dirty="0"/>
              <a:t>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91C1-C2D3-4C22-BFDE-1486203E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Petar Kekez</a:t>
            </a:r>
          </a:p>
          <a:p>
            <a:pPr lvl="1"/>
            <a:r>
              <a:rPr lang="en-US" dirty="0"/>
              <a:t>petar@lilcodelab.com </a:t>
            </a:r>
          </a:p>
          <a:p>
            <a:r>
              <a:rPr lang="en-US" dirty="0"/>
              <a:t>Lil Code Lab</a:t>
            </a:r>
          </a:p>
          <a:p>
            <a:pPr lvl="1"/>
            <a:r>
              <a:rPr lang="en-US" dirty="0"/>
              <a:t>Web: lilcodelab.com</a:t>
            </a:r>
          </a:p>
          <a:p>
            <a:pPr lvl="1"/>
            <a:r>
              <a:rPr lang="en-US" dirty="0"/>
              <a:t>Mail: code@lilcodelab.com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lilcodelab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5" name="Picture 4" descr="A black and white photo of a person&#10;&#10;Description generated with very high confidence">
            <a:extLst>
              <a:ext uri="{FF2B5EF4-FFF2-40B4-BE49-F238E27FC236}">
                <a16:creationId xmlns:a16="http://schemas.microsoft.com/office/drawing/2014/main" id="{C473CAD7-8705-4E51-9650-2DC69478E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60" y="1474006"/>
            <a:ext cx="185763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6C44-893C-481D-BBBE-C6B5A02D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22DB-6915-4EDF-8216-A89E7E32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 databases</a:t>
            </a:r>
          </a:p>
          <a:p>
            <a:r>
              <a:rPr lang="en-GB" dirty="0"/>
              <a:t>Local database with a subset of data</a:t>
            </a:r>
          </a:p>
          <a:p>
            <a:r>
              <a:rPr lang="en-GB" dirty="0"/>
              <a:t>Sync</a:t>
            </a:r>
          </a:p>
          <a:p>
            <a:r>
              <a:rPr lang="en-GB" dirty="0" err="1"/>
              <a:t>Authetification</a:t>
            </a:r>
            <a:r>
              <a:rPr lang="en-GB" dirty="0"/>
              <a:t>/Authorization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23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F277-4ADD-4458-A425-B9627AB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AF74-6726-4224-9F1B-B98CEE60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Hosting</a:t>
            </a:r>
            <a:r>
              <a:rPr lang="en-GB" dirty="0"/>
              <a:t> (VM, Web, Databases, Different OS..)</a:t>
            </a:r>
          </a:p>
          <a:p>
            <a:r>
              <a:rPr lang="en-US" dirty="0"/>
              <a:t>N</a:t>
            </a:r>
            <a:r>
              <a:rPr lang="en-GB" dirty="0" err="1"/>
              <a:t>etworking</a:t>
            </a:r>
            <a:r>
              <a:rPr lang="en-GB" dirty="0"/>
              <a:t> (Firewall, Virtual networks, DNS, </a:t>
            </a:r>
            <a:r>
              <a:rPr lang="en-GB" dirty="0" err="1"/>
              <a:t>Trafic</a:t>
            </a:r>
            <a:r>
              <a:rPr lang="en-GB" dirty="0"/>
              <a:t> manager..)</a:t>
            </a:r>
          </a:p>
          <a:p>
            <a:r>
              <a:rPr lang="en-US" dirty="0"/>
              <a:t>D</a:t>
            </a:r>
            <a:r>
              <a:rPr lang="en-GB" dirty="0" err="1"/>
              <a:t>ata</a:t>
            </a:r>
            <a:endParaRPr lang="en-GB" dirty="0"/>
          </a:p>
          <a:p>
            <a:r>
              <a:rPr lang="en-US" dirty="0"/>
              <a:t>A</a:t>
            </a:r>
            <a:r>
              <a:rPr lang="en-GB" dirty="0" err="1"/>
              <a:t>nalytics</a:t>
            </a:r>
            <a:endParaRPr lang="en-GB" dirty="0"/>
          </a:p>
          <a:p>
            <a:r>
              <a:rPr lang="en-US" dirty="0"/>
              <a:t>I</a:t>
            </a:r>
            <a:r>
              <a:rPr lang="en-GB" dirty="0"/>
              <a:t>OT</a:t>
            </a:r>
          </a:p>
          <a:p>
            <a:r>
              <a:rPr lang="en-US" dirty="0"/>
              <a:t>E</a:t>
            </a:r>
            <a:r>
              <a:rPr lang="en-GB" dirty="0" err="1"/>
              <a:t>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8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0700-E37F-4631-8E72-CE3D962A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–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DE89-F964-441A-9C94-67112822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API for mobile applications</a:t>
            </a:r>
          </a:p>
          <a:p>
            <a:r>
              <a:rPr lang="en-GB" dirty="0"/>
              <a:t>Minimal setup</a:t>
            </a:r>
          </a:p>
          <a:p>
            <a:r>
              <a:rPr lang="en-GB" dirty="0"/>
              <a:t>Download start solution from Azure</a:t>
            </a:r>
          </a:p>
          <a:p>
            <a:r>
              <a:rPr lang="en-GB" dirty="0"/>
              <a:t>Settings</a:t>
            </a:r>
          </a:p>
          <a:p>
            <a:pPr lvl="1"/>
            <a:r>
              <a:rPr lang="en-GB" dirty="0"/>
              <a:t>Network configuration</a:t>
            </a:r>
          </a:p>
          <a:p>
            <a:pPr lvl="1"/>
            <a:r>
              <a:rPr lang="en-GB" dirty="0"/>
              <a:t>Scale up / Scale out</a:t>
            </a:r>
          </a:p>
          <a:p>
            <a:pPr lvl="1"/>
            <a:r>
              <a:rPr lang="en-GB" dirty="0"/>
              <a:t>Basic analytics</a:t>
            </a:r>
          </a:p>
          <a:p>
            <a:pPr lvl="1"/>
            <a:r>
              <a:rPr lang="en-GB" dirty="0"/>
              <a:t>Application insights</a:t>
            </a:r>
          </a:p>
          <a:p>
            <a:pPr lvl="1"/>
            <a:r>
              <a:rPr lang="en-GB" dirty="0"/>
              <a:t>C# or Node.js backend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10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5CFA-CF3D-4115-89E5-AE1ACACD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Easy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F690-D6D9-42B7-95E7-8C8C575A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Backend implementation</a:t>
            </a:r>
          </a:p>
          <a:p>
            <a:pPr lvl="1"/>
            <a:r>
              <a:rPr lang="en-GB" dirty="0" err="1"/>
              <a:t>TableController</a:t>
            </a:r>
            <a:endParaRPr lang="en-GB" dirty="0"/>
          </a:p>
          <a:p>
            <a:pPr lvl="1"/>
            <a:r>
              <a:rPr lang="en-GB" dirty="0"/>
              <a:t>Scaffolding</a:t>
            </a:r>
          </a:p>
          <a:p>
            <a:r>
              <a:rPr lang="en-GB" dirty="0"/>
              <a:t>Client implementation</a:t>
            </a:r>
          </a:p>
          <a:p>
            <a:pPr lvl="1"/>
            <a:r>
              <a:rPr lang="en-GB" dirty="0"/>
              <a:t>Multiple clients</a:t>
            </a:r>
          </a:p>
          <a:p>
            <a:pPr lvl="1"/>
            <a:r>
              <a:rPr lang="en-GB" dirty="0"/>
              <a:t>SQL </a:t>
            </a:r>
            <a:r>
              <a:rPr lang="en-GB" dirty="0" err="1"/>
              <a:t>Lite</a:t>
            </a:r>
            <a:endParaRPr lang="en-GB" dirty="0"/>
          </a:p>
          <a:p>
            <a:pPr lvl="1"/>
            <a:r>
              <a:rPr lang="en-GB" dirty="0" err="1"/>
              <a:t>Quickstart</a:t>
            </a:r>
            <a:r>
              <a:rPr lang="en-GB" dirty="0"/>
              <a:t> solution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E472-9CFF-4303-9F81-0C8CCBBA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Pros/Cons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71ABD-7B3B-4487-8588-AC094349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925637"/>
            <a:ext cx="4205288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Pros</a:t>
            </a:r>
          </a:p>
          <a:p>
            <a:r>
              <a:rPr lang="en-GB" dirty="0"/>
              <a:t>Easy </a:t>
            </a:r>
          </a:p>
          <a:p>
            <a:r>
              <a:rPr lang="en-GB" dirty="0"/>
              <a:t>Fast development</a:t>
            </a:r>
          </a:p>
          <a:p>
            <a:r>
              <a:rPr lang="en-GB" dirty="0"/>
              <a:t>No need for API code, configurable</a:t>
            </a:r>
          </a:p>
          <a:p>
            <a:r>
              <a:rPr lang="en-GB" dirty="0"/>
              <a:t>Easily added to existing ASP web app</a:t>
            </a:r>
          </a:p>
          <a:p>
            <a:r>
              <a:rPr lang="en-GB" dirty="0"/>
              <a:t>Table and MS SQL storage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8B0ECF1-A33F-49FD-ACA5-524F56B75383}"/>
              </a:ext>
            </a:extLst>
          </p:cNvPr>
          <p:cNvSpPr txBox="1">
            <a:spLocks/>
          </p:cNvSpPr>
          <p:nvPr/>
        </p:nvSpPr>
        <p:spPr>
          <a:xfrm>
            <a:off x="6276975" y="1982787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Cons</a:t>
            </a:r>
          </a:p>
          <a:p>
            <a:r>
              <a:rPr lang="en-GB" dirty="0"/>
              <a:t>No implementation for non OAtuth2 authorization</a:t>
            </a:r>
          </a:p>
          <a:p>
            <a:r>
              <a:rPr lang="en-GB" dirty="0"/>
              <a:t>Must use </a:t>
            </a:r>
            <a:r>
              <a:rPr lang="en-GB" dirty="0" err="1"/>
              <a:t>DbContext</a:t>
            </a:r>
            <a:r>
              <a:rPr lang="en-GB" dirty="0"/>
              <a:t> on backend</a:t>
            </a:r>
          </a:p>
          <a:p>
            <a:r>
              <a:rPr lang="en-GB" dirty="0"/>
              <a:t>Tables - No relations</a:t>
            </a:r>
          </a:p>
        </p:txBody>
      </p:sp>
    </p:spTree>
    <p:extLst>
      <p:ext uri="{BB962C8B-B14F-4D97-AF65-F5344CB8AC3E}">
        <p14:creationId xmlns:p14="http://schemas.microsoft.com/office/powerpoint/2010/main" val="15250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D8B4-EE0C-4915-8EDB-1CCB078F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CC48-345E-473C-91B9-C4CFABFF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demo</a:t>
            </a:r>
          </a:p>
          <a:p>
            <a:r>
              <a:rPr lang="en-GB" dirty="0"/>
              <a:t>Server demo</a:t>
            </a:r>
          </a:p>
        </p:txBody>
      </p:sp>
    </p:spTree>
    <p:extLst>
      <p:ext uri="{BB962C8B-B14F-4D97-AF65-F5344CB8AC3E}">
        <p14:creationId xmlns:p14="http://schemas.microsoft.com/office/powerpoint/2010/main" val="266751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025-375E-4823-8586-A18AEC36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5F4B-E3DB-4249-B16A-541BD6F9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b="1" dirty="0"/>
              <a:t>Github</a:t>
            </a:r>
            <a:br>
              <a:rPr lang="hr-HR" b="1" dirty="0"/>
            </a:br>
            <a:r>
              <a:rPr lang="en-GB" dirty="0"/>
              <a:t>https://github.com/MoMoSplit</a:t>
            </a:r>
          </a:p>
          <a:p>
            <a:r>
              <a:rPr lang="en-GB" b="1" dirty="0"/>
              <a:t>Detail tutorial about Mobile apps</a:t>
            </a:r>
            <a:br>
              <a:rPr lang="en-GB" dirty="0"/>
            </a:br>
            <a:r>
              <a:rPr lang="en-GB" dirty="0"/>
              <a:t>https://adrianhall.github.io/develop-mobile-apps-with-csharp-and-azure/chapter1/firstapp_pc/</a:t>
            </a:r>
            <a:endParaRPr lang="hr-HR" dirty="0"/>
          </a:p>
          <a:p>
            <a:r>
              <a:rPr lang="en-GB" b="1" dirty="0"/>
              <a:t>Easy tables – blog post</a:t>
            </a:r>
            <a:br>
              <a:rPr lang="en-GB" b="1" dirty="0"/>
            </a:br>
            <a:r>
              <a:rPr lang="en-GB" dirty="0"/>
              <a:t>https://blog.xamarin.com/getting-started-azure-mobile-apps-easy-tables/</a:t>
            </a:r>
          </a:p>
          <a:p>
            <a:r>
              <a:rPr lang="en-GB" b="1" dirty="0"/>
              <a:t>Easy tables, </a:t>
            </a:r>
            <a:r>
              <a:rPr lang="en-GB" b="1" dirty="0" err="1"/>
              <a:t>SignalR</a:t>
            </a:r>
            <a:r>
              <a:rPr lang="en-GB" b="1" dirty="0"/>
              <a:t>, Facebook login, Notifications - video lecture</a:t>
            </a:r>
            <a:br>
              <a:rPr lang="en-GB" b="1" dirty="0"/>
            </a:br>
            <a:r>
              <a:rPr lang="en-GB" dirty="0"/>
              <a:t>https://vimeo.com/171997998</a:t>
            </a:r>
            <a:br>
              <a:rPr lang="hr-HR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9179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361</Words>
  <Application>Microsoft Office PowerPoint</Application>
  <PresentationFormat>Widescreen</PresentationFormat>
  <Paragraphs>115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Qanelas Medium</vt:lpstr>
      <vt:lpstr>Wingdings 2</vt:lpstr>
      <vt:lpstr>Office Theme</vt:lpstr>
      <vt:lpstr>Azure easy tables</vt:lpstr>
      <vt:lpstr>Speaker</vt:lpstr>
      <vt:lpstr>Problem?</vt:lpstr>
      <vt:lpstr>Azure</vt:lpstr>
      <vt:lpstr>Azure – Mobile App</vt:lpstr>
      <vt:lpstr>Easy tables</vt:lpstr>
      <vt:lpstr>Pros/Cons</vt:lpstr>
      <vt:lpstr>Demo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Anderson</dc:creator>
  <cp:lastModifiedBy>Petar Kekez</cp:lastModifiedBy>
  <cp:revision>29</cp:revision>
  <dcterms:created xsi:type="dcterms:W3CDTF">2017-10-09T08:22:15Z</dcterms:created>
  <dcterms:modified xsi:type="dcterms:W3CDTF">2017-10-09T14:52:43Z</dcterms:modified>
</cp:coreProperties>
</file>