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60" r:id="rId4"/>
    <p:sldId id="258" r:id="rId5"/>
    <p:sldId id="259" r:id="rId6"/>
    <p:sldId id="271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92" y="1809749"/>
            <a:ext cx="3848291" cy="827161"/>
          </a:xfrm>
        </p:spPr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70192" y="2410693"/>
            <a:ext cx="3672408" cy="452437"/>
          </a:xfrm>
        </p:spPr>
        <p:txBody>
          <a:bodyPr/>
          <a:lstStyle/>
          <a:p>
            <a:r>
              <a:rPr lang="en-US" sz="1600" dirty="0"/>
              <a:t>HEMN451-Medical Pattern Recognition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B1DF-78DA-4B7F-BA52-94466F285D85}"/>
              </a:ext>
            </a:extLst>
          </p:cNvPr>
          <p:cNvSpPr txBox="1"/>
          <p:nvPr/>
        </p:nvSpPr>
        <p:spPr>
          <a:xfrm>
            <a:off x="990600" y="3714750"/>
            <a:ext cx="387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Team Members: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Hoda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Hossam [1170156]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Mohammed Nader [1170366]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Tasneem Adel [1162182]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067944" y="1499117"/>
            <a:ext cx="4608512" cy="505509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67944" y="2266950"/>
            <a:ext cx="4608512" cy="2438400"/>
          </a:xfrm>
        </p:spPr>
        <p:txBody>
          <a:bodyPr/>
          <a:lstStyle/>
          <a:p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resource has been created by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1696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What is Image Segmentation ?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676400" y="2057202"/>
            <a:ext cx="7000056" cy="24482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Image segmentation is the process of partitioning of digital images into various parts or regions (of pixels) reducing the complexities of understanding the images to 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machines.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Various image segmentation algorithms are used to split and group a certain set of pixels together from the image.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sz="40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mage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en-US" sz="40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egmentation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sz="40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lgorithms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80780" y="3303784"/>
            <a:ext cx="2256946" cy="417031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2-SNN 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60182" y="3303784"/>
            <a:ext cx="2256946" cy="417031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3-SVM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349" y="3303785"/>
            <a:ext cx="2256946" cy="417031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1-Fuzzy-C-means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9CFA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Problem-1 (Fuzzy-C-means)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67944" y="2495550"/>
            <a:ext cx="4608512" cy="2003544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algorithm works by assigning membership to each data point corresponding to each cluster center based on distance between the cluster center and the data point.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Outputs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123950"/>
            <a:ext cx="8208912" cy="3200400"/>
          </a:xfrm>
        </p:spPr>
        <p:txBody>
          <a:bodyPr/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71FFBC-524E-4823-91D3-76882D9E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1047750"/>
            <a:ext cx="768858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9CFA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Problem-2 (SNN)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67944" y="2495550"/>
            <a:ext cx="4608512" cy="2003544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work we implement a Simple Neural Network (SNN), with one hidden layer, that performs multi-label classification.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0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Outputs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123950"/>
            <a:ext cx="8208912" cy="3200400"/>
          </a:xfrm>
        </p:spPr>
        <p:txBody>
          <a:bodyPr/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3E57EC2-3BA2-4828-ADE8-6D04F0B04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5350"/>
            <a:ext cx="769620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9CFAE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Problem-3 (SNN)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067944" y="1499117"/>
            <a:ext cx="4608512" cy="505509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67944" y="2266950"/>
            <a:ext cx="4608512" cy="2438400"/>
          </a:xfrm>
        </p:spPr>
        <p:txBody>
          <a:bodyPr/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Support Vector Machine (SVM) algorithm we plot each data item as a point in n-dimensional space (where n is number of features you have) with the value of each feature being the value of a particular coordinate.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Then, we perform classification by finding the hyper-plane that differentiates the two classes very well. </a:t>
            </a:r>
          </a:p>
        </p:txBody>
      </p:sp>
    </p:spTree>
    <p:extLst>
      <p:ext uri="{BB962C8B-B14F-4D97-AF65-F5344CB8AC3E}">
        <p14:creationId xmlns:p14="http://schemas.microsoft.com/office/powerpoint/2010/main" val="3852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Outputs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123950"/>
            <a:ext cx="8208912" cy="3200400"/>
          </a:xfrm>
        </p:spPr>
        <p:txBody>
          <a:bodyPr/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630E21-9996-4753-8522-DCAB83FE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" y="857250"/>
            <a:ext cx="76123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41638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41</TotalTime>
  <Words>225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1985</vt:lpstr>
      <vt:lpstr>Midterm Project</vt:lpstr>
      <vt:lpstr>What is Image Segmentation ? </vt:lpstr>
      <vt:lpstr>Image Segmentation Algorithms </vt:lpstr>
      <vt:lpstr>Problem-1 (Fuzzy-C-means) </vt:lpstr>
      <vt:lpstr>Outputs</vt:lpstr>
      <vt:lpstr>Problem-2 (SNN) </vt:lpstr>
      <vt:lpstr>Outputs</vt:lpstr>
      <vt:lpstr>Problem-3 (SNN) </vt:lpstr>
      <vt:lpstr>Outputs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Tasneem Adel</dc:creator>
  <cp:lastModifiedBy>Tasneem Adel</cp:lastModifiedBy>
  <cp:revision>7</cp:revision>
  <dcterms:created xsi:type="dcterms:W3CDTF">2021-05-25T09:19:46Z</dcterms:created>
  <dcterms:modified xsi:type="dcterms:W3CDTF">2021-05-25T10:22:07Z</dcterms:modified>
</cp:coreProperties>
</file>