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1D1B-104F-A9C3-FE4E-9C8F9AB6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3713-C502-B998-2BE5-F4955A51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14A8-185A-F863-B4CB-94D73DD5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F81F-84EF-64C6-D47B-C17C233D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F444-F415-0ADA-F404-7EC3FB6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7BA8-2B8D-B5F5-9221-E098BDAF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AE58-7853-6018-D328-0F225AE2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14CE-931C-8CB7-3D94-1347BE79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8673-DE6F-E3A2-0601-B452D822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E672-D21E-488E-878F-E2616C16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9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9D579-CE96-D18E-7D63-1FED8E78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CD79-8DFF-809D-76F1-67480DB2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9241-0CC8-CBA5-0CDE-975028AF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5772-3121-37F5-3A35-D53447CC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6B60A-DF11-7B4E-E632-3E320F4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31C-C897-CEE8-3DF2-35C96C89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70F6-51D3-B4AB-919F-F67B11D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EA73-D1CD-F30B-0A4F-6B247C8B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BCC8-D622-7B20-A37D-A6EDD405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DE1C-50DE-67DC-FF38-6BF03F90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8A6-648E-0FB4-2BFE-BA7473D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C4A1-6409-4F26-FC15-E7AE0140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4C3C-41E3-084D-F62E-2B7DFF5F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FC11-7DDA-1F48-6BC6-98736B06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2403-A41A-2256-37A9-5B9FE7B9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BB0-0B80-555E-A165-DCF8515C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C326-7CEF-2D69-8510-D7F409F28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3000-1CC7-6542-4F2C-70C3D666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EA03-AABE-5FA6-1A5E-6BC85CA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DB49-375B-17B9-17C8-583C948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ECDD-9F66-A2F6-7038-127D551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E15D-B9DE-5F09-FE68-52C6122F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DC88-8D26-EA09-3911-BB91B32F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3564-A0E3-94B4-EF00-ED0652B4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D19D6-14B9-3A73-16EE-0E0ADEC8E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D0D0-30B6-B184-02E2-758379452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62178-1775-FB0F-8D32-DC60E8C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C2133-ECDF-E964-CAED-8FEB8D6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0700-DA95-CE44-EA75-E3D8A8AB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1587-B4B3-D83A-B812-5A459CAC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6D609-DCC6-A269-4FE9-315E0BF5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254D0-FA2A-5B47-81F5-4C9A9BD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40FB-D6EB-181C-4EE3-E862A108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FB003-DB87-C217-15C6-935300D0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DB71F-FCB0-F3FA-6BCE-5C7EAECF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C9FE-1D5A-AAEB-A4CC-563D2C17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AFAF-C0F8-A966-F0D0-D548C72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3918-2210-772F-A9B0-A46D217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715E9-0B27-C8A9-DFD3-A67D3418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9C98-1366-EE6D-0D13-5391824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F588-3DCD-8D02-ECB8-7BC930F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0D8E-91CB-E403-00FD-F8BBABC7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26CF-C650-FE6E-7784-C3280211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23F95-13BF-C56D-1F1B-65169A590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ED18-A367-3DDC-3514-AF206789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459E-EC92-7DF1-ABC2-434038FB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2C90-63E8-D526-B81C-0B38783C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3F1F-EA8C-18F6-51E5-3C27C3B0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5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A2B6-2209-E94B-5E82-258C53C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0E0F-44DB-FE22-1213-995A9197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5E54-BD19-F4D1-2BB2-C8397BE1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B683-9643-448A-92E1-C6392E401B19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55AE-0D0F-8F9E-C895-E760B005F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37F2-032C-C738-0691-239B91F3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54BD3-CC32-1C46-9167-78B23A30D098}"/>
              </a:ext>
            </a:extLst>
          </p:cNvPr>
          <p:cNvSpPr txBox="1"/>
          <p:nvPr/>
        </p:nvSpPr>
        <p:spPr>
          <a:xfrm>
            <a:off x="303796" y="370727"/>
            <a:ext cx="11258551" cy="289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Attainment 8</a:t>
            </a:r>
            <a:endParaRPr lang="en-GB" sz="2800" kern="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measure of an individual student’s progress across their 8 best performing subjects which fall into three buckets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students’ progress across 8 subjects. This is a value added measure whereby students’ results are compared to students who had the same prior attainment score at KS2. It uses the same buckets as Attainment 8.</a:t>
            </a:r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2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307315-49D6-E3DD-57E7-2504C66E510C}"/>
              </a:ext>
            </a:extLst>
          </p:cNvPr>
          <p:cNvSpPr txBox="1"/>
          <p:nvPr/>
        </p:nvSpPr>
        <p:spPr>
          <a:xfrm>
            <a:off x="312938" y="274286"/>
            <a:ext cx="1117476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</a:p>
          <a:p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1: 	</a:t>
            </a:r>
            <a:r>
              <a:rPr lang="en-GB" sz="20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English and Maths</a:t>
            </a: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score for Maths and English will be double weighted.</a:t>
            </a:r>
          </a:p>
          <a:p>
            <a:endParaRPr lang="en-GB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2: 	Three highest </a:t>
            </a:r>
            <a:r>
              <a:rPr lang="en-GB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Ebacc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subjects, which are as follows: </a:t>
            </a:r>
          </a:p>
          <a:p>
            <a:pPr defTabSz="719138"/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20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Separate Sciences </a:t>
            </a:r>
          </a:p>
          <a:p>
            <a:pPr defTabSz="1076325"/>
            <a:r>
              <a:rPr lang="en-GB" sz="2000" kern="1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Core &amp; Additional Sciences </a:t>
            </a:r>
          </a:p>
          <a:p>
            <a:pPr defTabSz="1076325"/>
            <a:r>
              <a:rPr lang="en-GB" sz="2000" kern="1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Computer Science </a:t>
            </a:r>
          </a:p>
          <a:p>
            <a:pPr defTabSz="1076325"/>
            <a:r>
              <a:rPr lang="en-GB" sz="2000" kern="1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History </a:t>
            </a:r>
          </a:p>
          <a:p>
            <a:pPr defTabSz="1076325"/>
            <a:r>
              <a:rPr lang="en-GB" sz="2000" kern="1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Geography </a:t>
            </a:r>
          </a:p>
          <a:p>
            <a:pPr defTabSz="1076325"/>
            <a:r>
              <a:rPr lang="en-GB" sz="2000" kern="1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Languages</a:t>
            </a:r>
          </a:p>
          <a:p>
            <a:endParaRPr lang="en-GB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Bucket 3:	T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hree ‘</a:t>
            </a:r>
            <a:r>
              <a:rPr lang="en-GB" sz="2000" kern="1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20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subjects in which students have received their highest grades. 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69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D1552-6B9F-7179-C9A1-D6138D9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15" y="738787"/>
            <a:ext cx="5393695" cy="302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614B0-190C-5B01-394A-A24F6421701A}"/>
              </a:ext>
            </a:extLst>
          </p:cNvPr>
          <p:cNvSpPr txBox="1"/>
          <p:nvPr/>
        </p:nvSpPr>
        <p:spPr>
          <a:xfrm>
            <a:off x="193964" y="193964"/>
            <a:ext cx="557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Amy achieved the following grades in her examinations: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0CE9A-9D3F-EBCC-3546-3F0FC8A3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15" y="3699285"/>
            <a:ext cx="9097925" cy="23183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950C82-AD0B-4840-6F8F-A72F526C9DAB}"/>
              </a:ext>
            </a:extLst>
          </p:cNvPr>
          <p:cNvSpPr/>
          <p:nvPr/>
        </p:nvSpPr>
        <p:spPr>
          <a:xfrm>
            <a:off x="2204315" y="5181599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631AB5-944B-9CF6-8C4C-F83166C764F8}"/>
              </a:ext>
            </a:extLst>
          </p:cNvPr>
          <p:cNvSpPr/>
          <p:nvPr/>
        </p:nvSpPr>
        <p:spPr>
          <a:xfrm>
            <a:off x="2190457" y="5675867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3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F1EBD-BFD7-5765-F33B-465A87224805}"/>
              </a:ext>
            </a:extLst>
          </p:cNvPr>
          <p:cNvSpPr txBox="1"/>
          <p:nvPr/>
        </p:nvSpPr>
        <p:spPr>
          <a:xfrm>
            <a:off x="387927" y="295564"/>
            <a:ext cx="61218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Calculating a student’s Progress 8 score</a:t>
            </a:r>
          </a:p>
          <a:p>
            <a:endParaRPr lang="en-GB" dirty="0"/>
          </a:p>
          <a:p>
            <a:pPr indent="442913"/>
            <a:r>
              <a:rPr lang="en-GB" sz="2400" dirty="0"/>
              <a:t>Amy’s Attainment 8 score = 67</a:t>
            </a:r>
          </a:p>
          <a:p>
            <a:pPr indent="442913"/>
            <a:endParaRPr lang="en-GB" sz="2400" dirty="0"/>
          </a:p>
          <a:p>
            <a:pPr indent="442913"/>
            <a:r>
              <a:rPr lang="en-GB" sz="2400" dirty="0"/>
              <a:t>Amy’s estimated Attainment 8 score = 59.95</a:t>
            </a:r>
          </a:p>
          <a:p>
            <a:pPr indent="442913"/>
            <a:endParaRPr lang="en-GB" sz="2400" dirty="0"/>
          </a:p>
          <a:p>
            <a:pPr indent="442913"/>
            <a:r>
              <a:rPr lang="en-GB" sz="2400" dirty="0"/>
              <a:t>Progress 8 score = (67 – 59.95) / 10 = 0.71</a:t>
            </a:r>
          </a:p>
        </p:txBody>
      </p:sp>
    </p:spTree>
    <p:extLst>
      <p:ext uri="{BB962C8B-B14F-4D97-AF65-F5344CB8AC3E}">
        <p14:creationId xmlns:p14="http://schemas.microsoft.com/office/powerpoint/2010/main" val="10595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Nawaz</dc:creator>
  <cp:lastModifiedBy>Mohammed Nawaz</cp:lastModifiedBy>
  <cp:revision>2</cp:revision>
  <dcterms:created xsi:type="dcterms:W3CDTF">2023-11-25T15:56:15Z</dcterms:created>
  <dcterms:modified xsi:type="dcterms:W3CDTF">2023-11-25T16:07:11Z</dcterms:modified>
</cp:coreProperties>
</file>