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8" r:id="rId2"/>
  </p:sldIdLst>
  <p:sldSz cx="19032538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AC86-D70E-BE47-B993-E1D2D5CB79C5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76488" y="1143000"/>
            <a:ext cx="11610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1459-5004-5D45-83D8-D9F5986A6F1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9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067" y="827743"/>
            <a:ext cx="14274404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067" y="2656503"/>
            <a:ext cx="14274404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3313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18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0160" y="269279"/>
            <a:ext cx="4103891" cy="428623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487" y="269279"/>
            <a:ext cx="12073766" cy="428623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5111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86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574" y="1260932"/>
            <a:ext cx="16415564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574" y="3384729"/>
            <a:ext cx="16415564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1220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487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5222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6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6" y="269280"/>
            <a:ext cx="16415564" cy="9776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967" y="1239858"/>
            <a:ext cx="8051655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967" y="1847493"/>
            <a:ext cx="8051655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5222" y="1239858"/>
            <a:ext cx="809130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5222" y="1847493"/>
            <a:ext cx="8091308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06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331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9998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308" y="728227"/>
            <a:ext cx="9635222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24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1308" y="728227"/>
            <a:ext cx="9635222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092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487" y="269280"/>
            <a:ext cx="16415564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487" y="1346398"/>
            <a:ext cx="16415564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487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29FA-B3EE-C348-938C-25A116702558}" type="datetimeFigureOut">
              <a:rPr lang="en-ES" smtClean="0"/>
              <a:t>30/04/2020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4528" y="4687808"/>
            <a:ext cx="642348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1730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39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icons-of-people-vector-clipart.png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D78A8142-647D-5D49-B421-0CF328C2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535" y="2037148"/>
            <a:ext cx="990600" cy="685800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D7FD5239-51DD-EE4E-A888-7ADFFE14D1B7}"/>
              </a:ext>
            </a:extLst>
          </p:cNvPr>
          <p:cNvSpPr/>
          <p:nvPr/>
        </p:nvSpPr>
        <p:spPr>
          <a:xfrm>
            <a:off x="1754290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2B2E927-5CB1-6A48-BA4C-E10EA46CBE5F}"/>
              </a:ext>
            </a:extLst>
          </p:cNvPr>
          <p:cNvSpPr/>
          <p:nvPr/>
        </p:nvSpPr>
        <p:spPr>
          <a:xfrm>
            <a:off x="69167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B2489A28-6194-A849-92C1-E4FE5120C323}"/>
              </a:ext>
            </a:extLst>
          </p:cNvPr>
          <p:cNvSpPr/>
          <p:nvPr/>
        </p:nvSpPr>
        <p:spPr>
          <a:xfrm>
            <a:off x="8010189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www.apps.</a:t>
            </a:r>
            <a:r>
              <a:rPr lang="en-ES" dirty="0">
                <a:solidFill>
                  <a:schemeClr val="tx1"/>
                </a:solidFill>
              </a:rPr>
              <a:t>gslb</a:t>
            </a:r>
            <a:r>
              <a:rPr lang="en-ES" dirty="0"/>
              <a:t>.mycompany.com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33AD5-7FC2-8342-A9EB-09251E2C9CF5}"/>
              </a:ext>
            </a:extLst>
          </p:cNvPr>
          <p:cNvSpPr txBox="1"/>
          <p:nvPr/>
        </p:nvSpPr>
        <p:spPr>
          <a:xfrm>
            <a:off x="3852918" y="3721669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CNAME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0C3E1-D671-C547-BEF9-23758C788A35}"/>
              </a:ext>
            </a:extLst>
          </p:cNvPr>
          <p:cNvSpPr txBox="1"/>
          <p:nvPr/>
        </p:nvSpPr>
        <p:spPr>
          <a:xfrm>
            <a:off x="9401752" y="3721669"/>
            <a:ext cx="9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 record</a:t>
            </a:r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1C531252-E151-784A-BC8D-46D298C3342F}"/>
              </a:ext>
            </a:extLst>
          </p:cNvPr>
          <p:cNvSpPr/>
          <p:nvPr/>
        </p:nvSpPr>
        <p:spPr>
          <a:xfrm>
            <a:off x="2784153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www.mycompany.com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6EC4F00-040F-C94F-A5E8-3D5AB3DE6944}"/>
              </a:ext>
            </a:extLst>
          </p:cNvPr>
          <p:cNvSpPr/>
          <p:nvPr/>
        </p:nvSpPr>
        <p:spPr>
          <a:xfrm>
            <a:off x="121110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0E5C9867-BDE9-8647-B001-6067AA3A370E}"/>
              </a:ext>
            </a:extLst>
          </p:cNvPr>
          <p:cNvSpPr/>
          <p:nvPr/>
        </p:nvSpPr>
        <p:spPr>
          <a:xfrm>
            <a:off x="13236225" y="1443163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Cluster’s router IP address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710BB0-A24D-AD44-8035-ED5736CEE18F}"/>
              </a:ext>
            </a:extLst>
          </p:cNvPr>
          <p:cNvSpPr/>
          <p:nvPr/>
        </p:nvSpPr>
        <p:spPr>
          <a:xfrm>
            <a:off x="2180957" y="509813"/>
            <a:ext cx="4898270" cy="4062187"/>
          </a:xfrm>
          <a:prstGeom prst="roundRect">
            <a:avLst>
              <a:gd name="adj" fmla="val 3784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CC1644-4FDF-9D4A-8B47-7BB0B15FBDE9}"/>
              </a:ext>
            </a:extLst>
          </p:cNvPr>
          <p:cNvSpPr txBox="1"/>
          <p:nvPr/>
        </p:nvSpPr>
        <p:spPr>
          <a:xfrm>
            <a:off x="3404236" y="722339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Corporate or Cloud DNS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7C79732-8011-5C41-9097-575103C0E93C}"/>
              </a:ext>
            </a:extLst>
          </p:cNvPr>
          <p:cNvSpPr/>
          <p:nvPr/>
        </p:nvSpPr>
        <p:spPr>
          <a:xfrm>
            <a:off x="7349114" y="509813"/>
            <a:ext cx="10540680" cy="4062187"/>
          </a:xfrm>
          <a:prstGeom prst="roundRect">
            <a:avLst>
              <a:gd name="adj" fmla="val 3784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52594D-90F0-0642-BC10-87F3C2B2E9FA}"/>
              </a:ext>
            </a:extLst>
          </p:cNvPr>
          <p:cNvSpPr txBox="1"/>
          <p:nvPr/>
        </p:nvSpPr>
        <p:spPr>
          <a:xfrm>
            <a:off x="11264046" y="722339"/>
            <a:ext cx="257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F5 Cloud Services DNS LB</a:t>
            </a:r>
          </a:p>
        </p:txBody>
      </p:sp>
    </p:spTree>
    <p:extLst>
      <p:ext uri="{BB962C8B-B14F-4D97-AF65-F5344CB8AC3E}">
        <p14:creationId xmlns:p14="http://schemas.microsoft.com/office/powerpoint/2010/main" val="26063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31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14</cp:revision>
  <dcterms:created xsi:type="dcterms:W3CDTF">2020-04-27T11:59:37Z</dcterms:created>
  <dcterms:modified xsi:type="dcterms:W3CDTF">2020-05-01T09:02:00Z</dcterms:modified>
</cp:coreProperties>
</file>