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14712950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34" d="100"/>
          <a:sy n="134" d="100"/>
        </p:scale>
        <p:origin x="-27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13008-A39C-A34B-B4D3-5820DB5ACB60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B42E-093C-E541-B8BE-212934A6C48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75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1pPr>
    <a:lvl2pPr marL="552252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2pPr>
    <a:lvl3pPr marL="1104504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3pPr>
    <a:lvl4pPr marL="1656756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4pPr>
    <a:lvl5pPr marL="2209008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5pPr>
    <a:lvl6pPr marL="2761259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6pPr>
    <a:lvl7pPr marL="3313511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7pPr>
    <a:lvl8pPr marL="3865763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8pPr>
    <a:lvl9pPr marL="4418015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3738" y="1143000"/>
            <a:ext cx="547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show the overall capabilities of this GSLB we are going to simulate a deployment with 3 OCP clusters: </a:t>
            </a:r>
            <a:r>
              <a:rPr lang="en-US" dirty="0" err="1"/>
              <a:t>onprem</a:t>
            </a:r>
            <a:r>
              <a:rPr lang="en-US" dirty="0"/>
              <a:t>, aws1 and aws2.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Initially we have the shop project with different versions in </a:t>
            </a:r>
            <a:r>
              <a:rPr lang="en-US" dirty="0" err="1"/>
              <a:t>onprem</a:t>
            </a:r>
            <a:r>
              <a:rPr lang="en-US" dirty="0"/>
              <a:t> and aws2.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5496C-041B-D44E-B0B6-ECAC3333C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358007"/>
            <a:ext cx="11034713" cy="2888886"/>
          </a:xfrm>
        </p:spPr>
        <p:txBody>
          <a:bodyPr anchor="b"/>
          <a:lstStyle>
            <a:lvl1pPr algn="ctr">
              <a:defRPr sz="72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4358300"/>
            <a:ext cx="11034713" cy="2003395"/>
          </a:xfrm>
        </p:spPr>
        <p:txBody>
          <a:bodyPr/>
          <a:lstStyle>
            <a:lvl1pPr marL="0" indent="0" algn="ctr">
              <a:buNone/>
              <a:defRPr sz="2896"/>
            </a:lvl1pPr>
            <a:lvl2pPr marL="551749" indent="0" algn="ctr">
              <a:buNone/>
              <a:defRPr sz="2414"/>
            </a:lvl2pPr>
            <a:lvl3pPr marL="1103498" indent="0" algn="ctr">
              <a:buNone/>
              <a:defRPr sz="2172"/>
            </a:lvl3pPr>
            <a:lvl4pPr marL="1655247" indent="0" algn="ctr">
              <a:buNone/>
              <a:defRPr sz="1931"/>
            </a:lvl4pPr>
            <a:lvl5pPr marL="2206996" indent="0" algn="ctr">
              <a:buNone/>
              <a:defRPr sz="1931"/>
            </a:lvl5pPr>
            <a:lvl6pPr marL="2758745" indent="0" algn="ctr">
              <a:buNone/>
              <a:defRPr sz="1931"/>
            </a:lvl6pPr>
            <a:lvl7pPr marL="3310494" indent="0" algn="ctr">
              <a:buNone/>
              <a:defRPr sz="1931"/>
            </a:lvl7pPr>
            <a:lvl8pPr marL="3862243" indent="0" algn="ctr">
              <a:buNone/>
              <a:defRPr sz="1931"/>
            </a:lvl8pPr>
            <a:lvl9pPr marL="4413992" indent="0" algn="ctr">
              <a:buNone/>
              <a:defRPr sz="193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91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897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441785"/>
            <a:ext cx="3172480" cy="703205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441785"/>
            <a:ext cx="9333528" cy="703205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529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330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2068705"/>
            <a:ext cx="12689919" cy="3451680"/>
          </a:xfrm>
        </p:spPr>
        <p:txBody>
          <a:bodyPr anchor="b"/>
          <a:lstStyle>
            <a:lvl1pPr>
              <a:defRPr sz="72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5553039"/>
            <a:ext cx="12689919" cy="1815157"/>
          </a:xfrm>
        </p:spPr>
        <p:txBody>
          <a:bodyPr/>
          <a:lstStyle>
            <a:lvl1pPr marL="0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1pPr>
            <a:lvl2pPr marL="551749" indent="0">
              <a:buNone/>
              <a:defRPr sz="2414">
                <a:solidFill>
                  <a:schemeClr val="tx1">
                    <a:tint val="75000"/>
                  </a:schemeClr>
                </a:solidFill>
              </a:defRPr>
            </a:lvl2pPr>
            <a:lvl3pPr marL="1103498" indent="0">
              <a:buNone/>
              <a:defRPr sz="2172">
                <a:solidFill>
                  <a:schemeClr val="tx1">
                    <a:tint val="75000"/>
                  </a:schemeClr>
                </a:solidFill>
              </a:defRPr>
            </a:lvl3pPr>
            <a:lvl4pPr marL="1655247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4pPr>
            <a:lvl5pPr marL="2206996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5pPr>
            <a:lvl6pPr marL="2758745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6pPr>
            <a:lvl7pPr marL="3310494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7pPr>
            <a:lvl8pPr marL="3862243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8pPr>
            <a:lvl9pPr marL="4413992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42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2208922"/>
            <a:ext cx="6253004" cy="5264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2208922"/>
            <a:ext cx="6253004" cy="5264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43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41785"/>
            <a:ext cx="12689919" cy="16038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2034130"/>
            <a:ext cx="6224267" cy="996895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749" indent="0">
              <a:buNone/>
              <a:defRPr sz="2414" b="1"/>
            </a:lvl2pPr>
            <a:lvl3pPr marL="1103498" indent="0">
              <a:buNone/>
              <a:defRPr sz="2172" b="1"/>
            </a:lvl3pPr>
            <a:lvl4pPr marL="1655247" indent="0">
              <a:buNone/>
              <a:defRPr sz="1931" b="1"/>
            </a:lvl4pPr>
            <a:lvl5pPr marL="2206996" indent="0">
              <a:buNone/>
              <a:defRPr sz="1931" b="1"/>
            </a:lvl5pPr>
            <a:lvl6pPr marL="2758745" indent="0">
              <a:buNone/>
              <a:defRPr sz="1931" b="1"/>
            </a:lvl6pPr>
            <a:lvl7pPr marL="3310494" indent="0">
              <a:buNone/>
              <a:defRPr sz="1931" b="1"/>
            </a:lvl7pPr>
            <a:lvl8pPr marL="3862243" indent="0">
              <a:buNone/>
              <a:defRPr sz="1931" b="1"/>
            </a:lvl8pPr>
            <a:lvl9pPr marL="4413992" indent="0">
              <a:buNone/>
              <a:defRPr sz="19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3031025"/>
            <a:ext cx="6224267" cy="44581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2034130"/>
            <a:ext cx="6254920" cy="996895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749" indent="0">
              <a:buNone/>
              <a:defRPr sz="2414" b="1"/>
            </a:lvl2pPr>
            <a:lvl3pPr marL="1103498" indent="0">
              <a:buNone/>
              <a:defRPr sz="2172" b="1"/>
            </a:lvl3pPr>
            <a:lvl4pPr marL="1655247" indent="0">
              <a:buNone/>
              <a:defRPr sz="1931" b="1"/>
            </a:lvl4pPr>
            <a:lvl5pPr marL="2206996" indent="0">
              <a:buNone/>
              <a:defRPr sz="1931" b="1"/>
            </a:lvl5pPr>
            <a:lvl6pPr marL="2758745" indent="0">
              <a:buNone/>
              <a:defRPr sz="1931" b="1"/>
            </a:lvl6pPr>
            <a:lvl7pPr marL="3310494" indent="0">
              <a:buNone/>
              <a:defRPr sz="1931" b="1"/>
            </a:lvl7pPr>
            <a:lvl8pPr marL="3862243" indent="0">
              <a:buNone/>
              <a:defRPr sz="1931" b="1"/>
            </a:lvl8pPr>
            <a:lvl9pPr marL="4413992" indent="0">
              <a:buNone/>
              <a:defRPr sz="19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3031025"/>
            <a:ext cx="6254920" cy="44581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33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7403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14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553191"/>
            <a:ext cx="4745309" cy="1936168"/>
          </a:xfrm>
        </p:spPr>
        <p:txBody>
          <a:bodyPr anchor="b"/>
          <a:lstStyle>
            <a:lvl1pPr>
              <a:defRPr sz="38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1194739"/>
            <a:ext cx="7448431" cy="5896861"/>
          </a:xfrm>
        </p:spPr>
        <p:txBody>
          <a:bodyPr/>
          <a:lstStyle>
            <a:lvl1pPr>
              <a:defRPr sz="3862"/>
            </a:lvl1pPr>
            <a:lvl2pPr>
              <a:defRPr sz="3379"/>
            </a:lvl2pPr>
            <a:lvl3pPr>
              <a:defRPr sz="2896"/>
            </a:lvl3pPr>
            <a:lvl4pPr>
              <a:defRPr sz="2414"/>
            </a:lvl4pPr>
            <a:lvl5pPr>
              <a:defRPr sz="2414"/>
            </a:lvl5pPr>
            <a:lvl6pPr>
              <a:defRPr sz="2414"/>
            </a:lvl6pPr>
            <a:lvl7pPr>
              <a:defRPr sz="2414"/>
            </a:lvl7pPr>
            <a:lvl8pPr>
              <a:defRPr sz="2414"/>
            </a:lvl8pPr>
            <a:lvl9pPr>
              <a:defRPr sz="241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489359"/>
            <a:ext cx="4745309" cy="4611845"/>
          </a:xfrm>
        </p:spPr>
        <p:txBody>
          <a:bodyPr/>
          <a:lstStyle>
            <a:lvl1pPr marL="0" indent="0">
              <a:buNone/>
              <a:defRPr sz="1931"/>
            </a:lvl1pPr>
            <a:lvl2pPr marL="551749" indent="0">
              <a:buNone/>
              <a:defRPr sz="1690"/>
            </a:lvl2pPr>
            <a:lvl3pPr marL="1103498" indent="0">
              <a:buNone/>
              <a:defRPr sz="1448"/>
            </a:lvl3pPr>
            <a:lvl4pPr marL="1655247" indent="0">
              <a:buNone/>
              <a:defRPr sz="1207"/>
            </a:lvl4pPr>
            <a:lvl5pPr marL="2206996" indent="0">
              <a:buNone/>
              <a:defRPr sz="1207"/>
            </a:lvl5pPr>
            <a:lvl6pPr marL="2758745" indent="0">
              <a:buNone/>
              <a:defRPr sz="1207"/>
            </a:lvl6pPr>
            <a:lvl7pPr marL="3310494" indent="0">
              <a:buNone/>
              <a:defRPr sz="1207"/>
            </a:lvl7pPr>
            <a:lvl8pPr marL="3862243" indent="0">
              <a:buNone/>
              <a:defRPr sz="1207"/>
            </a:lvl8pPr>
            <a:lvl9pPr marL="4413992" indent="0">
              <a:buNone/>
              <a:defRPr sz="12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649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553191"/>
            <a:ext cx="4745309" cy="1936168"/>
          </a:xfrm>
        </p:spPr>
        <p:txBody>
          <a:bodyPr anchor="b"/>
          <a:lstStyle>
            <a:lvl1pPr>
              <a:defRPr sz="38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1194739"/>
            <a:ext cx="7448431" cy="5896861"/>
          </a:xfrm>
        </p:spPr>
        <p:txBody>
          <a:bodyPr anchor="t"/>
          <a:lstStyle>
            <a:lvl1pPr marL="0" indent="0">
              <a:buNone/>
              <a:defRPr sz="3862"/>
            </a:lvl1pPr>
            <a:lvl2pPr marL="551749" indent="0">
              <a:buNone/>
              <a:defRPr sz="3379"/>
            </a:lvl2pPr>
            <a:lvl3pPr marL="1103498" indent="0">
              <a:buNone/>
              <a:defRPr sz="2896"/>
            </a:lvl3pPr>
            <a:lvl4pPr marL="1655247" indent="0">
              <a:buNone/>
              <a:defRPr sz="2414"/>
            </a:lvl4pPr>
            <a:lvl5pPr marL="2206996" indent="0">
              <a:buNone/>
              <a:defRPr sz="2414"/>
            </a:lvl5pPr>
            <a:lvl6pPr marL="2758745" indent="0">
              <a:buNone/>
              <a:defRPr sz="2414"/>
            </a:lvl6pPr>
            <a:lvl7pPr marL="3310494" indent="0">
              <a:buNone/>
              <a:defRPr sz="2414"/>
            </a:lvl7pPr>
            <a:lvl8pPr marL="3862243" indent="0">
              <a:buNone/>
              <a:defRPr sz="2414"/>
            </a:lvl8pPr>
            <a:lvl9pPr marL="4413992" indent="0">
              <a:buNone/>
              <a:defRPr sz="241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489359"/>
            <a:ext cx="4745309" cy="4611845"/>
          </a:xfrm>
        </p:spPr>
        <p:txBody>
          <a:bodyPr/>
          <a:lstStyle>
            <a:lvl1pPr marL="0" indent="0">
              <a:buNone/>
              <a:defRPr sz="1931"/>
            </a:lvl1pPr>
            <a:lvl2pPr marL="551749" indent="0">
              <a:buNone/>
              <a:defRPr sz="1690"/>
            </a:lvl2pPr>
            <a:lvl3pPr marL="1103498" indent="0">
              <a:buNone/>
              <a:defRPr sz="1448"/>
            </a:lvl3pPr>
            <a:lvl4pPr marL="1655247" indent="0">
              <a:buNone/>
              <a:defRPr sz="1207"/>
            </a:lvl4pPr>
            <a:lvl5pPr marL="2206996" indent="0">
              <a:buNone/>
              <a:defRPr sz="1207"/>
            </a:lvl5pPr>
            <a:lvl6pPr marL="2758745" indent="0">
              <a:buNone/>
              <a:defRPr sz="1207"/>
            </a:lvl6pPr>
            <a:lvl7pPr marL="3310494" indent="0">
              <a:buNone/>
              <a:defRPr sz="1207"/>
            </a:lvl7pPr>
            <a:lvl8pPr marL="3862243" indent="0">
              <a:buNone/>
              <a:defRPr sz="1207"/>
            </a:lvl8pPr>
            <a:lvl9pPr marL="4413992" indent="0">
              <a:buNone/>
              <a:defRPr sz="12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5924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441785"/>
            <a:ext cx="12689919" cy="160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2208922"/>
            <a:ext cx="12689919" cy="52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7690890"/>
            <a:ext cx="3310414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7690890"/>
            <a:ext cx="4965621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7690890"/>
            <a:ext cx="3310414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62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3498" rtl="0" eaLnBrk="1" latinLnBrk="0" hangingPunct="1">
        <a:lnSpc>
          <a:spcPct val="90000"/>
        </a:lnSpc>
        <a:spcBef>
          <a:spcPct val="0"/>
        </a:spcBef>
        <a:buNone/>
        <a:defRPr sz="5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74" indent="-275874" algn="l" defTabSz="1103498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79" kern="1200">
          <a:solidFill>
            <a:schemeClr val="tx1"/>
          </a:solidFill>
          <a:latin typeface="+mn-lt"/>
          <a:ea typeface="+mn-ea"/>
          <a:cs typeface="+mn-cs"/>
        </a:defRPr>
      </a:lvl1pPr>
      <a:lvl2pPr marL="827623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379372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3pPr>
      <a:lvl4pPr marL="1931121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482870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3034619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586368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4138117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689866" indent="-275874" algn="l" defTabSz="1103498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1pPr>
      <a:lvl2pPr marL="551749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2pPr>
      <a:lvl3pPr marL="1103498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655247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206996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2758745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310494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3862243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413992" algn="l" defTabSz="1103498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247374-3AEB-BE4D-B325-FD57E9BDDE87}"/>
              </a:ext>
            </a:extLst>
          </p:cNvPr>
          <p:cNvSpPr/>
          <p:nvPr/>
        </p:nvSpPr>
        <p:spPr>
          <a:xfrm>
            <a:off x="2955014" y="854178"/>
            <a:ext cx="2558005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46AF87D4-81F6-E743-AD14-2883121498A3}"/>
              </a:ext>
            </a:extLst>
          </p:cNvPr>
          <p:cNvSpPr/>
          <p:nvPr/>
        </p:nvSpPr>
        <p:spPr>
          <a:xfrm>
            <a:off x="3443606" y="1195628"/>
            <a:ext cx="717417" cy="82180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Snip Single Corner of Rectangle 12">
            <a:extLst>
              <a:ext uri="{FF2B5EF4-FFF2-40B4-BE49-F238E27FC236}">
                <a16:creationId xmlns:a16="http://schemas.microsoft.com/office/drawing/2014/main" id="{E1BE4403-EFFF-464C-92DB-EC18D6348F97}"/>
              </a:ext>
            </a:extLst>
          </p:cNvPr>
          <p:cNvSpPr/>
          <p:nvPr/>
        </p:nvSpPr>
        <p:spPr>
          <a:xfrm>
            <a:off x="4365508" y="1195627"/>
            <a:ext cx="717417" cy="821803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E66B6-D1E0-D04D-8A0B-A6D029677799}"/>
              </a:ext>
            </a:extLst>
          </p:cNvPr>
          <p:cNvSpPr txBox="1"/>
          <p:nvPr/>
        </p:nvSpPr>
        <p:spPr>
          <a:xfrm>
            <a:off x="3802314" y="425731"/>
            <a:ext cx="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B3CDE-F223-CC4F-9474-594A48D1EBF3}"/>
              </a:ext>
            </a:extLst>
          </p:cNvPr>
          <p:cNvSpPr txBox="1"/>
          <p:nvPr/>
        </p:nvSpPr>
        <p:spPr>
          <a:xfrm>
            <a:off x="6929838" y="408314"/>
            <a:ext cx="8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2547C-FB1B-B247-967F-BB838270DED6}"/>
              </a:ext>
            </a:extLst>
          </p:cNvPr>
          <p:cNvSpPr txBox="1"/>
          <p:nvPr/>
        </p:nvSpPr>
        <p:spPr>
          <a:xfrm>
            <a:off x="9870983" y="410258"/>
            <a:ext cx="9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2C5F41-09FF-A445-9E94-816A6A9AB7D9}"/>
              </a:ext>
            </a:extLst>
          </p:cNvPr>
          <p:cNvSpPr/>
          <p:nvPr/>
        </p:nvSpPr>
        <p:spPr>
          <a:xfrm>
            <a:off x="2999698" y="7133582"/>
            <a:ext cx="8582056" cy="679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Cloud Services DNS LB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GSLB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03FC4-95B4-D846-B64D-98F4517386A4}"/>
              </a:ext>
            </a:extLst>
          </p:cNvPr>
          <p:cNvSpPr txBox="1"/>
          <p:nvPr/>
        </p:nvSpPr>
        <p:spPr>
          <a:xfrm>
            <a:off x="3902835" y="2678177"/>
            <a:ext cx="662361" cy="426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OCP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53C5650-CB6C-0047-BC84-A0CD32268F34}"/>
              </a:ext>
            </a:extLst>
          </p:cNvPr>
          <p:cNvSpPr/>
          <p:nvPr/>
        </p:nvSpPr>
        <p:spPr>
          <a:xfrm>
            <a:off x="5989741" y="854178"/>
            <a:ext cx="2558005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982400-7EB8-B046-8244-BBC41F1EC4A4}"/>
              </a:ext>
            </a:extLst>
          </p:cNvPr>
          <p:cNvSpPr txBox="1"/>
          <p:nvPr/>
        </p:nvSpPr>
        <p:spPr>
          <a:xfrm>
            <a:off x="6937562" y="2678177"/>
            <a:ext cx="662361" cy="426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OCP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0FBD177-8A9B-CB4D-9E74-4DB7A305B9B4}"/>
              </a:ext>
            </a:extLst>
          </p:cNvPr>
          <p:cNvSpPr/>
          <p:nvPr/>
        </p:nvSpPr>
        <p:spPr>
          <a:xfrm>
            <a:off x="9023750" y="854178"/>
            <a:ext cx="2558005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E4978D-6C8A-F741-9247-A11AF1CBFC34}"/>
              </a:ext>
            </a:extLst>
          </p:cNvPr>
          <p:cNvSpPr txBox="1"/>
          <p:nvPr/>
        </p:nvSpPr>
        <p:spPr>
          <a:xfrm>
            <a:off x="9971571" y="2678177"/>
            <a:ext cx="662361" cy="426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OCP</a:t>
            </a:r>
          </a:p>
        </p:txBody>
      </p:sp>
      <p:sp>
        <p:nvSpPr>
          <p:cNvPr id="43" name="Snip Single Corner of Rectangle 42">
            <a:extLst>
              <a:ext uri="{FF2B5EF4-FFF2-40B4-BE49-F238E27FC236}">
                <a16:creationId xmlns:a16="http://schemas.microsoft.com/office/drawing/2014/main" id="{88F6AB7A-6F86-7C43-9D13-D9894721BBA0}"/>
              </a:ext>
            </a:extLst>
          </p:cNvPr>
          <p:cNvSpPr/>
          <p:nvPr/>
        </p:nvSpPr>
        <p:spPr>
          <a:xfrm>
            <a:off x="2005022" y="4170896"/>
            <a:ext cx="1779373" cy="15846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44" name="Curved Right Arrow 43">
            <a:extLst>
              <a:ext uri="{FF2B5EF4-FFF2-40B4-BE49-F238E27FC236}">
                <a16:creationId xmlns:a16="http://schemas.microsoft.com/office/drawing/2014/main" id="{87CC2F83-F29C-FD40-96C2-9C9E310FD252}"/>
              </a:ext>
            </a:extLst>
          </p:cNvPr>
          <p:cNvSpPr/>
          <p:nvPr/>
        </p:nvSpPr>
        <p:spPr>
          <a:xfrm>
            <a:off x="2216739" y="2783509"/>
            <a:ext cx="543697" cy="1853514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AD4997-3257-4D4B-BBD7-14596488A332}"/>
              </a:ext>
            </a:extLst>
          </p:cNvPr>
          <p:cNvSpPr txBox="1"/>
          <p:nvPr/>
        </p:nvSpPr>
        <p:spPr>
          <a:xfrm>
            <a:off x="1321159" y="3754205"/>
            <a:ext cx="3914394" cy="42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project-retrieve shop </a:t>
            </a:r>
            <a:r>
              <a:rPr lang="en-US" b="1" dirty="0" err="1"/>
              <a:t>onprem</a:t>
            </a:r>
            <a:endParaRPr lang="en-US" b="1" dirty="0"/>
          </a:p>
        </p:txBody>
      </p:sp>
      <p:sp>
        <p:nvSpPr>
          <p:cNvPr id="47" name="Snip Single Corner of Rectangle 46">
            <a:extLst>
              <a:ext uri="{FF2B5EF4-FFF2-40B4-BE49-F238E27FC236}">
                <a16:creationId xmlns:a16="http://schemas.microsoft.com/office/drawing/2014/main" id="{15003E32-CB81-2342-BE2B-2DD82B53875A}"/>
              </a:ext>
            </a:extLst>
          </p:cNvPr>
          <p:cNvSpPr/>
          <p:nvPr/>
        </p:nvSpPr>
        <p:spPr>
          <a:xfrm>
            <a:off x="4948712" y="4172954"/>
            <a:ext cx="1779373" cy="158255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onprem</a:t>
            </a:r>
            <a:endParaRPr lang="en-US" dirty="0"/>
          </a:p>
          <a:p>
            <a:pPr algn="ctr"/>
            <a:r>
              <a:rPr lang="en-US" dirty="0"/>
              <a:t>aws1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889193-F3A3-0C44-95F2-BC2C4EAB04EF}"/>
              </a:ext>
            </a:extLst>
          </p:cNvPr>
          <p:cNvSpPr txBox="1"/>
          <p:nvPr/>
        </p:nvSpPr>
        <p:spPr>
          <a:xfrm>
            <a:off x="2810816" y="5328602"/>
            <a:ext cx="4370681" cy="42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project-populate shop </a:t>
            </a:r>
            <a:r>
              <a:rPr lang="en-US" b="1" dirty="0" err="1"/>
              <a:t>onprem</a:t>
            </a:r>
            <a:r>
              <a:rPr lang="en-US" b="1" dirty="0"/>
              <a:t> aws1</a:t>
            </a:r>
          </a:p>
        </p:txBody>
      </p:sp>
      <p:sp>
        <p:nvSpPr>
          <p:cNvPr id="46" name="Notched Right Arrow 45">
            <a:extLst>
              <a:ext uri="{FF2B5EF4-FFF2-40B4-BE49-F238E27FC236}">
                <a16:creationId xmlns:a16="http://schemas.microsoft.com/office/drawing/2014/main" id="{4E8EE68D-A0FB-E942-A062-4C4CD3EEA31E}"/>
              </a:ext>
            </a:extLst>
          </p:cNvPr>
          <p:cNvSpPr/>
          <p:nvPr/>
        </p:nvSpPr>
        <p:spPr>
          <a:xfrm>
            <a:off x="3547975" y="4807435"/>
            <a:ext cx="1687579" cy="308919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of Rectangle 52">
            <a:extLst>
              <a:ext uri="{FF2B5EF4-FFF2-40B4-BE49-F238E27FC236}">
                <a16:creationId xmlns:a16="http://schemas.microsoft.com/office/drawing/2014/main" id="{2FAD12AA-7716-1C48-8EBC-BE423FC5392E}"/>
              </a:ext>
            </a:extLst>
          </p:cNvPr>
          <p:cNvSpPr/>
          <p:nvPr/>
        </p:nvSpPr>
        <p:spPr>
          <a:xfrm>
            <a:off x="10990824" y="4181831"/>
            <a:ext cx="1779373" cy="158174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aws1</a:t>
            </a:r>
          </a:p>
          <a:p>
            <a:pPr algn="ctr"/>
            <a:r>
              <a:rPr lang="en-US" dirty="0"/>
              <a:t>aws2</a:t>
            </a:r>
          </a:p>
        </p:txBody>
      </p:sp>
      <p:sp>
        <p:nvSpPr>
          <p:cNvPr id="56" name="Snip Single Corner of Rectangle 55">
            <a:extLst>
              <a:ext uri="{FF2B5EF4-FFF2-40B4-BE49-F238E27FC236}">
                <a16:creationId xmlns:a16="http://schemas.microsoft.com/office/drawing/2014/main" id="{C388C7CE-BAE4-1844-8E99-EF8CCF72C947}"/>
              </a:ext>
            </a:extLst>
          </p:cNvPr>
          <p:cNvSpPr/>
          <p:nvPr/>
        </p:nvSpPr>
        <p:spPr>
          <a:xfrm>
            <a:off x="6479166" y="1238713"/>
            <a:ext cx="702331" cy="82180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57" name="Snip Single Corner of Rectangle 56">
            <a:extLst>
              <a:ext uri="{FF2B5EF4-FFF2-40B4-BE49-F238E27FC236}">
                <a16:creationId xmlns:a16="http://schemas.microsoft.com/office/drawing/2014/main" id="{344DC018-981F-E440-9061-F3A51B1EF645}"/>
              </a:ext>
            </a:extLst>
          </p:cNvPr>
          <p:cNvSpPr/>
          <p:nvPr/>
        </p:nvSpPr>
        <p:spPr>
          <a:xfrm>
            <a:off x="7385982" y="1238712"/>
            <a:ext cx="702331" cy="821803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Snip Single Corner of Rectangle 57">
            <a:extLst>
              <a:ext uri="{FF2B5EF4-FFF2-40B4-BE49-F238E27FC236}">
                <a16:creationId xmlns:a16="http://schemas.microsoft.com/office/drawing/2014/main" id="{6A15AD3C-2C74-FD4A-A4B7-767ED5B64E4C}"/>
              </a:ext>
            </a:extLst>
          </p:cNvPr>
          <p:cNvSpPr/>
          <p:nvPr/>
        </p:nvSpPr>
        <p:spPr>
          <a:xfrm>
            <a:off x="9484554" y="1194258"/>
            <a:ext cx="772859" cy="82180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59" name="Snip Single Corner of Rectangle 58">
            <a:extLst>
              <a:ext uri="{FF2B5EF4-FFF2-40B4-BE49-F238E27FC236}">
                <a16:creationId xmlns:a16="http://schemas.microsoft.com/office/drawing/2014/main" id="{CA450D16-96E1-714E-B3B2-93403E1A3ED2}"/>
              </a:ext>
            </a:extLst>
          </p:cNvPr>
          <p:cNvSpPr/>
          <p:nvPr/>
        </p:nvSpPr>
        <p:spPr>
          <a:xfrm>
            <a:off x="10461898" y="1194257"/>
            <a:ext cx="772859" cy="821803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60" name="Snip Single Corner of Rectangle 59">
            <a:extLst>
              <a:ext uri="{FF2B5EF4-FFF2-40B4-BE49-F238E27FC236}">
                <a16:creationId xmlns:a16="http://schemas.microsoft.com/office/drawing/2014/main" id="{35728F31-A42C-884D-AD6F-3F3BC8F2B9A0}"/>
              </a:ext>
            </a:extLst>
          </p:cNvPr>
          <p:cNvSpPr/>
          <p:nvPr/>
        </p:nvSpPr>
        <p:spPr>
          <a:xfrm>
            <a:off x="7967068" y="4181014"/>
            <a:ext cx="1779373" cy="158255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onprem</a:t>
            </a:r>
            <a:endParaRPr lang="en-US" dirty="0"/>
          </a:p>
          <a:p>
            <a:pPr algn="ctr"/>
            <a:r>
              <a:rPr lang="en-US" dirty="0"/>
              <a:t>aws1</a:t>
            </a:r>
          </a:p>
          <a:p>
            <a:pPr algn="ctr"/>
            <a:r>
              <a:rPr lang="en-US" dirty="0"/>
              <a:t>aws2</a:t>
            </a:r>
          </a:p>
        </p:txBody>
      </p:sp>
      <p:sp>
        <p:nvSpPr>
          <p:cNvPr id="61" name="Notched Right Arrow 60">
            <a:extLst>
              <a:ext uri="{FF2B5EF4-FFF2-40B4-BE49-F238E27FC236}">
                <a16:creationId xmlns:a16="http://schemas.microsoft.com/office/drawing/2014/main" id="{066580D9-69DA-B84F-9096-3D3A2A72230A}"/>
              </a:ext>
            </a:extLst>
          </p:cNvPr>
          <p:cNvSpPr/>
          <p:nvPr/>
        </p:nvSpPr>
        <p:spPr>
          <a:xfrm rot="7486597">
            <a:off x="8328329" y="3574405"/>
            <a:ext cx="1861124" cy="29693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Notched Right Arrow 53">
            <a:extLst>
              <a:ext uri="{FF2B5EF4-FFF2-40B4-BE49-F238E27FC236}">
                <a16:creationId xmlns:a16="http://schemas.microsoft.com/office/drawing/2014/main" id="{072FAB0F-7B87-A845-BAA7-9870F30B4CDF}"/>
              </a:ext>
            </a:extLst>
          </p:cNvPr>
          <p:cNvSpPr/>
          <p:nvPr/>
        </p:nvSpPr>
        <p:spPr>
          <a:xfrm>
            <a:off x="9353456" y="4704805"/>
            <a:ext cx="1745999" cy="308919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5D1635-7330-6544-B581-87F8194EC225}"/>
              </a:ext>
            </a:extLst>
          </p:cNvPr>
          <p:cNvSpPr txBox="1"/>
          <p:nvPr/>
        </p:nvSpPr>
        <p:spPr>
          <a:xfrm>
            <a:off x="8820106" y="5318762"/>
            <a:ext cx="3715376" cy="426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project-evacuate shop </a:t>
            </a:r>
            <a:r>
              <a:rPr lang="en-US" b="1" dirty="0" err="1"/>
              <a:t>onprem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50C0E2-3D5D-CD49-90B4-273BDE8C7472}"/>
              </a:ext>
            </a:extLst>
          </p:cNvPr>
          <p:cNvSpPr txBox="1"/>
          <p:nvPr/>
        </p:nvSpPr>
        <p:spPr>
          <a:xfrm>
            <a:off x="7901854" y="3763786"/>
            <a:ext cx="3268139" cy="426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project-retrieve shop aws2</a:t>
            </a:r>
          </a:p>
        </p:txBody>
      </p:sp>
      <p:sp>
        <p:nvSpPr>
          <p:cNvPr id="71" name="Lightning Bolt 70">
            <a:extLst>
              <a:ext uri="{FF2B5EF4-FFF2-40B4-BE49-F238E27FC236}">
                <a16:creationId xmlns:a16="http://schemas.microsoft.com/office/drawing/2014/main" id="{6FDD3AD7-8FFE-6C4D-B289-2959523EA0AD}"/>
              </a:ext>
            </a:extLst>
          </p:cNvPr>
          <p:cNvSpPr/>
          <p:nvPr/>
        </p:nvSpPr>
        <p:spPr>
          <a:xfrm rot="18940460">
            <a:off x="2259617" y="6125130"/>
            <a:ext cx="881320" cy="209647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4C7C7B-EC6E-C54F-93E1-89F4B07B1768}"/>
              </a:ext>
            </a:extLst>
          </p:cNvPr>
          <p:cNvSpPr txBox="1"/>
          <p:nvPr/>
        </p:nvSpPr>
        <p:spPr>
          <a:xfrm rot="1980383">
            <a:off x="2267122" y="6764657"/>
            <a:ext cx="1994807" cy="42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gslb</a:t>
            </a:r>
            <a:r>
              <a:rPr lang="en-US" b="1" dirty="0"/>
              <a:t>-commit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9FED05-5410-D740-B9CF-0B8C841E9FA5}"/>
              </a:ext>
            </a:extLst>
          </p:cNvPr>
          <p:cNvSpPr/>
          <p:nvPr/>
        </p:nvSpPr>
        <p:spPr>
          <a:xfrm>
            <a:off x="1005288" y="4146737"/>
            <a:ext cx="870916" cy="8640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E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E0BAA7-BE46-3048-B363-5EBF24F2A945}"/>
              </a:ext>
            </a:extLst>
          </p:cNvPr>
          <p:cNvSpPr/>
          <p:nvPr/>
        </p:nvSpPr>
        <p:spPr>
          <a:xfrm>
            <a:off x="3930481" y="4090390"/>
            <a:ext cx="870916" cy="8640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ES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8FB556-A1F7-1F44-9104-13C526315D35}"/>
              </a:ext>
            </a:extLst>
          </p:cNvPr>
          <p:cNvSpPr/>
          <p:nvPr/>
        </p:nvSpPr>
        <p:spPr>
          <a:xfrm>
            <a:off x="6917073" y="4141182"/>
            <a:ext cx="870916" cy="8640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ES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9AAF87-120A-FC42-82AF-A429896E01B2}"/>
              </a:ext>
            </a:extLst>
          </p:cNvPr>
          <p:cNvSpPr/>
          <p:nvPr/>
        </p:nvSpPr>
        <p:spPr>
          <a:xfrm>
            <a:off x="9906147" y="4205315"/>
            <a:ext cx="870916" cy="8640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E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86C9D-1D70-584E-8927-1EBD39AC4375}"/>
              </a:ext>
            </a:extLst>
          </p:cNvPr>
          <p:cNvSpPr/>
          <p:nvPr/>
        </p:nvSpPr>
        <p:spPr>
          <a:xfrm>
            <a:off x="569626" y="3565223"/>
            <a:ext cx="13356236" cy="269056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35171-31B6-E34F-B5C0-D94B231921A0}"/>
              </a:ext>
            </a:extLst>
          </p:cNvPr>
          <p:cNvSpPr txBox="1"/>
          <p:nvPr/>
        </p:nvSpPr>
        <p:spPr>
          <a:xfrm>
            <a:off x="10777063" y="5944497"/>
            <a:ext cx="31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>
                <a:solidFill>
                  <a:schemeClr val="accent6"/>
                </a:solidFill>
              </a:rPr>
              <a:t>Source of truth  - desired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1EF4D9-1D09-4140-A745-3E7D6CBA71CD}"/>
              </a:ext>
            </a:extLst>
          </p:cNvPr>
          <p:cNvCxnSpPr>
            <a:cxnSpLocks/>
          </p:cNvCxnSpPr>
          <p:nvPr/>
        </p:nvCxnSpPr>
        <p:spPr>
          <a:xfrm flipV="1">
            <a:off x="10252172" y="604731"/>
            <a:ext cx="1534068" cy="589528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CC8D98-8DB9-4C47-A4FF-00D79DE9A7F0}"/>
              </a:ext>
            </a:extLst>
          </p:cNvPr>
          <p:cNvSpPr txBox="1"/>
          <p:nvPr/>
        </p:nvSpPr>
        <p:spPr>
          <a:xfrm>
            <a:off x="11819934" y="408314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Projects/namespaces</a:t>
            </a:r>
          </a:p>
        </p:txBody>
      </p:sp>
    </p:spTree>
    <p:extLst>
      <p:ext uri="{BB962C8B-B14F-4D97-AF65-F5344CB8AC3E}">
        <p14:creationId xmlns:p14="http://schemas.microsoft.com/office/powerpoint/2010/main" val="21615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3" grpId="0" animBg="1"/>
      <p:bldP spid="44" grpId="0" animBg="1"/>
      <p:bldP spid="45" grpId="0"/>
      <p:bldP spid="47" grpId="0" animBg="1"/>
      <p:bldP spid="48" grpId="0"/>
      <p:bldP spid="46" grpId="0" animBg="1"/>
      <p:bldP spid="53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54" grpId="0" animBg="1"/>
      <p:bldP spid="51" grpId="0"/>
      <p:bldP spid="62" grpId="0"/>
      <p:bldP spid="71" grpId="0" animBg="1"/>
      <p:bldP spid="71" grpId="1" animBg="1"/>
      <p:bldP spid="71" grpId="2" animBg="1"/>
      <p:bldP spid="68" grpId="0"/>
      <p:bldP spid="68" grpId="1"/>
      <p:bldP spid="68" grpId="2"/>
      <p:bldP spid="2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104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5</cp:revision>
  <dcterms:created xsi:type="dcterms:W3CDTF">2020-04-30T10:19:16Z</dcterms:created>
  <dcterms:modified xsi:type="dcterms:W3CDTF">2020-04-30T10:55:47Z</dcterms:modified>
</cp:coreProperties>
</file>