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12192000" cy="18359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>
        <p:scale>
          <a:sx n="83" d="100"/>
          <a:sy n="83" d="100"/>
        </p:scale>
        <p:origin x="10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004660"/>
            <a:ext cx="10363200" cy="6391804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642956"/>
            <a:ext cx="9144000" cy="443261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2286-E261-F240-9C31-A2363834B7F7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3C75-276E-7942-A8FE-B7FEDF32AE1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6445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2286-E261-F240-9C31-A2363834B7F7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3C75-276E-7942-A8FE-B7FEDF32AE1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2189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77470"/>
            <a:ext cx="2628900" cy="1555877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77470"/>
            <a:ext cx="7734300" cy="155587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2286-E261-F240-9C31-A2363834B7F7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3C75-276E-7942-A8FE-B7FEDF32AE1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0397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2286-E261-F240-9C31-A2363834B7F7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3C75-276E-7942-A8FE-B7FEDF32AE1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525175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77115"/>
            <a:ext cx="10515600" cy="7637015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286379"/>
            <a:ext cx="10515600" cy="401612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2286-E261-F240-9C31-A2363834B7F7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3C75-276E-7942-A8FE-B7FEDF32AE1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11286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887350"/>
            <a:ext cx="5181600" cy="116488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887350"/>
            <a:ext cx="5181600" cy="116488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2286-E261-F240-9C31-A2363834B7F7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3C75-276E-7942-A8FE-B7FEDF32AE1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9669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7474"/>
            <a:ext cx="10515600" cy="35486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500614"/>
            <a:ext cx="5157787" cy="220568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706295"/>
            <a:ext cx="5157787" cy="986394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500614"/>
            <a:ext cx="5183188" cy="220568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706295"/>
            <a:ext cx="5183188" cy="986394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2286-E261-F240-9C31-A2363834B7F7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3C75-276E-7942-A8FE-B7FEDF32AE1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1213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2286-E261-F240-9C31-A2363834B7F7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3C75-276E-7942-A8FE-B7FEDF32AE1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64135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2286-E261-F240-9C31-A2363834B7F7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3C75-276E-7942-A8FE-B7FEDF32AE1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63361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23962"/>
            <a:ext cx="3932237" cy="428386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643423"/>
            <a:ext cx="6172200" cy="1304710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507831"/>
            <a:ext cx="3932237" cy="1020393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2286-E261-F240-9C31-A2363834B7F7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3C75-276E-7942-A8FE-B7FEDF32AE1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19456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23962"/>
            <a:ext cx="3932237" cy="428386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643423"/>
            <a:ext cx="6172200" cy="13047101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507831"/>
            <a:ext cx="3932237" cy="1020393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2286-E261-F240-9C31-A2363834B7F7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3C75-276E-7942-A8FE-B7FEDF32AE1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8279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77474"/>
            <a:ext cx="10515600" cy="3548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887350"/>
            <a:ext cx="10515600" cy="11648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7016483"/>
            <a:ext cx="2743200" cy="977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F2286-E261-F240-9C31-A2363834B7F7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7016483"/>
            <a:ext cx="4114800" cy="977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7016483"/>
            <a:ext cx="2743200" cy="977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43C75-276E-7942-A8FE-B7FEDF32AE1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3379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92B10E6-6928-F84C-B09A-C1C31C8FAE05}"/>
              </a:ext>
            </a:extLst>
          </p:cNvPr>
          <p:cNvSpPr/>
          <p:nvPr/>
        </p:nvSpPr>
        <p:spPr>
          <a:xfrm>
            <a:off x="2484443" y="1935463"/>
            <a:ext cx="3182808" cy="232651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ingle Corner of Rectangle 4">
            <a:extLst>
              <a:ext uri="{FF2B5EF4-FFF2-40B4-BE49-F238E27FC236}">
                <a16:creationId xmlns:a16="http://schemas.microsoft.com/office/drawing/2014/main" id="{79D12739-6047-A24E-B9CA-3DDFA7E5EC13}"/>
              </a:ext>
            </a:extLst>
          </p:cNvPr>
          <p:cNvSpPr/>
          <p:nvPr/>
        </p:nvSpPr>
        <p:spPr>
          <a:xfrm>
            <a:off x="2874472" y="2276912"/>
            <a:ext cx="1105885" cy="821803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Project A</a:t>
            </a:r>
          </a:p>
        </p:txBody>
      </p:sp>
      <p:sp>
        <p:nvSpPr>
          <p:cNvPr id="6" name="Snip Single Corner of Rectangle 5">
            <a:extLst>
              <a:ext uri="{FF2B5EF4-FFF2-40B4-BE49-F238E27FC236}">
                <a16:creationId xmlns:a16="http://schemas.microsoft.com/office/drawing/2014/main" id="{89CED2B9-7249-BF46-94C3-7F0641F27546}"/>
              </a:ext>
            </a:extLst>
          </p:cNvPr>
          <p:cNvSpPr/>
          <p:nvPr/>
        </p:nvSpPr>
        <p:spPr>
          <a:xfrm>
            <a:off x="4173035" y="2276912"/>
            <a:ext cx="1105885" cy="821803"/>
          </a:xfrm>
          <a:prstGeom prst="snip1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Project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EDDD0-433F-0547-BC70-BF4256834B5E}"/>
              </a:ext>
            </a:extLst>
          </p:cNvPr>
          <p:cNvSpPr txBox="1"/>
          <p:nvPr/>
        </p:nvSpPr>
        <p:spPr>
          <a:xfrm>
            <a:off x="3489405" y="1452917"/>
            <a:ext cx="1172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onprem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82E76F-DD20-D94E-8666-E9BB0B19A01C}"/>
              </a:ext>
            </a:extLst>
          </p:cNvPr>
          <p:cNvSpPr txBox="1"/>
          <p:nvPr/>
        </p:nvSpPr>
        <p:spPr>
          <a:xfrm>
            <a:off x="7219608" y="1472876"/>
            <a:ext cx="858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aws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8F034E-F4C3-1A4B-980D-A27AE00667B0}"/>
              </a:ext>
            </a:extLst>
          </p:cNvPr>
          <p:cNvSpPr/>
          <p:nvPr/>
        </p:nvSpPr>
        <p:spPr>
          <a:xfrm>
            <a:off x="3160204" y="10337763"/>
            <a:ext cx="5257279" cy="1324239"/>
          </a:xfrm>
          <a:prstGeom prst="rect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Cloud Services DNS LB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GSLB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2C8D18-18BF-E94C-BFDA-9E8EB83758B0}"/>
              </a:ext>
            </a:extLst>
          </p:cNvPr>
          <p:cNvSpPr txBox="1"/>
          <p:nvPr/>
        </p:nvSpPr>
        <p:spPr>
          <a:xfrm>
            <a:off x="3598089" y="374522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OCP API</a:t>
            </a:r>
          </a:p>
        </p:txBody>
      </p:sp>
      <p:sp>
        <p:nvSpPr>
          <p:cNvPr id="13" name="Snip Single Corner of Rectangle 12">
            <a:extLst>
              <a:ext uri="{FF2B5EF4-FFF2-40B4-BE49-F238E27FC236}">
                <a16:creationId xmlns:a16="http://schemas.microsoft.com/office/drawing/2014/main" id="{8542B135-359C-2247-930B-CC8D9C0D55D8}"/>
              </a:ext>
            </a:extLst>
          </p:cNvPr>
          <p:cNvSpPr/>
          <p:nvPr/>
        </p:nvSpPr>
        <p:spPr>
          <a:xfrm>
            <a:off x="4266085" y="6503897"/>
            <a:ext cx="3133642" cy="1445740"/>
          </a:xfrm>
          <a:prstGeom prst="snip1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Desired GSLB 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EFAC58-64D8-034D-8608-5AE703E5ED26}"/>
              </a:ext>
            </a:extLst>
          </p:cNvPr>
          <p:cNvSpPr txBox="1"/>
          <p:nvPr/>
        </p:nvSpPr>
        <p:spPr>
          <a:xfrm>
            <a:off x="6360157" y="4564470"/>
            <a:ext cx="39143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project-retrieve</a:t>
            </a:r>
          </a:p>
          <a:p>
            <a:r>
              <a:rPr lang="en-US" sz="2400" b="1" dirty="0"/>
              <a:t>project-populate</a:t>
            </a:r>
            <a:br>
              <a:rPr lang="en-US" sz="2400" b="1" dirty="0"/>
            </a:br>
            <a:r>
              <a:rPr lang="en-US" sz="2400" b="1" dirty="0"/>
              <a:t>project-evacuate</a:t>
            </a:r>
            <a:br>
              <a:rPr lang="en-US" sz="2400" b="1" dirty="0"/>
            </a:br>
            <a:r>
              <a:rPr lang="en-US" sz="2400" b="1" dirty="0"/>
              <a:t>project-ratios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CB7EFC8E-0870-F94C-A33E-6612D9F0DE2B}"/>
              </a:ext>
            </a:extLst>
          </p:cNvPr>
          <p:cNvSpPr/>
          <p:nvPr/>
        </p:nvSpPr>
        <p:spPr>
          <a:xfrm>
            <a:off x="5332131" y="4471422"/>
            <a:ext cx="919900" cy="1655501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E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8A646E96-3C8D-C54F-A704-3277D46D4FE7}"/>
              </a:ext>
            </a:extLst>
          </p:cNvPr>
          <p:cNvSpPr/>
          <p:nvPr/>
        </p:nvSpPr>
        <p:spPr>
          <a:xfrm>
            <a:off x="5328890" y="8390839"/>
            <a:ext cx="919900" cy="1655501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E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CDE0E6-BB20-AC42-BCDF-0FB7962CF4AD}"/>
              </a:ext>
            </a:extLst>
          </p:cNvPr>
          <p:cNvSpPr txBox="1"/>
          <p:nvPr/>
        </p:nvSpPr>
        <p:spPr>
          <a:xfrm>
            <a:off x="6360157" y="8740706"/>
            <a:ext cx="3914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gslb</a:t>
            </a:r>
            <a:r>
              <a:rPr lang="en-US" sz="2400" b="1" dirty="0"/>
              <a:t>-commit</a:t>
            </a:r>
          </a:p>
        </p:txBody>
      </p:sp>
      <p:sp>
        <p:nvSpPr>
          <p:cNvPr id="20" name="Snip Single Corner of Rectangle 19">
            <a:extLst>
              <a:ext uri="{FF2B5EF4-FFF2-40B4-BE49-F238E27FC236}">
                <a16:creationId xmlns:a16="http://schemas.microsoft.com/office/drawing/2014/main" id="{8D9CC85E-62E6-1F4A-94AF-49E480E139F4}"/>
              </a:ext>
            </a:extLst>
          </p:cNvPr>
          <p:cNvSpPr/>
          <p:nvPr/>
        </p:nvSpPr>
        <p:spPr>
          <a:xfrm>
            <a:off x="4316346" y="13893896"/>
            <a:ext cx="3133642" cy="1445740"/>
          </a:xfrm>
          <a:prstGeom prst="snip1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 sync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desired GSLB state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FFE63960-0D2B-4C42-AF44-41AE2F9A4949}"/>
              </a:ext>
            </a:extLst>
          </p:cNvPr>
          <p:cNvSpPr/>
          <p:nvPr/>
        </p:nvSpPr>
        <p:spPr>
          <a:xfrm>
            <a:off x="5372956" y="11985735"/>
            <a:ext cx="919900" cy="1655501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E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E60C4F-9391-414F-8B4A-5F20871207C5}"/>
              </a:ext>
            </a:extLst>
          </p:cNvPr>
          <p:cNvSpPr txBox="1"/>
          <p:nvPr/>
        </p:nvSpPr>
        <p:spPr>
          <a:xfrm>
            <a:off x="6460282" y="12661126"/>
            <a:ext cx="3914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&lt;success&gt;</a:t>
            </a:r>
          </a:p>
        </p:txBody>
      </p:sp>
      <p:sp>
        <p:nvSpPr>
          <p:cNvPr id="24" name="Curved Up Arrow 23">
            <a:extLst>
              <a:ext uri="{FF2B5EF4-FFF2-40B4-BE49-F238E27FC236}">
                <a16:creationId xmlns:a16="http://schemas.microsoft.com/office/drawing/2014/main" id="{606BCABF-111B-E441-AD8A-2CEBE242E55A}"/>
              </a:ext>
            </a:extLst>
          </p:cNvPr>
          <p:cNvSpPr/>
          <p:nvPr/>
        </p:nvSpPr>
        <p:spPr>
          <a:xfrm rot="16200000">
            <a:off x="4850433" y="9334306"/>
            <a:ext cx="8982276" cy="3321458"/>
          </a:xfrm>
          <a:prstGeom prst="curvedUp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D24146-2027-634C-878A-DACD0A6051F1}"/>
              </a:ext>
            </a:extLst>
          </p:cNvPr>
          <p:cNvSpPr txBox="1"/>
          <p:nvPr/>
        </p:nvSpPr>
        <p:spPr>
          <a:xfrm>
            <a:off x="9045104" y="10977515"/>
            <a:ext cx="3914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gslb</a:t>
            </a:r>
            <a:r>
              <a:rPr lang="en-US" sz="2400" b="1" dirty="0"/>
              <a:t>-rollback</a:t>
            </a:r>
          </a:p>
        </p:txBody>
      </p:sp>
      <p:sp>
        <p:nvSpPr>
          <p:cNvPr id="23" name="Snip Single Corner of Rectangle 22">
            <a:extLst>
              <a:ext uri="{FF2B5EF4-FFF2-40B4-BE49-F238E27FC236}">
                <a16:creationId xmlns:a16="http://schemas.microsoft.com/office/drawing/2014/main" id="{E6DA4039-144E-834C-9108-2E878633885C}"/>
              </a:ext>
            </a:extLst>
          </p:cNvPr>
          <p:cNvSpPr/>
          <p:nvPr/>
        </p:nvSpPr>
        <p:spPr>
          <a:xfrm>
            <a:off x="4758611" y="15152925"/>
            <a:ext cx="3133642" cy="1445740"/>
          </a:xfrm>
          <a:prstGeom prst="snip1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Previous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desired GSLB state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7A71D0-3664-C444-B35C-7A56C763F92C}"/>
              </a:ext>
            </a:extLst>
          </p:cNvPr>
          <p:cNvSpPr txBox="1"/>
          <p:nvPr/>
        </p:nvSpPr>
        <p:spPr>
          <a:xfrm>
            <a:off x="3980357" y="15414130"/>
            <a:ext cx="671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5400" dirty="0"/>
              <a:t>&amp;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BE1FED-FA95-AC4A-A1D6-BA64373DAD49}"/>
              </a:ext>
            </a:extLst>
          </p:cNvPr>
          <p:cNvSpPr/>
          <p:nvPr/>
        </p:nvSpPr>
        <p:spPr>
          <a:xfrm>
            <a:off x="6057279" y="1924310"/>
            <a:ext cx="3182808" cy="232651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nip Single Corner of Rectangle 26">
            <a:extLst>
              <a:ext uri="{FF2B5EF4-FFF2-40B4-BE49-F238E27FC236}">
                <a16:creationId xmlns:a16="http://schemas.microsoft.com/office/drawing/2014/main" id="{BF82F9F8-D97E-D84A-857D-0C4BE73E9273}"/>
              </a:ext>
            </a:extLst>
          </p:cNvPr>
          <p:cNvSpPr/>
          <p:nvPr/>
        </p:nvSpPr>
        <p:spPr>
          <a:xfrm>
            <a:off x="6447308" y="2265759"/>
            <a:ext cx="1105885" cy="821803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Project A</a:t>
            </a:r>
          </a:p>
        </p:txBody>
      </p:sp>
      <p:sp>
        <p:nvSpPr>
          <p:cNvPr id="28" name="Snip Single Corner of Rectangle 27">
            <a:extLst>
              <a:ext uri="{FF2B5EF4-FFF2-40B4-BE49-F238E27FC236}">
                <a16:creationId xmlns:a16="http://schemas.microsoft.com/office/drawing/2014/main" id="{2F59F8AE-F6D5-9544-90AA-2FE9AD008A39}"/>
              </a:ext>
            </a:extLst>
          </p:cNvPr>
          <p:cNvSpPr/>
          <p:nvPr/>
        </p:nvSpPr>
        <p:spPr>
          <a:xfrm>
            <a:off x="7745871" y="2265759"/>
            <a:ext cx="1105885" cy="821803"/>
          </a:xfrm>
          <a:prstGeom prst="snip1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 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E1BA3C-86C3-D24B-AA52-48C34DA41E21}"/>
              </a:ext>
            </a:extLst>
          </p:cNvPr>
          <p:cNvSpPr txBox="1"/>
          <p:nvPr/>
        </p:nvSpPr>
        <p:spPr>
          <a:xfrm>
            <a:off x="7170925" y="373406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OCP API</a:t>
            </a:r>
          </a:p>
        </p:txBody>
      </p:sp>
    </p:spTree>
    <p:extLst>
      <p:ext uri="{BB962C8B-B14F-4D97-AF65-F5344CB8AC3E}">
        <p14:creationId xmlns:p14="http://schemas.microsoft.com/office/powerpoint/2010/main" val="386115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/>
      <p:bldP spid="19" grpId="0"/>
      <p:bldP spid="20" grpId="0" animBg="1"/>
      <p:bldP spid="22" grpId="0"/>
      <p:bldP spid="25" grpId="0"/>
      <p:bldP spid="23" grpId="0" animBg="1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1511</TotalTime>
  <Words>43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Ulises Alonso Camaro</dc:creator>
  <cp:lastModifiedBy>Ulises Alonso Camaro</cp:lastModifiedBy>
  <cp:revision>8</cp:revision>
  <dcterms:created xsi:type="dcterms:W3CDTF">2020-04-16T11:44:32Z</dcterms:created>
  <dcterms:modified xsi:type="dcterms:W3CDTF">2020-05-01T09:59:29Z</dcterms:modified>
</cp:coreProperties>
</file>