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3AF-F034-4642-8E4B-BF662CA9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53C33-D5EA-914C-AB82-4A6A5104C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99F3-C348-9D43-AF6B-D3AC39ED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A81E-6429-9044-B244-1710BD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6919-34D0-4948-AD72-D75ACF2B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1984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C5CF-4350-AE41-93A7-18E8752E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3D1E-DFA7-AD4C-9145-6ADFE5BB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D46-51F7-F74F-93D2-89A0D507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FED-7593-3543-84EB-E79F92DC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FCED-64F7-1048-B253-5BC21A50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883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2D568-D9F8-524A-9CFE-988610D9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1EE3-8100-6344-B186-E22FEC336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90AC-FDA5-3948-843A-64FE3323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EC2F-AA79-6F41-AE44-32C23CBA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4ED-9480-5C40-9BAC-66251C5A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795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FC84-5439-E441-96FC-4603DA5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8DBF-5143-2F48-8852-92D86AD0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F616-2215-2644-9557-76861029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5687-C16F-664E-8B42-B584D991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6913-848D-B244-A73E-C59CCE8D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804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86B-9549-0C45-999E-E5A58D3E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5A92-6E09-F04C-89BB-ABA4A740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1EF8-DB2A-7C40-A338-931321D9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3000-0EBA-9E4B-AF1C-FD43AC6D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C57A-F0FF-3B4E-8106-0277A49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347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4C6-8B5A-F84A-AB28-7492D447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2D17-459F-6344-98ED-90D97CA4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FF92-DD37-E240-AB0F-5F2B051F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B31EF-F609-044C-9A97-D454D0B5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0441-2599-E444-8CA4-3798D46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EE1B-ABCC-7A4C-8316-6CD90024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671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516-8E3B-D14F-AA7A-B4B2E2BA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01C7-C854-B141-88F0-3FE0E08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9AA2-DB3E-484B-BE07-45B9BB65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12683-A88B-DF41-A042-445A5CC0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7A80-2513-4440-99A6-6A1FC34AB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8B447-8DBB-4744-86A5-97CA1155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DF98F-9CAA-5D4D-B42A-C5730AA0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0CD98-D4E7-DB46-B843-521D3D1C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2683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F13A-1B9E-7C48-8D47-96E2557E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96CCB-C9C3-9B4A-86EA-0C82C6BB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CF94A-B21A-C74B-830B-D1815A9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7F01B-7167-9D41-9F08-69C100B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34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B6A0D-EED3-A245-956D-0EFDF098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8ABC0-D271-804B-B25E-F9DC303D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56B2-ED29-0043-9315-12C7227D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97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7EFA-5834-8B47-BF10-142F7F64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67E6-8DEC-4544-81A9-37DF92C3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1EB4-7C53-4349-9CF0-D99C4890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DD4A-06C4-B642-A9EC-30BDF585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2FD3-D390-D441-A56B-B653C9A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5627-A0BB-8340-8A0B-5C5DF7CE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882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D6D-3CA6-DD42-BCB6-DE2C72F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55A85-78C4-D246-89A9-8B6C34019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03DD-C653-AC4E-9886-EB1F2EA3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42FD-ED9A-1945-BDCC-25213878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1E56-73E5-1643-92F8-411682FF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A387-B4FC-C140-8BA1-194E1FD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588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0FCA-0C25-3E4C-8BD3-F8450A5E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592C-2EFA-9040-AE21-44CB92F1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CAD5-DD42-DF44-AFA5-8039297A7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B920-3162-1345-92EA-91C4DEA6338F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5AB7-1B53-A340-B1BE-5A3D82EEE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5D4B-8AD4-5B47-9719-A3BFD4305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3F57-EAE8-E64A-8317-45214C19B08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67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211528-C4A5-0F44-B878-A1F94E087E28}"/>
              </a:ext>
            </a:extLst>
          </p:cNvPr>
          <p:cNvSpPr/>
          <p:nvPr/>
        </p:nvSpPr>
        <p:spPr>
          <a:xfrm>
            <a:off x="2731921" y="1590257"/>
            <a:ext cx="5496910" cy="4493031"/>
          </a:xfrm>
          <a:prstGeom prst="roundRect">
            <a:avLst>
              <a:gd name="adj" fmla="val 67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49A56-63DF-1543-937F-13F0BE0587A8}"/>
              </a:ext>
            </a:extLst>
          </p:cNvPr>
          <p:cNvSpPr txBox="1"/>
          <p:nvPr/>
        </p:nvSpPr>
        <p:spPr>
          <a:xfrm>
            <a:off x="3760796" y="6293890"/>
            <a:ext cx="41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Public Cloud or On-premises DC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E82A89-4EBD-6444-8B56-AF6E9725E022}"/>
              </a:ext>
            </a:extLst>
          </p:cNvPr>
          <p:cNvSpPr/>
          <p:nvPr/>
        </p:nvSpPr>
        <p:spPr>
          <a:xfrm>
            <a:off x="3269421" y="1758424"/>
            <a:ext cx="2165129" cy="4130566"/>
          </a:xfrm>
          <a:prstGeom prst="roundRect">
            <a:avLst>
              <a:gd name="adj" fmla="val 67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b="1" dirty="0">
              <a:solidFill>
                <a:schemeClr val="tx1"/>
              </a:solidFill>
            </a:endParaRPr>
          </a:p>
          <a:p>
            <a:pPr algn="ctr"/>
            <a:endParaRPr lang="en-ES" b="1" dirty="0">
              <a:solidFill>
                <a:schemeClr val="tx1"/>
              </a:solidFill>
            </a:endParaRP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Openshift</a:t>
            </a:r>
          </a:p>
          <a:p>
            <a:pPr algn="ctr"/>
            <a:endParaRPr lang="en-ES" b="1" dirty="0">
              <a:solidFill>
                <a:schemeClr val="tx1"/>
              </a:solidFill>
            </a:endParaRPr>
          </a:p>
          <a:p>
            <a:pPr algn="ctr"/>
            <a:endParaRPr lang="en-ES" b="1" dirty="0">
              <a:solidFill>
                <a:schemeClr val="tx1"/>
              </a:solidFill>
            </a:endParaRPr>
          </a:p>
          <a:p>
            <a:pPr algn="ctr"/>
            <a:endParaRPr lang="en-ES" b="1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9FA1BBB-4AAC-E54C-89D1-4A66514BD6A7}"/>
              </a:ext>
            </a:extLst>
          </p:cNvPr>
          <p:cNvSpPr/>
          <p:nvPr/>
        </p:nvSpPr>
        <p:spPr>
          <a:xfrm>
            <a:off x="4757723" y="2048173"/>
            <a:ext cx="1368000" cy="720000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600" dirty="0"/>
              <a:t>HA-proxy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4817BF81-97C0-C34C-865D-360B7FD12CCD}"/>
              </a:ext>
            </a:extLst>
          </p:cNvPr>
          <p:cNvSpPr/>
          <p:nvPr/>
        </p:nvSpPr>
        <p:spPr>
          <a:xfrm>
            <a:off x="4752891" y="2950217"/>
            <a:ext cx="1368000" cy="720000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600" dirty="0"/>
              <a:t>HA-proxy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165DA2-0102-3945-BD5C-5AA9081D0E46}"/>
              </a:ext>
            </a:extLst>
          </p:cNvPr>
          <p:cNvSpPr/>
          <p:nvPr/>
        </p:nvSpPr>
        <p:spPr>
          <a:xfrm>
            <a:off x="7393518" y="1823752"/>
            <a:ext cx="1488302" cy="2690008"/>
          </a:xfrm>
          <a:prstGeom prst="roundRect">
            <a:avLst>
              <a:gd name="adj" fmla="val 67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CB73C-9AA9-8643-9595-6E337FF46EC6}"/>
              </a:ext>
            </a:extLst>
          </p:cNvPr>
          <p:cNvSpPr/>
          <p:nvPr/>
        </p:nvSpPr>
        <p:spPr>
          <a:xfrm>
            <a:off x="7619184" y="2414328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Public IP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F9108-122F-494A-8180-4C066F43A020}"/>
              </a:ext>
            </a:extLst>
          </p:cNvPr>
          <p:cNvSpPr/>
          <p:nvPr/>
        </p:nvSpPr>
        <p:spPr>
          <a:xfrm>
            <a:off x="7619184" y="2809035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FD141-0AEB-9840-A3E9-B717394543C1}"/>
              </a:ext>
            </a:extLst>
          </p:cNvPr>
          <p:cNvSpPr txBox="1"/>
          <p:nvPr/>
        </p:nvSpPr>
        <p:spPr>
          <a:xfrm>
            <a:off x="7393518" y="1758424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800" b="1" dirty="0"/>
              <a:t>Tier-1 LB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8B58F8-2B8F-CD4A-AAF6-D7ADBD18FBC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667106" y="1295472"/>
            <a:ext cx="1617904" cy="752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A8885-729B-CB48-BA36-A78D41C7C621}"/>
              </a:ext>
            </a:extLst>
          </p:cNvPr>
          <p:cNvSpPr txBox="1"/>
          <p:nvPr/>
        </p:nvSpPr>
        <p:spPr>
          <a:xfrm>
            <a:off x="1899662" y="95143"/>
            <a:ext cx="3534888" cy="12003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ES" dirty="0"/>
              <a:t>Tier-2 LB</a:t>
            </a:r>
            <a:br>
              <a:rPr lang="en-ES" dirty="0"/>
            </a:br>
            <a:br>
              <a:rPr lang="en-ES" dirty="0"/>
            </a:br>
            <a:r>
              <a:rPr lang="en-ES" dirty="0"/>
              <a:t>Openshift’s default L7 router with several instances (configurable).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62DC522-A47E-E248-80F9-219DEE850B74}"/>
              </a:ext>
            </a:extLst>
          </p:cNvPr>
          <p:cNvSpPr/>
          <p:nvPr/>
        </p:nvSpPr>
        <p:spPr>
          <a:xfrm>
            <a:off x="5093721" y="2501001"/>
            <a:ext cx="1368000" cy="720000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600" dirty="0"/>
              <a:t>HA-proxy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2DFED1-749C-684A-96B9-52C711D74EB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375357" y="759504"/>
            <a:ext cx="1084722" cy="103158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1BBFD1-EE36-D142-8D09-57EFADC802AD}"/>
              </a:ext>
            </a:extLst>
          </p:cNvPr>
          <p:cNvSpPr txBox="1"/>
          <p:nvPr/>
        </p:nvSpPr>
        <p:spPr>
          <a:xfrm>
            <a:off x="7692635" y="113173"/>
            <a:ext cx="3534888" cy="64633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ES" dirty="0"/>
              <a:t>L4 load balancer with the possibility of having several public IPs</a:t>
            </a:r>
          </a:p>
        </p:txBody>
      </p:sp>
    </p:spTree>
    <p:extLst>
      <p:ext uri="{BB962C8B-B14F-4D97-AF65-F5344CB8AC3E}">
        <p14:creationId xmlns:p14="http://schemas.microsoft.com/office/powerpoint/2010/main" val="192141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6</cp:revision>
  <dcterms:created xsi:type="dcterms:W3CDTF">2020-05-01T10:57:05Z</dcterms:created>
  <dcterms:modified xsi:type="dcterms:W3CDTF">2020-05-01T12:04:20Z</dcterms:modified>
</cp:coreProperties>
</file>