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8" r:id="rId2"/>
  </p:sldIdLst>
  <p:sldSz cx="19032538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87" d="100"/>
          <a:sy n="87" d="100"/>
        </p:scale>
        <p:origin x="22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51AC86-D70E-BE47-B993-E1D2D5CB79C5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376488" y="1143000"/>
            <a:ext cx="116109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3E1459-5004-5D45-83D8-D9F5986A6F1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4956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9067" y="827743"/>
            <a:ext cx="14274404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9067" y="2656503"/>
            <a:ext cx="14274404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63313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11887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20160" y="269279"/>
            <a:ext cx="4103891" cy="428623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8487" y="269279"/>
            <a:ext cx="12073766" cy="428623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85111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9863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574" y="1260932"/>
            <a:ext cx="16415564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574" y="3384729"/>
            <a:ext cx="16415564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75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75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75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12205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8487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35222" y="1346398"/>
            <a:ext cx="8088829" cy="32091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00625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6" y="269280"/>
            <a:ext cx="16415564" cy="9776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0967" y="1239858"/>
            <a:ext cx="8051655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0967" y="1847493"/>
            <a:ext cx="8051655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35222" y="1239858"/>
            <a:ext cx="809130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35222" y="1847493"/>
            <a:ext cx="8091308" cy="271738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8062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33129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9998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1308" y="728227"/>
            <a:ext cx="9635222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8924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967" y="337185"/>
            <a:ext cx="6138488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1308" y="728227"/>
            <a:ext cx="9635222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0967" y="1517333"/>
            <a:ext cx="6138488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19092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8487" y="269280"/>
            <a:ext cx="16415564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8487" y="1346398"/>
            <a:ext cx="16415564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8487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229FA-B3EE-C348-938C-25A116702558}" type="datetimeFigureOut">
              <a:rPr lang="en-ES" smtClean="0"/>
              <a:t>01/05/2020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04528" y="4687808"/>
            <a:ext cx="6423482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41730" y="4687808"/>
            <a:ext cx="4282321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1C3C12-A2F7-0041-AB95-B16F2747B6E5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43972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dfreephotos.com/vector-images/icons-of-people-vector-clipart.png.ph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light, drawing&#10;&#10;Description automatically generated">
            <a:extLst>
              <a:ext uri="{FF2B5EF4-FFF2-40B4-BE49-F238E27FC236}">
                <a16:creationId xmlns:a16="http://schemas.microsoft.com/office/drawing/2014/main" id="{D78A8142-647D-5D49-B421-0CF328C29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9535" y="2037148"/>
            <a:ext cx="990600" cy="685800"/>
          </a:xfrm>
          <a:prstGeom prst="rect">
            <a:avLst/>
          </a:prstGeom>
        </p:spPr>
      </p:pic>
      <p:sp>
        <p:nvSpPr>
          <p:cNvPr id="17" name="Snip Single Corner of Rectangle 16">
            <a:extLst>
              <a:ext uri="{FF2B5EF4-FFF2-40B4-BE49-F238E27FC236}">
                <a16:creationId xmlns:a16="http://schemas.microsoft.com/office/drawing/2014/main" id="{B2489A28-6194-A849-92C1-E4FE5120C323}"/>
              </a:ext>
            </a:extLst>
          </p:cNvPr>
          <p:cNvSpPr/>
          <p:nvPr/>
        </p:nvSpPr>
        <p:spPr>
          <a:xfrm>
            <a:off x="8010189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sz="2400" dirty="0"/>
              <a:t>www.</a:t>
            </a:r>
            <a:r>
              <a:rPr lang="en-ES" sz="2400" dirty="0">
                <a:solidFill>
                  <a:schemeClr val="tx1"/>
                </a:solidFill>
              </a:rPr>
              <a:t>gslb</a:t>
            </a:r>
            <a:r>
              <a:rPr lang="en-ES" sz="2400" dirty="0"/>
              <a:t>.mycompany.com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933AD5-7FC2-8342-A9EB-09251E2C9CF5}"/>
              </a:ext>
            </a:extLst>
          </p:cNvPr>
          <p:cNvSpPr txBox="1"/>
          <p:nvPr/>
        </p:nvSpPr>
        <p:spPr>
          <a:xfrm>
            <a:off x="3852918" y="3721669"/>
            <a:ext cx="2018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CNAME record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A0C3E1-D671-C547-BEF9-23758C788A35}"/>
              </a:ext>
            </a:extLst>
          </p:cNvPr>
          <p:cNvSpPr txBox="1"/>
          <p:nvPr/>
        </p:nvSpPr>
        <p:spPr>
          <a:xfrm>
            <a:off x="9401752" y="3721669"/>
            <a:ext cx="1243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A record</a:t>
            </a:r>
          </a:p>
        </p:txBody>
      </p:sp>
      <p:sp>
        <p:nvSpPr>
          <p:cNvPr id="20" name="Snip Single Corner of Rectangle 19">
            <a:extLst>
              <a:ext uri="{FF2B5EF4-FFF2-40B4-BE49-F238E27FC236}">
                <a16:creationId xmlns:a16="http://schemas.microsoft.com/office/drawing/2014/main" id="{1C531252-E151-784A-BC8D-46D298C3342F}"/>
              </a:ext>
            </a:extLst>
          </p:cNvPr>
          <p:cNvSpPr/>
          <p:nvPr/>
        </p:nvSpPr>
        <p:spPr>
          <a:xfrm>
            <a:off x="2784153" y="1443164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sz="2400" dirty="0"/>
              <a:t>www.mycompany.com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E6EC4F00-040F-C94F-A5E8-3D5AB3DE6944}"/>
              </a:ext>
            </a:extLst>
          </p:cNvPr>
          <p:cNvSpPr/>
          <p:nvPr/>
        </p:nvSpPr>
        <p:spPr>
          <a:xfrm>
            <a:off x="121110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 sz="2400"/>
          </a:p>
        </p:txBody>
      </p:sp>
      <p:sp>
        <p:nvSpPr>
          <p:cNvPr id="23" name="Snip Single Corner of Rectangle 22">
            <a:extLst>
              <a:ext uri="{FF2B5EF4-FFF2-40B4-BE49-F238E27FC236}">
                <a16:creationId xmlns:a16="http://schemas.microsoft.com/office/drawing/2014/main" id="{0E5C9867-BDE9-8647-B001-6067AA3A370E}"/>
              </a:ext>
            </a:extLst>
          </p:cNvPr>
          <p:cNvSpPr/>
          <p:nvPr/>
        </p:nvSpPr>
        <p:spPr>
          <a:xfrm>
            <a:off x="13236225" y="1443163"/>
            <a:ext cx="3987138" cy="1873771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ES" sz="2400" dirty="0"/>
              <a:t>Router public IP address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5710BB0-A24D-AD44-8035-ED5736CEE18F}"/>
              </a:ext>
            </a:extLst>
          </p:cNvPr>
          <p:cNvSpPr/>
          <p:nvPr/>
        </p:nvSpPr>
        <p:spPr>
          <a:xfrm>
            <a:off x="2180957" y="509813"/>
            <a:ext cx="4898270" cy="4062187"/>
          </a:xfrm>
          <a:prstGeom prst="roundRect">
            <a:avLst>
              <a:gd name="adj" fmla="val 3784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 sz="2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CC1644-4FDF-9D4A-8B47-7BB0B15FBDE9}"/>
              </a:ext>
            </a:extLst>
          </p:cNvPr>
          <p:cNvSpPr txBox="1"/>
          <p:nvPr/>
        </p:nvSpPr>
        <p:spPr>
          <a:xfrm>
            <a:off x="3404236" y="722339"/>
            <a:ext cx="32201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/>
              <a:t>Corporate or Cloud DNS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97C79732-8011-5C41-9097-575103C0E93C}"/>
              </a:ext>
            </a:extLst>
          </p:cNvPr>
          <p:cNvSpPr/>
          <p:nvPr/>
        </p:nvSpPr>
        <p:spPr>
          <a:xfrm>
            <a:off x="7349114" y="509813"/>
            <a:ext cx="10540680" cy="4062187"/>
          </a:xfrm>
          <a:prstGeom prst="roundRect">
            <a:avLst>
              <a:gd name="adj" fmla="val 3784"/>
            </a:avLst>
          </a:prstGeom>
          <a:noFill/>
          <a:ln w="381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 sz="2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52594D-90F0-0642-BC10-87F3C2B2E9FA}"/>
              </a:ext>
            </a:extLst>
          </p:cNvPr>
          <p:cNvSpPr txBox="1"/>
          <p:nvPr/>
        </p:nvSpPr>
        <p:spPr>
          <a:xfrm>
            <a:off x="11264046" y="722339"/>
            <a:ext cx="3377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b="1" dirty="0"/>
              <a:t>F5 Cloud Services DNS LB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7FD5239-51DD-EE4E-A888-7ADFFE14D1B7}"/>
              </a:ext>
            </a:extLst>
          </p:cNvPr>
          <p:cNvSpPr/>
          <p:nvPr/>
        </p:nvSpPr>
        <p:spPr>
          <a:xfrm>
            <a:off x="1754290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 sz="240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E2B2E927-5CB1-6A48-BA4C-E10EA46CBE5F}"/>
              </a:ext>
            </a:extLst>
          </p:cNvPr>
          <p:cNvSpPr/>
          <p:nvPr/>
        </p:nvSpPr>
        <p:spPr>
          <a:xfrm>
            <a:off x="6916735" y="2072753"/>
            <a:ext cx="884420" cy="61459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ES" sz="2400"/>
          </a:p>
        </p:txBody>
      </p:sp>
    </p:spTree>
    <p:extLst>
      <p:ext uri="{BB962C8B-B14F-4D97-AF65-F5344CB8AC3E}">
        <p14:creationId xmlns:p14="http://schemas.microsoft.com/office/powerpoint/2010/main" val="2606364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1550</TotalTime>
  <Words>29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Ulises Alonso Camaro</dc:creator>
  <cp:lastModifiedBy>Ulises Alonso Camaro</cp:lastModifiedBy>
  <cp:revision>18</cp:revision>
  <dcterms:created xsi:type="dcterms:W3CDTF">2020-04-27T11:59:37Z</dcterms:created>
  <dcterms:modified xsi:type="dcterms:W3CDTF">2020-05-01T10:28:13Z</dcterms:modified>
</cp:coreProperties>
</file>