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16513175" cy="8297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77" d="100"/>
          <a:sy n="77" d="100"/>
        </p:scale>
        <p:origin x="2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47" y="1358007"/>
            <a:ext cx="12384881" cy="2888886"/>
          </a:xfrm>
        </p:spPr>
        <p:txBody>
          <a:bodyPr anchor="b"/>
          <a:lstStyle>
            <a:lvl1pPr algn="ctr">
              <a:defRPr sz="7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47" y="4358300"/>
            <a:ext cx="12384881" cy="2003395"/>
          </a:xfrm>
        </p:spPr>
        <p:txBody>
          <a:bodyPr/>
          <a:lstStyle>
            <a:lvl1pPr marL="0" indent="0" algn="ctr">
              <a:buNone/>
              <a:defRPr sz="2904"/>
            </a:lvl1pPr>
            <a:lvl2pPr marL="553212" indent="0" algn="ctr">
              <a:buNone/>
              <a:defRPr sz="2420"/>
            </a:lvl2pPr>
            <a:lvl3pPr marL="1106424" indent="0" algn="ctr">
              <a:buNone/>
              <a:defRPr sz="2178"/>
            </a:lvl3pPr>
            <a:lvl4pPr marL="1659636" indent="0" algn="ctr">
              <a:buNone/>
              <a:defRPr sz="1936"/>
            </a:lvl4pPr>
            <a:lvl5pPr marL="2212848" indent="0" algn="ctr">
              <a:buNone/>
              <a:defRPr sz="1936"/>
            </a:lvl5pPr>
            <a:lvl6pPr marL="2766060" indent="0" algn="ctr">
              <a:buNone/>
              <a:defRPr sz="1936"/>
            </a:lvl6pPr>
            <a:lvl7pPr marL="3319272" indent="0" algn="ctr">
              <a:buNone/>
              <a:defRPr sz="1936"/>
            </a:lvl7pPr>
            <a:lvl8pPr marL="3872484" indent="0" algn="ctr">
              <a:buNone/>
              <a:defRPr sz="1936"/>
            </a:lvl8pPr>
            <a:lvl9pPr marL="4425696" indent="0" algn="ctr">
              <a:buNone/>
              <a:defRPr sz="193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8710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7432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7241" y="441785"/>
            <a:ext cx="3560653" cy="703205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5281" y="441785"/>
            <a:ext cx="10475545" cy="703205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5729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3560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680" y="2068705"/>
            <a:ext cx="14242613" cy="3451680"/>
          </a:xfrm>
        </p:spPr>
        <p:txBody>
          <a:bodyPr anchor="b"/>
          <a:lstStyle>
            <a:lvl1pPr>
              <a:defRPr sz="7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6680" y="5553039"/>
            <a:ext cx="14242613" cy="1815157"/>
          </a:xfrm>
        </p:spPr>
        <p:txBody>
          <a:bodyPr/>
          <a:lstStyle>
            <a:lvl1pPr marL="0" indent="0">
              <a:buNone/>
              <a:defRPr sz="2904">
                <a:solidFill>
                  <a:schemeClr val="tx1">
                    <a:tint val="75000"/>
                  </a:schemeClr>
                </a:solidFill>
              </a:defRPr>
            </a:lvl1pPr>
            <a:lvl2pPr marL="553212" indent="0">
              <a:buNone/>
              <a:defRPr sz="2420">
                <a:solidFill>
                  <a:schemeClr val="tx1">
                    <a:tint val="75000"/>
                  </a:schemeClr>
                </a:solidFill>
              </a:defRPr>
            </a:lvl2pPr>
            <a:lvl3pPr marL="1106424" indent="0">
              <a:buNone/>
              <a:defRPr sz="2178">
                <a:solidFill>
                  <a:schemeClr val="tx1">
                    <a:tint val="75000"/>
                  </a:schemeClr>
                </a:solidFill>
              </a:defRPr>
            </a:lvl3pPr>
            <a:lvl4pPr marL="1659636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4pPr>
            <a:lvl5pPr marL="2212848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5pPr>
            <a:lvl6pPr marL="2766060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6pPr>
            <a:lvl7pPr marL="3319272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7pPr>
            <a:lvl8pPr marL="3872484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8pPr>
            <a:lvl9pPr marL="4425696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8483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5281" y="2208922"/>
            <a:ext cx="7018099" cy="52649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59795" y="2208922"/>
            <a:ext cx="7018099" cy="52649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7945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441785"/>
            <a:ext cx="14242613" cy="160387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432" y="2034130"/>
            <a:ext cx="6985846" cy="996895"/>
          </a:xfrm>
        </p:spPr>
        <p:txBody>
          <a:bodyPr anchor="b"/>
          <a:lstStyle>
            <a:lvl1pPr marL="0" indent="0">
              <a:buNone/>
              <a:defRPr sz="2904" b="1"/>
            </a:lvl1pPr>
            <a:lvl2pPr marL="553212" indent="0">
              <a:buNone/>
              <a:defRPr sz="2420" b="1"/>
            </a:lvl2pPr>
            <a:lvl3pPr marL="1106424" indent="0">
              <a:buNone/>
              <a:defRPr sz="2178" b="1"/>
            </a:lvl3pPr>
            <a:lvl4pPr marL="1659636" indent="0">
              <a:buNone/>
              <a:defRPr sz="1936" b="1"/>
            </a:lvl4pPr>
            <a:lvl5pPr marL="2212848" indent="0">
              <a:buNone/>
              <a:defRPr sz="1936" b="1"/>
            </a:lvl5pPr>
            <a:lvl6pPr marL="2766060" indent="0">
              <a:buNone/>
              <a:defRPr sz="1936" b="1"/>
            </a:lvl6pPr>
            <a:lvl7pPr marL="3319272" indent="0">
              <a:buNone/>
              <a:defRPr sz="1936" b="1"/>
            </a:lvl7pPr>
            <a:lvl8pPr marL="3872484" indent="0">
              <a:buNone/>
              <a:defRPr sz="1936" b="1"/>
            </a:lvl8pPr>
            <a:lvl9pPr marL="4425696" indent="0">
              <a:buNone/>
              <a:defRPr sz="193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7432" y="3031025"/>
            <a:ext cx="6985846" cy="44581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59795" y="2034130"/>
            <a:ext cx="7020250" cy="996895"/>
          </a:xfrm>
        </p:spPr>
        <p:txBody>
          <a:bodyPr anchor="b"/>
          <a:lstStyle>
            <a:lvl1pPr marL="0" indent="0">
              <a:buNone/>
              <a:defRPr sz="2904" b="1"/>
            </a:lvl1pPr>
            <a:lvl2pPr marL="553212" indent="0">
              <a:buNone/>
              <a:defRPr sz="2420" b="1"/>
            </a:lvl2pPr>
            <a:lvl3pPr marL="1106424" indent="0">
              <a:buNone/>
              <a:defRPr sz="2178" b="1"/>
            </a:lvl3pPr>
            <a:lvl4pPr marL="1659636" indent="0">
              <a:buNone/>
              <a:defRPr sz="1936" b="1"/>
            </a:lvl4pPr>
            <a:lvl5pPr marL="2212848" indent="0">
              <a:buNone/>
              <a:defRPr sz="1936" b="1"/>
            </a:lvl5pPr>
            <a:lvl6pPr marL="2766060" indent="0">
              <a:buNone/>
              <a:defRPr sz="1936" b="1"/>
            </a:lvl6pPr>
            <a:lvl7pPr marL="3319272" indent="0">
              <a:buNone/>
              <a:defRPr sz="1936" b="1"/>
            </a:lvl7pPr>
            <a:lvl8pPr marL="3872484" indent="0">
              <a:buNone/>
              <a:defRPr sz="1936" b="1"/>
            </a:lvl8pPr>
            <a:lvl9pPr marL="4425696" indent="0">
              <a:buNone/>
              <a:defRPr sz="193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59795" y="3031025"/>
            <a:ext cx="7020250" cy="44581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9930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7829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1276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553191"/>
            <a:ext cx="5325928" cy="1936168"/>
          </a:xfrm>
        </p:spPr>
        <p:txBody>
          <a:bodyPr anchor="b"/>
          <a:lstStyle>
            <a:lvl1pPr>
              <a:defRPr sz="387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0250" y="1194739"/>
            <a:ext cx="8359795" cy="5896861"/>
          </a:xfrm>
        </p:spPr>
        <p:txBody>
          <a:bodyPr/>
          <a:lstStyle>
            <a:lvl1pPr>
              <a:defRPr sz="3872"/>
            </a:lvl1pPr>
            <a:lvl2pPr>
              <a:defRPr sz="3388"/>
            </a:lvl2pPr>
            <a:lvl3pPr>
              <a:defRPr sz="2904"/>
            </a:lvl3pPr>
            <a:lvl4pPr>
              <a:defRPr sz="2420"/>
            </a:lvl4pPr>
            <a:lvl5pPr>
              <a:defRPr sz="2420"/>
            </a:lvl5pPr>
            <a:lvl6pPr>
              <a:defRPr sz="2420"/>
            </a:lvl6pPr>
            <a:lvl7pPr>
              <a:defRPr sz="2420"/>
            </a:lvl7pPr>
            <a:lvl8pPr>
              <a:defRPr sz="2420"/>
            </a:lvl8pPr>
            <a:lvl9pPr>
              <a:defRPr sz="242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432" y="2489359"/>
            <a:ext cx="5325928" cy="4611845"/>
          </a:xfrm>
        </p:spPr>
        <p:txBody>
          <a:bodyPr/>
          <a:lstStyle>
            <a:lvl1pPr marL="0" indent="0">
              <a:buNone/>
              <a:defRPr sz="1936"/>
            </a:lvl1pPr>
            <a:lvl2pPr marL="553212" indent="0">
              <a:buNone/>
              <a:defRPr sz="1694"/>
            </a:lvl2pPr>
            <a:lvl3pPr marL="1106424" indent="0">
              <a:buNone/>
              <a:defRPr sz="1452"/>
            </a:lvl3pPr>
            <a:lvl4pPr marL="1659636" indent="0">
              <a:buNone/>
              <a:defRPr sz="1210"/>
            </a:lvl4pPr>
            <a:lvl5pPr marL="2212848" indent="0">
              <a:buNone/>
              <a:defRPr sz="1210"/>
            </a:lvl5pPr>
            <a:lvl6pPr marL="2766060" indent="0">
              <a:buNone/>
              <a:defRPr sz="1210"/>
            </a:lvl6pPr>
            <a:lvl7pPr marL="3319272" indent="0">
              <a:buNone/>
              <a:defRPr sz="1210"/>
            </a:lvl7pPr>
            <a:lvl8pPr marL="3872484" indent="0">
              <a:buNone/>
              <a:defRPr sz="1210"/>
            </a:lvl8pPr>
            <a:lvl9pPr marL="4425696" indent="0">
              <a:buNone/>
              <a:defRPr sz="121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7118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553191"/>
            <a:ext cx="5325928" cy="1936168"/>
          </a:xfrm>
        </p:spPr>
        <p:txBody>
          <a:bodyPr anchor="b"/>
          <a:lstStyle>
            <a:lvl1pPr>
              <a:defRPr sz="387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20250" y="1194739"/>
            <a:ext cx="8359795" cy="5896861"/>
          </a:xfrm>
        </p:spPr>
        <p:txBody>
          <a:bodyPr anchor="t"/>
          <a:lstStyle>
            <a:lvl1pPr marL="0" indent="0">
              <a:buNone/>
              <a:defRPr sz="3872"/>
            </a:lvl1pPr>
            <a:lvl2pPr marL="553212" indent="0">
              <a:buNone/>
              <a:defRPr sz="3388"/>
            </a:lvl2pPr>
            <a:lvl3pPr marL="1106424" indent="0">
              <a:buNone/>
              <a:defRPr sz="2904"/>
            </a:lvl3pPr>
            <a:lvl4pPr marL="1659636" indent="0">
              <a:buNone/>
              <a:defRPr sz="2420"/>
            </a:lvl4pPr>
            <a:lvl5pPr marL="2212848" indent="0">
              <a:buNone/>
              <a:defRPr sz="2420"/>
            </a:lvl5pPr>
            <a:lvl6pPr marL="2766060" indent="0">
              <a:buNone/>
              <a:defRPr sz="2420"/>
            </a:lvl6pPr>
            <a:lvl7pPr marL="3319272" indent="0">
              <a:buNone/>
              <a:defRPr sz="2420"/>
            </a:lvl7pPr>
            <a:lvl8pPr marL="3872484" indent="0">
              <a:buNone/>
              <a:defRPr sz="2420"/>
            </a:lvl8pPr>
            <a:lvl9pPr marL="4425696" indent="0">
              <a:buNone/>
              <a:defRPr sz="242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432" y="2489359"/>
            <a:ext cx="5325928" cy="4611845"/>
          </a:xfrm>
        </p:spPr>
        <p:txBody>
          <a:bodyPr/>
          <a:lstStyle>
            <a:lvl1pPr marL="0" indent="0">
              <a:buNone/>
              <a:defRPr sz="1936"/>
            </a:lvl1pPr>
            <a:lvl2pPr marL="553212" indent="0">
              <a:buNone/>
              <a:defRPr sz="1694"/>
            </a:lvl2pPr>
            <a:lvl3pPr marL="1106424" indent="0">
              <a:buNone/>
              <a:defRPr sz="1452"/>
            </a:lvl3pPr>
            <a:lvl4pPr marL="1659636" indent="0">
              <a:buNone/>
              <a:defRPr sz="1210"/>
            </a:lvl4pPr>
            <a:lvl5pPr marL="2212848" indent="0">
              <a:buNone/>
              <a:defRPr sz="1210"/>
            </a:lvl5pPr>
            <a:lvl6pPr marL="2766060" indent="0">
              <a:buNone/>
              <a:defRPr sz="1210"/>
            </a:lvl6pPr>
            <a:lvl7pPr marL="3319272" indent="0">
              <a:buNone/>
              <a:defRPr sz="1210"/>
            </a:lvl7pPr>
            <a:lvl8pPr marL="3872484" indent="0">
              <a:buNone/>
              <a:defRPr sz="1210"/>
            </a:lvl8pPr>
            <a:lvl9pPr marL="4425696" indent="0">
              <a:buNone/>
              <a:defRPr sz="121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8961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281" y="441785"/>
            <a:ext cx="14242613" cy="160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281" y="2208922"/>
            <a:ext cx="14242613" cy="526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5281" y="7690890"/>
            <a:ext cx="3715464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9989" y="7690890"/>
            <a:ext cx="5573197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2430" y="7690890"/>
            <a:ext cx="3715464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7498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06424" rtl="0" eaLnBrk="1" latinLnBrk="0" hangingPunct="1">
        <a:lnSpc>
          <a:spcPct val="90000"/>
        </a:lnSpc>
        <a:spcBef>
          <a:spcPct val="0"/>
        </a:spcBef>
        <a:buNone/>
        <a:defRPr sz="5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606" indent="-276606" algn="l" defTabSz="1106424" rtl="0" eaLnBrk="1" latinLnBrk="0" hangingPunct="1">
        <a:lnSpc>
          <a:spcPct val="90000"/>
        </a:lnSpc>
        <a:spcBef>
          <a:spcPts val="1210"/>
        </a:spcBef>
        <a:buFont typeface="Arial" panose="020B0604020202020204" pitchFamily="34" charset="0"/>
        <a:buChar char="•"/>
        <a:defRPr sz="3388" kern="1200">
          <a:solidFill>
            <a:schemeClr val="tx1"/>
          </a:solidFill>
          <a:latin typeface="+mn-lt"/>
          <a:ea typeface="+mn-ea"/>
          <a:cs typeface="+mn-cs"/>
        </a:defRPr>
      </a:lvl1pPr>
      <a:lvl2pPr marL="829818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4" kern="1200">
          <a:solidFill>
            <a:schemeClr val="tx1"/>
          </a:solidFill>
          <a:latin typeface="+mn-lt"/>
          <a:ea typeface="+mn-ea"/>
          <a:cs typeface="+mn-cs"/>
        </a:defRPr>
      </a:lvl2pPr>
      <a:lvl3pPr marL="1383030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20" kern="1200">
          <a:solidFill>
            <a:schemeClr val="tx1"/>
          </a:solidFill>
          <a:latin typeface="+mn-lt"/>
          <a:ea typeface="+mn-ea"/>
          <a:cs typeface="+mn-cs"/>
        </a:defRPr>
      </a:lvl3pPr>
      <a:lvl4pPr marL="1936242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4pPr>
      <a:lvl5pPr marL="2489454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5pPr>
      <a:lvl6pPr marL="3042666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6pPr>
      <a:lvl7pPr marL="3595878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7pPr>
      <a:lvl8pPr marL="4149090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8pPr>
      <a:lvl9pPr marL="4702302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1pPr>
      <a:lvl2pPr marL="553212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3pPr>
      <a:lvl4pPr marL="1659636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4pPr>
      <a:lvl5pPr marL="2212848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6pPr>
      <a:lvl7pPr marL="3319272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7pPr>
      <a:lvl8pPr marL="3872484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8pPr>
      <a:lvl9pPr marL="4425696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icons-of-people-vector-clipart.png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5FC29B82-BD02-3C41-9E79-CB853413597E}"/>
              </a:ext>
            </a:extLst>
          </p:cNvPr>
          <p:cNvSpPr/>
          <p:nvPr/>
        </p:nvSpPr>
        <p:spPr>
          <a:xfrm>
            <a:off x="11853521" y="3595001"/>
            <a:ext cx="4137286" cy="139408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F5 Cloud Services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C53CB8DC-E6FB-3E4D-B1A9-9C2B8A066ADE}"/>
              </a:ext>
            </a:extLst>
          </p:cNvPr>
          <p:cNvSpPr/>
          <p:nvPr/>
        </p:nvSpPr>
        <p:spPr>
          <a:xfrm>
            <a:off x="6772353" y="6610208"/>
            <a:ext cx="1454046" cy="128915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CB15A-4799-914D-ACD9-03970CDC5964}"/>
              </a:ext>
            </a:extLst>
          </p:cNvPr>
          <p:cNvSpPr txBox="1"/>
          <p:nvPr/>
        </p:nvSpPr>
        <p:spPr>
          <a:xfrm>
            <a:off x="6648576" y="7449659"/>
            <a:ext cx="166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b="1" dirty="0"/>
              <a:t>DevOps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0F864C-B400-EB42-BD0D-AC3E4F1A90E8}"/>
              </a:ext>
            </a:extLst>
          </p:cNvPr>
          <p:cNvSpPr/>
          <p:nvPr/>
        </p:nvSpPr>
        <p:spPr>
          <a:xfrm>
            <a:off x="7499376" y="3999735"/>
            <a:ext cx="2068642" cy="58461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gslb-tool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79A1A05-0FEB-9542-A244-76D0D414474F}"/>
              </a:ext>
            </a:extLst>
          </p:cNvPr>
          <p:cNvSpPr/>
          <p:nvPr/>
        </p:nvSpPr>
        <p:spPr>
          <a:xfrm>
            <a:off x="963823" y="1754505"/>
            <a:ext cx="3747222" cy="531625"/>
          </a:xfrm>
          <a:prstGeom prst="roundRect">
            <a:avLst>
              <a:gd name="adj" fmla="val 816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dirty="0"/>
              <a:t>Openshift Cluster Red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229862A-DA72-8347-A5F5-E371C633E9A3}"/>
              </a:ext>
            </a:extLst>
          </p:cNvPr>
          <p:cNvSpPr/>
          <p:nvPr/>
        </p:nvSpPr>
        <p:spPr>
          <a:xfrm>
            <a:off x="963823" y="3958542"/>
            <a:ext cx="3747222" cy="531625"/>
          </a:xfrm>
          <a:prstGeom prst="roundRect">
            <a:avLst>
              <a:gd name="adj" fmla="val 816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dirty="0"/>
              <a:t>Openshift Cluster Green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C16B344-308C-0646-AC65-B6F4B7FC3491}"/>
              </a:ext>
            </a:extLst>
          </p:cNvPr>
          <p:cNvSpPr/>
          <p:nvPr/>
        </p:nvSpPr>
        <p:spPr>
          <a:xfrm>
            <a:off x="963823" y="6057166"/>
            <a:ext cx="3747222" cy="531625"/>
          </a:xfrm>
          <a:prstGeom prst="roundRect">
            <a:avLst>
              <a:gd name="adj" fmla="val 816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dirty="0"/>
              <a:t>Openshift Cluster Blue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0437BEBB-9EF1-1B4A-A191-FD3793007C88}"/>
              </a:ext>
            </a:extLst>
          </p:cNvPr>
          <p:cNvSpPr/>
          <p:nvPr/>
        </p:nvSpPr>
        <p:spPr>
          <a:xfrm>
            <a:off x="4096291" y="1594103"/>
            <a:ext cx="1139253" cy="85242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937665AB-C810-A549-B217-87FB34A7EF10}"/>
              </a:ext>
            </a:extLst>
          </p:cNvPr>
          <p:cNvSpPr/>
          <p:nvPr/>
        </p:nvSpPr>
        <p:spPr>
          <a:xfrm>
            <a:off x="4096291" y="3798140"/>
            <a:ext cx="1139253" cy="85242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66856BE-2C83-E345-8001-0B240428FAF2}"/>
              </a:ext>
            </a:extLst>
          </p:cNvPr>
          <p:cNvSpPr/>
          <p:nvPr/>
        </p:nvSpPr>
        <p:spPr>
          <a:xfrm>
            <a:off x="4141420" y="5918741"/>
            <a:ext cx="1139253" cy="85242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b="1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AB900-6054-B94F-BC49-2B568FC59DB5}"/>
              </a:ext>
            </a:extLst>
          </p:cNvPr>
          <p:cNvCxnSpPr>
            <a:cxnSpLocks/>
          </p:cNvCxnSpPr>
          <p:nvPr/>
        </p:nvCxnSpPr>
        <p:spPr>
          <a:xfrm flipV="1">
            <a:off x="7620000" y="4780610"/>
            <a:ext cx="896703" cy="1662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BDF36-0423-974F-980B-DA17D0F0A279}"/>
              </a:ext>
            </a:extLst>
          </p:cNvPr>
          <p:cNvCxnSpPr>
            <a:cxnSpLocks/>
          </p:cNvCxnSpPr>
          <p:nvPr/>
        </p:nvCxnSpPr>
        <p:spPr>
          <a:xfrm>
            <a:off x="5458710" y="2560427"/>
            <a:ext cx="1876268" cy="144256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1DDA84-F452-BF49-9B38-76ADB5E7DA0B}"/>
              </a:ext>
            </a:extLst>
          </p:cNvPr>
          <p:cNvCxnSpPr>
            <a:cxnSpLocks/>
          </p:cNvCxnSpPr>
          <p:nvPr/>
        </p:nvCxnSpPr>
        <p:spPr>
          <a:xfrm>
            <a:off x="5399941" y="4315551"/>
            <a:ext cx="193839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D79AB3-5F70-1D4F-A939-64582919185F}"/>
              </a:ext>
            </a:extLst>
          </p:cNvPr>
          <p:cNvCxnSpPr>
            <a:cxnSpLocks/>
          </p:cNvCxnSpPr>
          <p:nvPr/>
        </p:nvCxnSpPr>
        <p:spPr>
          <a:xfrm flipV="1">
            <a:off x="5660752" y="4584351"/>
            <a:ext cx="1674227" cy="173862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290CBE-098C-EA4E-9853-CDBA50EB499B}"/>
              </a:ext>
            </a:extLst>
          </p:cNvPr>
          <p:cNvSpPr txBox="1"/>
          <p:nvPr/>
        </p:nvSpPr>
        <p:spPr>
          <a:xfrm>
            <a:off x="5756726" y="3958542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Enquire routes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94A16C-B8D3-D343-8D2D-75D1AE860D17}"/>
              </a:ext>
            </a:extLst>
          </p:cNvPr>
          <p:cNvCxnSpPr>
            <a:cxnSpLocks/>
          </p:cNvCxnSpPr>
          <p:nvPr/>
        </p:nvCxnSpPr>
        <p:spPr>
          <a:xfrm>
            <a:off x="9750241" y="4310509"/>
            <a:ext cx="19383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AFB085-5664-0F45-8896-F7645DD6513B}"/>
              </a:ext>
            </a:extLst>
          </p:cNvPr>
          <p:cNvSpPr txBox="1"/>
          <p:nvPr/>
        </p:nvSpPr>
        <p:spPr>
          <a:xfrm>
            <a:off x="9729064" y="3921520"/>
            <a:ext cx="201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Publishes into GSLB</a:t>
            </a: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C7E4A9DA-669D-1943-B168-5FCC5F7D7F78}"/>
              </a:ext>
            </a:extLst>
          </p:cNvPr>
          <p:cNvSpPr/>
          <p:nvPr/>
        </p:nvSpPr>
        <p:spPr>
          <a:xfrm>
            <a:off x="11583859" y="3850553"/>
            <a:ext cx="1139253" cy="85242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b="1" dirty="0">
                <a:solidFill>
                  <a:schemeClr val="tx1"/>
                </a:solidFill>
              </a:rPr>
              <a:t>API</a:t>
            </a:r>
          </a:p>
        </p:txBody>
      </p:sp>
      <p:pic>
        <p:nvPicPr>
          <p:cNvPr id="20" name="Picture 19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544EF79B-51C9-E242-A64C-D9A0E60D4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426864" y="908303"/>
            <a:ext cx="990600" cy="6858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F37787-353F-8D42-8DC0-36540DA7529A}"/>
              </a:ext>
            </a:extLst>
          </p:cNvPr>
          <p:cNvCxnSpPr>
            <a:cxnSpLocks/>
          </p:cNvCxnSpPr>
          <p:nvPr/>
        </p:nvCxnSpPr>
        <p:spPr>
          <a:xfrm>
            <a:off x="13890320" y="1918449"/>
            <a:ext cx="0" cy="128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368FA3-3C95-F141-BCB6-0686699E6331}"/>
              </a:ext>
            </a:extLst>
          </p:cNvPr>
          <p:cNvSpPr txBox="1"/>
          <p:nvPr/>
        </p:nvSpPr>
        <p:spPr>
          <a:xfrm>
            <a:off x="14014573" y="2286130"/>
            <a:ext cx="144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DNS requests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C234EE3B-F071-0E40-A71F-6D572C07702F}"/>
              </a:ext>
            </a:extLst>
          </p:cNvPr>
          <p:cNvSpPr/>
          <p:nvPr/>
        </p:nvSpPr>
        <p:spPr>
          <a:xfrm rot="893207">
            <a:off x="2962201" y="818986"/>
            <a:ext cx="9962518" cy="4161055"/>
          </a:xfrm>
          <a:prstGeom prst="arc">
            <a:avLst>
              <a:gd name="adj1" fmla="val 11206564"/>
              <a:gd name="adj2" fmla="val 21167522"/>
            </a:avLst>
          </a:prstGeom>
          <a:ln w="38100">
            <a:prstDash val="sysDot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536A5F1-8232-6D46-B978-F026EFB6DEDA}"/>
              </a:ext>
            </a:extLst>
          </p:cNvPr>
          <p:cNvSpPr/>
          <p:nvPr/>
        </p:nvSpPr>
        <p:spPr>
          <a:xfrm>
            <a:off x="2919039" y="1992523"/>
            <a:ext cx="9962518" cy="4161055"/>
          </a:xfrm>
          <a:prstGeom prst="arc">
            <a:avLst>
              <a:gd name="adj1" fmla="val 11356221"/>
              <a:gd name="adj2" fmla="val 21167522"/>
            </a:avLst>
          </a:prstGeom>
          <a:ln w="38100">
            <a:prstDash val="sysDot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AD1CCE42-61A3-E841-B664-DB58B8E00089}"/>
              </a:ext>
            </a:extLst>
          </p:cNvPr>
          <p:cNvSpPr/>
          <p:nvPr/>
        </p:nvSpPr>
        <p:spPr>
          <a:xfrm rot="20866500">
            <a:off x="2885769" y="3097106"/>
            <a:ext cx="10328640" cy="4161055"/>
          </a:xfrm>
          <a:prstGeom prst="arc">
            <a:avLst>
              <a:gd name="adj1" fmla="val 11322091"/>
              <a:gd name="adj2" fmla="val 21167522"/>
            </a:avLst>
          </a:prstGeom>
          <a:ln w="38100">
            <a:prstDash val="sysDot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74D221-C0A2-B644-A1FD-D8B63B8ACA5D}"/>
              </a:ext>
            </a:extLst>
          </p:cNvPr>
          <p:cNvSpPr txBox="1"/>
          <p:nvPr/>
        </p:nvSpPr>
        <p:spPr>
          <a:xfrm>
            <a:off x="6798137" y="915610"/>
            <a:ext cx="2204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800" dirty="0">
                <a:solidFill>
                  <a:schemeClr val="accent1"/>
                </a:solidFill>
              </a:rPr>
              <a:t>Health checks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C213A49-C759-6D4F-96E5-0B9C7FA34B8B}"/>
              </a:ext>
            </a:extLst>
          </p:cNvPr>
          <p:cNvSpPr/>
          <p:nvPr/>
        </p:nvSpPr>
        <p:spPr>
          <a:xfrm>
            <a:off x="1904886" y="1358125"/>
            <a:ext cx="2028305" cy="5153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Openshift router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0086B16-CDF9-A848-BCD0-9561F17243DC}"/>
              </a:ext>
            </a:extLst>
          </p:cNvPr>
          <p:cNvSpPr/>
          <p:nvPr/>
        </p:nvSpPr>
        <p:spPr>
          <a:xfrm>
            <a:off x="1904886" y="3507786"/>
            <a:ext cx="2028305" cy="5153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Openshift router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4907DAD-14BD-E84E-B2B8-32F41A43C9E1}"/>
              </a:ext>
            </a:extLst>
          </p:cNvPr>
          <p:cNvSpPr/>
          <p:nvPr/>
        </p:nvSpPr>
        <p:spPr>
          <a:xfrm>
            <a:off x="1909063" y="5624410"/>
            <a:ext cx="2028305" cy="5153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Openshift router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C5A3AC-486C-2C46-9E54-E0266A56531D}"/>
              </a:ext>
            </a:extLst>
          </p:cNvPr>
          <p:cNvCxnSpPr>
            <a:cxnSpLocks/>
          </p:cNvCxnSpPr>
          <p:nvPr/>
        </p:nvCxnSpPr>
        <p:spPr>
          <a:xfrm>
            <a:off x="8744082" y="4780195"/>
            <a:ext cx="823936" cy="16460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n 35">
            <a:extLst>
              <a:ext uri="{FF2B5EF4-FFF2-40B4-BE49-F238E27FC236}">
                <a16:creationId xmlns:a16="http://schemas.microsoft.com/office/drawing/2014/main" id="{673AAEDC-F485-D740-ABA5-06069BFCBE90}"/>
              </a:ext>
            </a:extLst>
          </p:cNvPr>
          <p:cNvSpPr/>
          <p:nvPr/>
        </p:nvSpPr>
        <p:spPr>
          <a:xfrm>
            <a:off x="9002458" y="6588791"/>
            <a:ext cx="1856042" cy="13105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Desired state</a:t>
            </a:r>
            <a:br>
              <a:rPr lang="en-ES" dirty="0"/>
            </a:br>
            <a:r>
              <a:rPr lang="en-ES" dirty="0"/>
              <a:t>Source of truth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C35658-2D19-6940-941A-B55575198021}"/>
              </a:ext>
            </a:extLst>
          </p:cNvPr>
          <p:cNvSpPr txBox="1"/>
          <p:nvPr/>
        </p:nvSpPr>
        <p:spPr>
          <a:xfrm rot="17873128">
            <a:off x="6956316" y="5467009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Continious Delivery</a:t>
            </a:r>
          </a:p>
          <a:p>
            <a:pPr algn="ctr"/>
            <a:r>
              <a:rPr lang="en-ES" dirty="0"/>
              <a:t>Operations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1DA510-D957-6D44-8B7D-1B8DC24DD46C}"/>
              </a:ext>
            </a:extLst>
          </p:cNvPr>
          <p:cNvSpPr txBox="1"/>
          <p:nvPr/>
        </p:nvSpPr>
        <p:spPr>
          <a:xfrm rot="3774256">
            <a:off x="8524968" y="5368974"/>
            <a:ext cx="15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Read and store</a:t>
            </a:r>
          </a:p>
        </p:txBody>
      </p:sp>
    </p:spTree>
    <p:extLst>
      <p:ext uri="{BB962C8B-B14F-4D97-AF65-F5344CB8AC3E}">
        <p14:creationId xmlns:p14="http://schemas.microsoft.com/office/powerpoint/2010/main" val="62744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2930</TotalTime>
  <Words>45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Ulises Alonso Camaro</dc:creator>
  <cp:lastModifiedBy>Ulises Alonso Camaro</cp:lastModifiedBy>
  <cp:revision>18</cp:revision>
  <dcterms:created xsi:type="dcterms:W3CDTF">2020-04-27T11:59:37Z</dcterms:created>
  <dcterms:modified xsi:type="dcterms:W3CDTF">2020-04-30T09:40:01Z</dcterms:modified>
</cp:coreProperties>
</file>