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3"/>
  </p:notesMasterIdLst>
  <p:sldIdLst>
    <p:sldId id="258" r:id="rId2"/>
  </p:sldIdLst>
  <p:sldSz cx="19032538" cy="50577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87" d="100"/>
          <a:sy n="87" d="100"/>
        </p:scale>
        <p:origin x="224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51AC86-D70E-BE47-B993-E1D2D5CB79C5}" type="datetimeFigureOut">
              <a:rPr lang="en-ES" smtClean="0"/>
              <a:t>01/05/2020</a:t>
            </a:fld>
            <a:endParaRPr lang="en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376488" y="1143000"/>
            <a:ext cx="116109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3E1459-5004-5D45-83D8-D9F5986A6F1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049569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9067" y="827743"/>
            <a:ext cx="14274404" cy="1760855"/>
          </a:xfrm>
        </p:spPr>
        <p:txBody>
          <a:bodyPr anchor="b"/>
          <a:lstStyle>
            <a:lvl1pPr algn="ctr">
              <a:defRPr sz="442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9067" y="2656503"/>
            <a:ext cx="14274404" cy="1221124"/>
          </a:xfrm>
        </p:spPr>
        <p:txBody>
          <a:bodyPr/>
          <a:lstStyle>
            <a:lvl1pPr marL="0" indent="0" algn="ctr">
              <a:buNone/>
              <a:defRPr sz="1770"/>
            </a:lvl1pPr>
            <a:lvl2pPr marL="337185" indent="0" algn="ctr">
              <a:buNone/>
              <a:defRPr sz="1475"/>
            </a:lvl2pPr>
            <a:lvl3pPr marL="674370" indent="0" algn="ctr">
              <a:buNone/>
              <a:defRPr sz="1328"/>
            </a:lvl3pPr>
            <a:lvl4pPr marL="1011555" indent="0" algn="ctr">
              <a:buNone/>
              <a:defRPr sz="1180"/>
            </a:lvl4pPr>
            <a:lvl5pPr marL="1348740" indent="0" algn="ctr">
              <a:buNone/>
              <a:defRPr sz="1180"/>
            </a:lvl5pPr>
            <a:lvl6pPr marL="1685925" indent="0" algn="ctr">
              <a:buNone/>
              <a:defRPr sz="1180"/>
            </a:lvl6pPr>
            <a:lvl7pPr marL="2023110" indent="0" algn="ctr">
              <a:buNone/>
              <a:defRPr sz="1180"/>
            </a:lvl7pPr>
            <a:lvl8pPr marL="2360295" indent="0" algn="ctr">
              <a:buNone/>
              <a:defRPr sz="1180"/>
            </a:lvl8pPr>
            <a:lvl9pPr marL="2697480" indent="0" algn="ctr">
              <a:buNone/>
              <a:defRPr sz="118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29FA-B3EE-C348-938C-25A116702558}" type="datetimeFigureOut">
              <a:rPr lang="en-ES" smtClean="0"/>
              <a:t>01/05/2020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3C12-A2F7-0041-AB95-B16F2747B6E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633131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29FA-B3EE-C348-938C-25A116702558}" type="datetimeFigureOut">
              <a:rPr lang="en-ES" smtClean="0"/>
              <a:t>01/05/2020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3C12-A2F7-0041-AB95-B16F2747B6E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811887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620160" y="269279"/>
            <a:ext cx="4103891" cy="428623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08487" y="269279"/>
            <a:ext cx="12073766" cy="428623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29FA-B3EE-C348-938C-25A116702558}" type="datetimeFigureOut">
              <a:rPr lang="en-ES" smtClean="0"/>
              <a:t>01/05/2020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3C12-A2F7-0041-AB95-B16F2747B6E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851114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29FA-B3EE-C348-938C-25A116702558}" type="datetimeFigureOut">
              <a:rPr lang="en-ES" smtClean="0"/>
              <a:t>01/05/2020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3C12-A2F7-0041-AB95-B16F2747B6E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298639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8574" y="1260932"/>
            <a:ext cx="16415564" cy="2103894"/>
          </a:xfrm>
        </p:spPr>
        <p:txBody>
          <a:bodyPr anchor="b"/>
          <a:lstStyle>
            <a:lvl1pPr>
              <a:defRPr sz="442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8574" y="3384729"/>
            <a:ext cx="16415564" cy="1106388"/>
          </a:xfrm>
        </p:spPr>
        <p:txBody>
          <a:bodyPr/>
          <a:lstStyle>
            <a:lvl1pPr marL="0" indent="0">
              <a:buNone/>
              <a:defRPr sz="1770">
                <a:solidFill>
                  <a:schemeClr val="tx1">
                    <a:tint val="75000"/>
                  </a:schemeClr>
                </a:solidFill>
              </a:defRPr>
            </a:lvl1pPr>
            <a:lvl2pPr marL="337185" indent="0">
              <a:buNone/>
              <a:defRPr sz="1475">
                <a:solidFill>
                  <a:schemeClr val="tx1">
                    <a:tint val="75000"/>
                  </a:schemeClr>
                </a:solidFill>
              </a:defRPr>
            </a:lvl2pPr>
            <a:lvl3pPr marL="674370" indent="0">
              <a:buNone/>
              <a:defRPr sz="1328">
                <a:solidFill>
                  <a:schemeClr val="tx1">
                    <a:tint val="75000"/>
                  </a:schemeClr>
                </a:solidFill>
              </a:defRPr>
            </a:lvl3pPr>
            <a:lvl4pPr marL="1011555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4pPr>
            <a:lvl5pPr marL="1348740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5pPr>
            <a:lvl6pPr marL="1685925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6pPr>
            <a:lvl7pPr marL="2023110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7pPr>
            <a:lvl8pPr marL="2360295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8pPr>
            <a:lvl9pPr marL="2697480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29FA-B3EE-C348-938C-25A116702558}" type="datetimeFigureOut">
              <a:rPr lang="en-ES" smtClean="0"/>
              <a:t>01/05/2020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3C12-A2F7-0041-AB95-B16F2747B6E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912205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08487" y="1346398"/>
            <a:ext cx="8088829" cy="32091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35222" y="1346398"/>
            <a:ext cx="8088829" cy="32091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29FA-B3EE-C348-938C-25A116702558}" type="datetimeFigureOut">
              <a:rPr lang="en-ES" smtClean="0"/>
              <a:t>01/05/2020</a:t>
            </a:fld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3C12-A2F7-0041-AB95-B16F2747B6E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300625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966" y="269280"/>
            <a:ext cx="16415564" cy="97760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0967" y="1239858"/>
            <a:ext cx="8051655" cy="607635"/>
          </a:xfrm>
        </p:spPr>
        <p:txBody>
          <a:bodyPr anchor="b"/>
          <a:lstStyle>
            <a:lvl1pPr marL="0" indent="0">
              <a:buNone/>
              <a:defRPr sz="1770" b="1"/>
            </a:lvl1pPr>
            <a:lvl2pPr marL="337185" indent="0">
              <a:buNone/>
              <a:defRPr sz="1475" b="1"/>
            </a:lvl2pPr>
            <a:lvl3pPr marL="674370" indent="0">
              <a:buNone/>
              <a:defRPr sz="1328" b="1"/>
            </a:lvl3pPr>
            <a:lvl4pPr marL="1011555" indent="0">
              <a:buNone/>
              <a:defRPr sz="1180" b="1"/>
            </a:lvl4pPr>
            <a:lvl5pPr marL="1348740" indent="0">
              <a:buNone/>
              <a:defRPr sz="1180" b="1"/>
            </a:lvl5pPr>
            <a:lvl6pPr marL="1685925" indent="0">
              <a:buNone/>
              <a:defRPr sz="1180" b="1"/>
            </a:lvl6pPr>
            <a:lvl7pPr marL="2023110" indent="0">
              <a:buNone/>
              <a:defRPr sz="1180" b="1"/>
            </a:lvl7pPr>
            <a:lvl8pPr marL="2360295" indent="0">
              <a:buNone/>
              <a:defRPr sz="1180" b="1"/>
            </a:lvl8pPr>
            <a:lvl9pPr marL="2697480" indent="0">
              <a:buNone/>
              <a:defRPr sz="118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10967" y="1847493"/>
            <a:ext cx="8051655" cy="27173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635222" y="1239858"/>
            <a:ext cx="8091308" cy="607635"/>
          </a:xfrm>
        </p:spPr>
        <p:txBody>
          <a:bodyPr anchor="b"/>
          <a:lstStyle>
            <a:lvl1pPr marL="0" indent="0">
              <a:buNone/>
              <a:defRPr sz="1770" b="1"/>
            </a:lvl1pPr>
            <a:lvl2pPr marL="337185" indent="0">
              <a:buNone/>
              <a:defRPr sz="1475" b="1"/>
            </a:lvl2pPr>
            <a:lvl3pPr marL="674370" indent="0">
              <a:buNone/>
              <a:defRPr sz="1328" b="1"/>
            </a:lvl3pPr>
            <a:lvl4pPr marL="1011555" indent="0">
              <a:buNone/>
              <a:defRPr sz="1180" b="1"/>
            </a:lvl4pPr>
            <a:lvl5pPr marL="1348740" indent="0">
              <a:buNone/>
              <a:defRPr sz="1180" b="1"/>
            </a:lvl5pPr>
            <a:lvl6pPr marL="1685925" indent="0">
              <a:buNone/>
              <a:defRPr sz="1180" b="1"/>
            </a:lvl6pPr>
            <a:lvl7pPr marL="2023110" indent="0">
              <a:buNone/>
              <a:defRPr sz="1180" b="1"/>
            </a:lvl7pPr>
            <a:lvl8pPr marL="2360295" indent="0">
              <a:buNone/>
              <a:defRPr sz="1180" b="1"/>
            </a:lvl8pPr>
            <a:lvl9pPr marL="2697480" indent="0">
              <a:buNone/>
              <a:defRPr sz="118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635222" y="1847493"/>
            <a:ext cx="8091308" cy="27173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29FA-B3EE-C348-938C-25A116702558}" type="datetimeFigureOut">
              <a:rPr lang="en-ES" smtClean="0"/>
              <a:t>01/05/2020</a:t>
            </a:fld>
            <a:endParaRPr lang="en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3C12-A2F7-0041-AB95-B16F2747B6E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480625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29FA-B3EE-C348-938C-25A116702558}" type="datetimeFigureOut">
              <a:rPr lang="en-ES" smtClean="0"/>
              <a:t>01/05/2020</a:t>
            </a:fld>
            <a:endParaRPr lang="en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3C12-A2F7-0041-AB95-B16F2747B6E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833129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29FA-B3EE-C348-938C-25A116702558}" type="datetimeFigureOut">
              <a:rPr lang="en-ES" smtClean="0"/>
              <a:t>01/05/2020</a:t>
            </a:fld>
            <a:endParaRPr lang="en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3C12-A2F7-0041-AB95-B16F2747B6E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199982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967" y="337185"/>
            <a:ext cx="6138488" cy="1180148"/>
          </a:xfrm>
        </p:spPr>
        <p:txBody>
          <a:bodyPr anchor="b"/>
          <a:lstStyle>
            <a:lvl1pPr>
              <a:defRPr sz="23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1308" y="728227"/>
            <a:ext cx="9635222" cy="3594298"/>
          </a:xfrm>
        </p:spPr>
        <p:txBody>
          <a:bodyPr/>
          <a:lstStyle>
            <a:lvl1pPr>
              <a:defRPr sz="2360"/>
            </a:lvl1pPr>
            <a:lvl2pPr>
              <a:defRPr sz="2065"/>
            </a:lvl2pPr>
            <a:lvl3pPr>
              <a:defRPr sz="1770"/>
            </a:lvl3pPr>
            <a:lvl4pPr>
              <a:defRPr sz="1475"/>
            </a:lvl4pPr>
            <a:lvl5pPr>
              <a:defRPr sz="1475"/>
            </a:lvl5pPr>
            <a:lvl6pPr>
              <a:defRPr sz="1475"/>
            </a:lvl6pPr>
            <a:lvl7pPr>
              <a:defRPr sz="1475"/>
            </a:lvl7pPr>
            <a:lvl8pPr>
              <a:defRPr sz="1475"/>
            </a:lvl8pPr>
            <a:lvl9pPr>
              <a:defRPr sz="147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10967" y="1517333"/>
            <a:ext cx="6138488" cy="2811046"/>
          </a:xfrm>
        </p:spPr>
        <p:txBody>
          <a:bodyPr/>
          <a:lstStyle>
            <a:lvl1pPr marL="0" indent="0">
              <a:buNone/>
              <a:defRPr sz="1180"/>
            </a:lvl1pPr>
            <a:lvl2pPr marL="337185" indent="0">
              <a:buNone/>
              <a:defRPr sz="1033"/>
            </a:lvl2pPr>
            <a:lvl3pPr marL="674370" indent="0">
              <a:buNone/>
              <a:defRPr sz="885"/>
            </a:lvl3pPr>
            <a:lvl4pPr marL="1011555" indent="0">
              <a:buNone/>
              <a:defRPr sz="738"/>
            </a:lvl4pPr>
            <a:lvl5pPr marL="1348740" indent="0">
              <a:buNone/>
              <a:defRPr sz="738"/>
            </a:lvl5pPr>
            <a:lvl6pPr marL="1685925" indent="0">
              <a:buNone/>
              <a:defRPr sz="738"/>
            </a:lvl6pPr>
            <a:lvl7pPr marL="2023110" indent="0">
              <a:buNone/>
              <a:defRPr sz="738"/>
            </a:lvl7pPr>
            <a:lvl8pPr marL="2360295" indent="0">
              <a:buNone/>
              <a:defRPr sz="738"/>
            </a:lvl8pPr>
            <a:lvl9pPr marL="2697480" indent="0">
              <a:buNone/>
              <a:defRPr sz="73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29FA-B3EE-C348-938C-25A116702558}" type="datetimeFigureOut">
              <a:rPr lang="en-ES" smtClean="0"/>
              <a:t>01/05/2020</a:t>
            </a:fld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3C12-A2F7-0041-AB95-B16F2747B6E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892465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967" y="337185"/>
            <a:ext cx="6138488" cy="1180148"/>
          </a:xfrm>
        </p:spPr>
        <p:txBody>
          <a:bodyPr anchor="b"/>
          <a:lstStyle>
            <a:lvl1pPr>
              <a:defRPr sz="23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1308" y="728227"/>
            <a:ext cx="9635222" cy="3594298"/>
          </a:xfrm>
        </p:spPr>
        <p:txBody>
          <a:bodyPr anchor="t"/>
          <a:lstStyle>
            <a:lvl1pPr marL="0" indent="0">
              <a:buNone/>
              <a:defRPr sz="2360"/>
            </a:lvl1pPr>
            <a:lvl2pPr marL="337185" indent="0">
              <a:buNone/>
              <a:defRPr sz="2065"/>
            </a:lvl2pPr>
            <a:lvl3pPr marL="674370" indent="0">
              <a:buNone/>
              <a:defRPr sz="1770"/>
            </a:lvl3pPr>
            <a:lvl4pPr marL="1011555" indent="0">
              <a:buNone/>
              <a:defRPr sz="1475"/>
            </a:lvl4pPr>
            <a:lvl5pPr marL="1348740" indent="0">
              <a:buNone/>
              <a:defRPr sz="1475"/>
            </a:lvl5pPr>
            <a:lvl6pPr marL="1685925" indent="0">
              <a:buNone/>
              <a:defRPr sz="1475"/>
            </a:lvl6pPr>
            <a:lvl7pPr marL="2023110" indent="0">
              <a:buNone/>
              <a:defRPr sz="1475"/>
            </a:lvl7pPr>
            <a:lvl8pPr marL="2360295" indent="0">
              <a:buNone/>
              <a:defRPr sz="1475"/>
            </a:lvl8pPr>
            <a:lvl9pPr marL="2697480" indent="0">
              <a:buNone/>
              <a:defRPr sz="147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10967" y="1517333"/>
            <a:ext cx="6138488" cy="2811046"/>
          </a:xfrm>
        </p:spPr>
        <p:txBody>
          <a:bodyPr/>
          <a:lstStyle>
            <a:lvl1pPr marL="0" indent="0">
              <a:buNone/>
              <a:defRPr sz="1180"/>
            </a:lvl1pPr>
            <a:lvl2pPr marL="337185" indent="0">
              <a:buNone/>
              <a:defRPr sz="1033"/>
            </a:lvl2pPr>
            <a:lvl3pPr marL="674370" indent="0">
              <a:buNone/>
              <a:defRPr sz="885"/>
            </a:lvl3pPr>
            <a:lvl4pPr marL="1011555" indent="0">
              <a:buNone/>
              <a:defRPr sz="738"/>
            </a:lvl4pPr>
            <a:lvl5pPr marL="1348740" indent="0">
              <a:buNone/>
              <a:defRPr sz="738"/>
            </a:lvl5pPr>
            <a:lvl6pPr marL="1685925" indent="0">
              <a:buNone/>
              <a:defRPr sz="738"/>
            </a:lvl6pPr>
            <a:lvl7pPr marL="2023110" indent="0">
              <a:buNone/>
              <a:defRPr sz="738"/>
            </a:lvl7pPr>
            <a:lvl8pPr marL="2360295" indent="0">
              <a:buNone/>
              <a:defRPr sz="738"/>
            </a:lvl8pPr>
            <a:lvl9pPr marL="2697480" indent="0">
              <a:buNone/>
              <a:defRPr sz="73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29FA-B3EE-C348-938C-25A116702558}" type="datetimeFigureOut">
              <a:rPr lang="en-ES" smtClean="0"/>
              <a:t>01/05/2020</a:t>
            </a:fld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3C12-A2F7-0041-AB95-B16F2747B6E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190926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08487" y="269280"/>
            <a:ext cx="16415564" cy="977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8487" y="1346398"/>
            <a:ext cx="16415564" cy="3209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08487" y="4687808"/>
            <a:ext cx="4282321" cy="269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229FA-B3EE-C348-938C-25A116702558}" type="datetimeFigureOut">
              <a:rPr lang="en-ES" smtClean="0"/>
              <a:t>01/05/2020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04528" y="4687808"/>
            <a:ext cx="6423482" cy="269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441730" y="4687808"/>
            <a:ext cx="4282321" cy="269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C3C12-A2F7-0041-AB95-B16F2747B6E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943972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74370" rtl="0" eaLnBrk="1" latinLnBrk="0" hangingPunct="1">
        <a:lnSpc>
          <a:spcPct val="90000"/>
        </a:lnSpc>
        <a:spcBef>
          <a:spcPct val="0"/>
        </a:spcBef>
        <a:buNone/>
        <a:defRPr sz="32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593" indent="-168593" algn="l" defTabSz="67437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065" kern="1200">
          <a:solidFill>
            <a:schemeClr val="tx1"/>
          </a:solidFill>
          <a:latin typeface="+mn-lt"/>
          <a:ea typeface="+mn-ea"/>
          <a:cs typeface="+mn-cs"/>
        </a:defRPr>
      </a:lvl1pPr>
      <a:lvl2pPr marL="505778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770" kern="1200">
          <a:solidFill>
            <a:schemeClr val="tx1"/>
          </a:solidFill>
          <a:latin typeface="+mn-lt"/>
          <a:ea typeface="+mn-ea"/>
          <a:cs typeface="+mn-cs"/>
        </a:defRPr>
      </a:lvl2pPr>
      <a:lvl3pPr marL="842963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475" kern="1200">
          <a:solidFill>
            <a:schemeClr val="tx1"/>
          </a:solidFill>
          <a:latin typeface="+mn-lt"/>
          <a:ea typeface="+mn-ea"/>
          <a:cs typeface="+mn-cs"/>
        </a:defRPr>
      </a:lvl3pPr>
      <a:lvl4pPr marL="1180148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4pPr>
      <a:lvl5pPr marL="1517333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5pPr>
      <a:lvl6pPr marL="1854518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6pPr>
      <a:lvl7pPr marL="2191703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7pPr>
      <a:lvl8pPr marL="2528888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8pPr>
      <a:lvl9pPr marL="2866073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1pPr>
      <a:lvl2pPr marL="337185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2pPr>
      <a:lvl3pPr marL="67437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3pPr>
      <a:lvl4pPr marL="1011555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4pPr>
      <a:lvl5pPr marL="134874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5pPr>
      <a:lvl6pPr marL="1685925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6pPr>
      <a:lvl7pPr marL="202311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7pPr>
      <a:lvl8pPr marL="2360295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8pPr>
      <a:lvl9pPr marL="269748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dfreephotos.com/vector-images/icons-of-people-vector-clipart.png.ph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light, drawing&#10;&#10;Description automatically generated">
            <a:extLst>
              <a:ext uri="{FF2B5EF4-FFF2-40B4-BE49-F238E27FC236}">
                <a16:creationId xmlns:a16="http://schemas.microsoft.com/office/drawing/2014/main" id="{D78A8142-647D-5D49-B421-0CF328C290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29535" y="2037148"/>
            <a:ext cx="990600" cy="685800"/>
          </a:xfrm>
          <a:prstGeom prst="rect">
            <a:avLst/>
          </a:prstGeom>
        </p:spPr>
      </p:pic>
      <p:sp>
        <p:nvSpPr>
          <p:cNvPr id="17" name="Snip Single Corner of Rectangle 16">
            <a:extLst>
              <a:ext uri="{FF2B5EF4-FFF2-40B4-BE49-F238E27FC236}">
                <a16:creationId xmlns:a16="http://schemas.microsoft.com/office/drawing/2014/main" id="{B2489A28-6194-A849-92C1-E4FE5120C323}"/>
              </a:ext>
            </a:extLst>
          </p:cNvPr>
          <p:cNvSpPr/>
          <p:nvPr/>
        </p:nvSpPr>
        <p:spPr>
          <a:xfrm>
            <a:off x="8010189" y="1443164"/>
            <a:ext cx="3987138" cy="1873771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ES" dirty="0"/>
              <a:t>www.</a:t>
            </a:r>
            <a:r>
              <a:rPr lang="en-ES" dirty="0">
                <a:solidFill>
                  <a:schemeClr val="tx1"/>
                </a:solidFill>
              </a:rPr>
              <a:t>gslb</a:t>
            </a:r>
            <a:r>
              <a:rPr lang="en-ES" dirty="0"/>
              <a:t>.mycompany.com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933AD5-7FC2-8342-A9EB-09251E2C9CF5}"/>
              </a:ext>
            </a:extLst>
          </p:cNvPr>
          <p:cNvSpPr txBox="1"/>
          <p:nvPr/>
        </p:nvSpPr>
        <p:spPr>
          <a:xfrm>
            <a:off x="3852918" y="3721669"/>
            <a:ext cx="1561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CNAME record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A0C3E1-D671-C547-BEF9-23758C788A35}"/>
              </a:ext>
            </a:extLst>
          </p:cNvPr>
          <p:cNvSpPr txBox="1"/>
          <p:nvPr/>
        </p:nvSpPr>
        <p:spPr>
          <a:xfrm>
            <a:off x="9401752" y="3721669"/>
            <a:ext cx="979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A record</a:t>
            </a:r>
          </a:p>
        </p:txBody>
      </p:sp>
      <p:sp>
        <p:nvSpPr>
          <p:cNvPr id="20" name="Snip Single Corner of Rectangle 19">
            <a:extLst>
              <a:ext uri="{FF2B5EF4-FFF2-40B4-BE49-F238E27FC236}">
                <a16:creationId xmlns:a16="http://schemas.microsoft.com/office/drawing/2014/main" id="{1C531252-E151-784A-BC8D-46D298C3342F}"/>
              </a:ext>
            </a:extLst>
          </p:cNvPr>
          <p:cNvSpPr/>
          <p:nvPr/>
        </p:nvSpPr>
        <p:spPr>
          <a:xfrm>
            <a:off x="2784153" y="1443164"/>
            <a:ext cx="3987138" cy="1873771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ES" dirty="0"/>
              <a:t>www.mycompany.com</a:t>
            </a:r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E6EC4F00-040F-C94F-A5E8-3D5AB3DE6944}"/>
              </a:ext>
            </a:extLst>
          </p:cNvPr>
          <p:cNvSpPr/>
          <p:nvPr/>
        </p:nvSpPr>
        <p:spPr>
          <a:xfrm>
            <a:off x="12111035" y="2072753"/>
            <a:ext cx="884420" cy="61459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ES"/>
          </a:p>
        </p:txBody>
      </p:sp>
      <p:sp>
        <p:nvSpPr>
          <p:cNvPr id="23" name="Snip Single Corner of Rectangle 22">
            <a:extLst>
              <a:ext uri="{FF2B5EF4-FFF2-40B4-BE49-F238E27FC236}">
                <a16:creationId xmlns:a16="http://schemas.microsoft.com/office/drawing/2014/main" id="{0E5C9867-BDE9-8647-B001-6067AA3A370E}"/>
              </a:ext>
            </a:extLst>
          </p:cNvPr>
          <p:cNvSpPr/>
          <p:nvPr/>
        </p:nvSpPr>
        <p:spPr>
          <a:xfrm>
            <a:off x="13236225" y="1443163"/>
            <a:ext cx="3987138" cy="1873771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ES" dirty="0"/>
              <a:t>Router public IP address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75710BB0-A24D-AD44-8035-ED5736CEE18F}"/>
              </a:ext>
            </a:extLst>
          </p:cNvPr>
          <p:cNvSpPr/>
          <p:nvPr/>
        </p:nvSpPr>
        <p:spPr>
          <a:xfrm>
            <a:off x="2180957" y="509813"/>
            <a:ext cx="4898270" cy="4062187"/>
          </a:xfrm>
          <a:prstGeom prst="roundRect">
            <a:avLst>
              <a:gd name="adj" fmla="val 3784"/>
            </a:avLst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E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CC1644-4FDF-9D4A-8B47-7BB0B15FBDE9}"/>
              </a:ext>
            </a:extLst>
          </p:cNvPr>
          <p:cNvSpPr txBox="1"/>
          <p:nvPr/>
        </p:nvSpPr>
        <p:spPr>
          <a:xfrm>
            <a:off x="3404236" y="722339"/>
            <a:ext cx="2458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b="1" dirty="0"/>
              <a:t>Corporate or Cloud DNS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97C79732-8011-5C41-9097-575103C0E93C}"/>
              </a:ext>
            </a:extLst>
          </p:cNvPr>
          <p:cNvSpPr/>
          <p:nvPr/>
        </p:nvSpPr>
        <p:spPr>
          <a:xfrm>
            <a:off x="7349114" y="509813"/>
            <a:ext cx="10540680" cy="4062187"/>
          </a:xfrm>
          <a:prstGeom prst="roundRect">
            <a:avLst>
              <a:gd name="adj" fmla="val 3784"/>
            </a:avLst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E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52594D-90F0-0642-BC10-87F3C2B2E9FA}"/>
              </a:ext>
            </a:extLst>
          </p:cNvPr>
          <p:cNvSpPr txBox="1"/>
          <p:nvPr/>
        </p:nvSpPr>
        <p:spPr>
          <a:xfrm>
            <a:off x="11264046" y="722339"/>
            <a:ext cx="257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b="1" dirty="0"/>
              <a:t>F5 Cloud Services DNS LB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D7FD5239-51DD-EE4E-A888-7ADFFE14D1B7}"/>
              </a:ext>
            </a:extLst>
          </p:cNvPr>
          <p:cNvSpPr/>
          <p:nvPr/>
        </p:nvSpPr>
        <p:spPr>
          <a:xfrm>
            <a:off x="1754290" y="2072753"/>
            <a:ext cx="884420" cy="61459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ES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E2B2E927-5CB1-6A48-BA4C-E10EA46CBE5F}"/>
              </a:ext>
            </a:extLst>
          </p:cNvPr>
          <p:cNvSpPr/>
          <p:nvPr/>
        </p:nvSpPr>
        <p:spPr>
          <a:xfrm>
            <a:off x="6916735" y="2072753"/>
            <a:ext cx="884420" cy="61459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606364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1550</TotalTime>
  <Words>29</Words>
  <Application>Microsoft Macintosh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Ulises Alonso Camaro</dc:creator>
  <cp:lastModifiedBy>Ulises Alonso Camaro</cp:lastModifiedBy>
  <cp:revision>17</cp:revision>
  <dcterms:created xsi:type="dcterms:W3CDTF">2020-04-27T11:59:37Z</dcterms:created>
  <dcterms:modified xsi:type="dcterms:W3CDTF">2020-05-01T09:06:33Z</dcterms:modified>
</cp:coreProperties>
</file>