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27/04/2020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www.apps.</a:t>
            </a:r>
            <a:r>
              <a:rPr lang="en-ES" dirty="0">
                <a:solidFill>
                  <a:schemeClr val="tx1"/>
                </a:solidFill>
              </a:rPr>
              <a:t>&lt;cluster&gt;</a:t>
            </a:r>
            <a:r>
              <a:rPr lang="en-ES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Cluster’s router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6" y="509813"/>
            <a:ext cx="15694089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8953070" y="592833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Corporate or Cloud DNS</a:t>
            </a:r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5575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14</cp:revision>
  <dcterms:created xsi:type="dcterms:W3CDTF">2020-04-27T11:59:37Z</dcterms:created>
  <dcterms:modified xsi:type="dcterms:W3CDTF">2020-05-01T08:58:26Z</dcterms:modified>
</cp:coreProperties>
</file>