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4" r:id="rId2"/>
  </p:sldIdLst>
  <p:sldSz cx="14712950" cy="1297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108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356" d="100"/>
          <a:sy n="356" d="100"/>
        </p:scale>
        <p:origin x="-1520" y="-79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13008-A39C-A34B-B4D3-5820DB5ACB60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81163" y="1143000"/>
            <a:ext cx="3495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6B42E-093C-E541-B8BE-212934A6C480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3754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1pPr>
    <a:lvl2pPr marL="552252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2pPr>
    <a:lvl3pPr marL="1104504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3pPr>
    <a:lvl4pPr marL="1656756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4pPr>
    <a:lvl5pPr marL="2209008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5pPr>
    <a:lvl6pPr marL="2761259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6pPr>
    <a:lvl7pPr marL="3313511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7pPr>
    <a:lvl8pPr marL="3865763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8pPr>
    <a:lvl9pPr marL="4418015" algn="l" defTabSz="1104504" rtl="0" eaLnBrk="1" latinLnBrk="0" hangingPunct="1">
      <a:defRPr sz="14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81163" y="1143000"/>
            <a:ext cx="3495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show the overall capabilities of this GSLB we are going to simulate a deployment with 3 OCP clusters: </a:t>
            </a:r>
            <a:r>
              <a:rPr lang="en-US" dirty="0" err="1"/>
              <a:t>onprem</a:t>
            </a:r>
            <a:r>
              <a:rPr lang="en-US" dirty="0"/>
              <a:t>, aws1 and aws2.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Initially we have the shop project with different versions in </a:t>
            </a:r>
            <a:r>
              <a:rPr lang="en-US" dirty="0" err="1"/>
              <a:t>onprem</a:t>
            </a:r>
            <a:r>
              <a:rPr lang="en-US" dirty="0"/>
              <a:t> and aws2.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5496C-041B-D44E-B0B6-ECAC3333C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5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471" y="2123916"/>
            <a:ext cx="12506008" cy="4518202"/>
          </a:xfrm>
        </p:spPr>
        <p:txBody>
          <a:bodyPr anchor="b"/>
          <a:lstStyle>
            <a:lvl1pPr algn="ctr">
              <a:defRPr sz="96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6816357"/>
            <a:ext cx="11034713" cy="3133300"/>
          </a:xfrm>
        </p:spPr>
        <p:txBody>
          <a:bodyPr/>
          <a:lstStyle>
            <a:lvl1pPr marL="0" indent="0" algn="ctr">
              <a:buNone/>
              <a:defRPr sz="3862"/>
            </a:lvl1pPr>
            <a:lvl2pPr marL="735635" indent="0" algn="ctr">
              <a:buNone/>
              <a:defRPr sz="3218"/>
            </a:lvl2pPr>
            <a:lvl3pPr marL="1471270" indent="0" algn="ctr">
              <a:buNone/>
              <a:defRPr sz="2896"/>
            </a:lvl3pPr>
            <a:lvl4pPr marL="2206904" indent="0" algn="ctr">
              <a:buNone/>
              <a:defRPr sz="2574"/>
            </a:lvl4pPr>
            <a:lvl5pPr marL="2942539" indent="0" algn="ctr">
              <a:buNone/>
              <a:defRPr sz="2574"/>
            </a:lvl5pPr>
            <a:lvl6pPr marL="3678174" indent="0" algn="ctr">
              <a:buNone/>
              <a:defRPr sz="2574"/>
            </a:lvl6pPr>
            <a:lvl7pPr marL="4413809" indent="0" algn="ctr">
              <a:buNone/>
              <a:defRPr sz="2574"/>
            </a:lvl7pPr>
            <a:lvl8pPr marL="5149444" indent="0" algn="ctr">
              <a:buNone/>
              <a:defRPr sz="2574"/>
            </a:lvl8pPr>
            <a:lvl9pPr marL="5885078" indent="0" algn="ctr">
              <a:buNone/>
              <a:defRPr sz="257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53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8977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6" y="690948"/>
            <a:ext cx="3172480" cy="1099809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6" y="690948"/>
            <a:ext cx="9333528" cy="1099809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003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023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3235445"/>
            <a:ext cx="12689919" cy="5398409"/>
          </a:xfrm>
        </p:spPr>
        <p:txBody>
          <a:bodyPr anchor="b"/>
          <a:lstStyle>
            <a:lvl1pPr>
              <a:defRPr sz="96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8684924"/>
            <a:ext cx="12689919" cy="2838896"/>
          </a:xfrm>
        </p:spPr>
        <p:txBody>
          <a:bodyPr/>
          <a:lstStyle>
            <a:lvl1pPr marL="0" indent="0">
              <a:buNone/>
              <a:defRPr sz="3862">
                <a:solidFill>
                  <a:schemeClr val="tx1"/>
                </a:solidFill>
              </a:defRPr>
            </a:lvl1pPr>
            <a:lvl2pPr marL="735635" indent="0">
              <a:buNone/>
              <a:defRPr sz="3218">
                <a:solidFill>
                  <a:schemeClr val="tx1">
                    <a:tint val="75000"/>
                  </a:schemeClr>
                </a:solidFill>
              </a:defRPr>
            </a:lvl2pPr>
            <a:lvl3pPr marL="1471270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90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4pPr>
            <a:lvl5pPr marL="2942539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5pPr>
            <a:lvl6pPr marL="367817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6pPr>
            <a:lvl7pPr marL="4413809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7pPr>
            <a:lvl8pPr marL="5149444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8pPr>
            <a:lvl9pPr marL="5885078" indent="0">
              <a:buNone/>
              <a:defRPr sz="25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08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3454742"/>
            <a:ext cx="6253004" cy="8234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3454742"/>
            <a:ext cx="6253004" cy="8234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3908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690951"/>
            <a:ext cx="12689919" cy="25084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3" y="3181368"/>
            <a:ext cx="6224267" cy="1559139"/>
          </a:xfrm>
        </p:spPr>
        <p:txBody>
          <a:bodyPr anchor="b"/>
          <a:lstStyle>
            <a:lvl1pPr marL="0" indent="0">
              <a:buNone/>
              <a:defRPr sz="3862" b="1"/>
            </a:lvl1pPr>
            <a:lvl2pPr marL="735635" indent="0">
              <a:buNone/>
              <a:defRPr sz="3218" b="1"/>
            </a:lvl2pPr>
            <a:lvl3pPr marL="1471270" indent="0">
              <a:buNone/>
              <a:defRPr sz="2896" b="1"/>
            </a:lvl3pPr>
            <a:lvl4pPr marL="2206904" indent="0">
              <a:buNone/>
              <a:defRPr sz="2574" b="1"/>
            </a:lvl4pPr>
            <a:lvl5pPr marL="2942539" indent="0">
              <a:buNone/>
              <a:defRPr sz="2574" b="1"/>
            </a:lvl5pPr>
            <a:lvl6pPr marL="3678174" indent="0">
              <a:buNone/>
              <a:defRPr sz="2574" b="1"/>
            </a:lvl6pPr>
            <a:lvl7pPr marL="4413809" indent="0">
              <a:buNone/>
              <a:defRPr sz="2574" b="1"/>
            </a:lvl7pPr>
            <a:lvl8pPr marL="5149444" indent="0">
              <a:buNone/>
              <a:defRPr sz="2574" b="1"/>
            </a:lvl8pPr>
            <a:lvl9pPr marL="5885078" indent="0">
              <a:buNone/>
              <a:defRPr sz="25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3" y="4740507"/>
            <a:ext cx="6224267" cy="697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2" y="3181368"/>
            <a:ext cx="6254920" cy="1559139"/>
          </a:xfrm>
        </p:spPr>
        <p:txBody>
          <a:bodyPr anchor="b"/>
          <a:lstStyle>
            <a:lvl1pPr marL="0" indent="0">
              <a:buNone/>
              <a:defRPr sz="3862" b="1"/>
            </a:lvl1pPr>
            <a:lvl2pPr marL="735635" indent="0">
              <a:buNone/>
              <a:defRPr sz="3218" b="1"/>
            </a:lvl2pPr>
            <a:lvl3pPr marL="1471270" indent="0">
              <a:buNone/>
              <a:defRPr sz="2896" b="1"/>
            </a:lvl3pPr>
            <a:lvl4pPr marL="2206904" indent="0">
              <a:buNone/>
              <a:defRPr sz="2574" b="1"/>
            </a:lvl4pPr>
            <a:lvl5pPr marL="2942539" indent="0">
              <a:buNone/>
              <a:defRPr sz="2574" b="1"/>
            </a:lvl5pPr>
            <a:lvl6pPr marL="3678174" indent="0">
              <a:buNone/>
              <a:defRPr sz="2574" b="1"/>
            </a:lvl6pPr>
            <a:lvl7pPr marL="4413809" indent="0">
              <a:buNone/>
              <a:defRPr sz="2574" b="1"/>
            </a:lvl7pPr>
            <a:lvl8pPr marL="5149444" indent="0">
              <a:buNone/>
              <a:defRPr sz="2574" b="1"/>
            </a:lvl8pPr>
            <a:lvl9pPr marL="5885078" indent="0">
              <a:buNone/>
              <a:defRPr sz="25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2" y="4740507"/>
            <a:ext cx="6254920" cy="697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9203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7734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3377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865188"/>
            <a:ext cx="4745309" cy="3028156"/>
          </a:xfrm>
        </p:spPr>
        <p:txBody>
          <a:bodyPr anchor="b"/>
          <a:lstStyle>
            <a:lvl1pPr>
              <a:defRPr sz="5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1868567"/>
            <a:ext cx="7448431" cy="9222659"/>
          </a:xfrm>
        </p:spPr>
        <p:txBody>
          <a:bodyPr/>
          <a:lstStyle>
            <a:lvl1pPr>
              <a:defRPr sz="5149"/>
            </a:lvl1pPr>
            <a:lvl2pPr>
              <a:defRPr sz="4505"/>
            </a:lvl2pPr>
            <a:lvl3pPr>
              <a:defRPr sz="3862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3893344"/>
            <a:ext cx="4745309" cy="7212901"/>
          </a:xfrm>
        </p:spPr>
        <p:txBody>
          <a:bodyPr/>
          <a:lstStyle>
            <a:lvl1pPr marL="0" indent="0">
              <a:buNone/>
              <a:defRPr sz="2574"/>
            </a:lvl1pPr>
            <a:lvl2pPr marL="735635" indent="0">
              <a:buNone/>
              <a:defRPr sz="2253"/>
            </a:lvl2pPr>
            <a:lvl3pPr marL="1471270" indent="0">
              <a:buNone/>
              <a:defRPr sz="1931"/>
            </a:lvl3pPr>
            <a:lvl4pPr marL="2206904" indent="0">
              <a:buNone/>
              <a:defRPr sz="1609"/>
            </a:lvl4pPr>
            <a:lvl5pPr marL="2942539" indent="0">
              <a:buNone/>
              <a:defRPr sz="1609"/>
            </a:lvl5pPr>
            <a:lvl6pPr marL="3678174" indent="0">
              <a:buNone/>
              <a:defRPr sz="1609"/>
            </a:lvl6pPr>
            <a:lvl7pPr marL="4413809" indent="0">
              <a:buNone/>
              <a:defRPr sz="1609"/>
            </a:lvl7pPr>
            <a:lvl8pPr marL="5149444" indent="0">
              <a:buNone/>
              <a:defRPr sz="1609"/>
            </a:lvl8pPr>
            <a:lvl9pPr marL="5885078" indent="0">
              <a:buNone/>
              <a:defRPr sz="16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7501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865188"/>
            <a:ext cx="4745309" cy="3028156"/>
          </a:xfrm>
        </p:spPr>
        <p:txBody>
          <a:bodyPr anchor="b"/>
          <a:lstStyle>
            <a:lvl1pPr>
              <a:defRPr sz="5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1868567"/>
            <a:ext cx="7448431" cy="9222659"/>
          </a:xfrm>
        </p:spPr>
        <p:txBody>
          <a:bodyPr anchor="t"/>
          <a:lstStyle>
            <a:lvl1pPr marL="0" indent="0">
              <a:buNone/>
              <a:defRPr sz="5149"/>
            </a:lvl1pPr>
            <a:lvl2pPr marL="735635" indent="0">
              <a:buNone/>
              <a:defRPr sz="4505"/>
            </a:lvl2pPr>
            <a:lvl3pPr marL="1471270" indent="0">
              <a:buNone/>
              <a:defRPr sz="3862"/>
            </a:lvl3pPr>
            <a:lvl4pPr marL="2206904" indent="0">
              <a:buNone/>
              <a:defRPr sz="3218"/>
            </a:lvl4pPr>
            <a:lvl5pPr marL="2942539" indent="0">
              <a:buNone/>
              <a:defRPr sz="3218"/>
            </a:lvl5pPr>
            <a:lvl6pPr marL="3678174" indent="0">
              <a:buNone/>
              <a:defRPr sz="3218"/>
            </a:lvl6pPr>
            <a:lvl7pPr marL="4413809" indent="0">
              <a:buNone/>
              <a:defRPr sz="3218"/>
            </a:lvl7pPr>
            <a:lvl8pPr marL="5149444" indent="0">
              <a:buNone/>
              <a:defRPr sz="3218"/>
            </a:lvl8pPr>
            <a:lvl9pPr marL="5885078" indent="0">
              <a:buNone/>
              <a:defRPr sz="321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3893344"/>
            <a:ext cx="4745309" cy="7212901"/>
          </a:xfrm>
        </p:spPr>
        <p:txBody>
          <a:bodyPr/>
          <a:lstStyle>
            <a:lvl1pPr marL="0" indent="0">
              <a:buNone/>
              <a:defRPr sz="2574"/>
            </a:lvl1pPr>
            <a:lvl2pPr marL="735635" indent="0">
              <a:buNone/>
              <a:defRPr sz="2253"/>
            </a:lvl2pPr>
            <a:lvl3pPr marL="1471270" indent="0">
              <a:buNone/>
              <a:defRPr sz="1931"/>
            </a:lvl3pPr>
            <a:lvl4pPr marL="2206904" indent="0">
              <a:buNone/>
              <a:defRPr sz="1609"/>
            </a:lvl4pPr>
            <a:lvl5pPr marL="2942539" indent="0">
              <a:buNone/>
              <a:defRPr sz="1609"/>
            </a:lvl5pPr>
            <a:lvl6pPr marL="3678174" indent="0">
              <a:buNone/>
              <a:defRPr sz="1609"/>
            </a:lvl6pPr>
            <a:lvl7pPr marL="4413809" indent="0">
              <a:buNone/>
              <a:defRPr sz="1609"/>
            </a:lvl7pPr>
            <a:lvl8pPr marL="5149444" indent="0">
              <a:buNone/>
              <a:defRPr sz="1609"/>
            </a:lvl8pPr>
            <a:lvl9pPr marL="5885078" indent="0">
              <a:buNone/>
              <a:defRPr sz="16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211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690951"/>
            <a:ext cx="12689919" cy="250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3454742"/>
            <a:ext cx="12689919" cy="8234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12028513"/>
            <a:ext cx="3310414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1B8B-EB8D-1840-B3EC-BD126BB84091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12028513"/>
            <a:ext cx="4965621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12028513"/>
            <a:ext cx="3310414" cy="6909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F76B7-ED1C-864A-91AC-6B98FEB3FCB6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424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71270" rtl="0" eaLnBrk="1" latinLnBrk="0" hangingPunct="1">
        <a:lnSpc>
          <a:spcPct val="90000"/>
        </a:lnSpc>
        <a:spcBef>
          <a:spcPct val="0"/>
        </a:spcBef>
        <a:buNone/>
        <a:defRPr sz="7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817" indent="-367817" algn="l" defTabSz="1471270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452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862" kern="1200">
          <a:solidFill>
            <a:schemeClr val="tx1"/>
          </a:solidFill>
          <a:latin typeface="+mn-lt"/>
          <a:ea typeface="+mn-ea"/>
          <a:cs typeface="+mn-cs"/>
        </a:defRPr>
      </a:lvl2pPr>
      <a:lvl3pPr marL="1839087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722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357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991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626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7261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896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635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270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90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539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817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809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44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5078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A247374-3AEB-BE4D-B325-FD57E9BDDE87}"/>
              </a:ext>
            </a:extLst>
          </p:cNvPr>
          <p:cNvSpPr/>
          <p:nvPr/>
        </p:nvSpPr>
        <p:spPr>
          <a:xfrm>
            <a:off x="4656228" y="2056529"/>
            <a:ext cx="476535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E66B6-D1E0-D04D-8A0B-A6D029677799}"/>
              </a:ext>
            </a:extLst>
          </p:cNvPr>
          <p:cNvSpPr txBox="1"/>
          <p:nvPr/>
        </p:nvSpPr>
        <p:spPr>
          <a:xfrm>
            <a:off x="5503530" y="1628079"/>
            <a:ext cx="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Onprem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B3CDE-F223-CC4F-9474-594A48D1EBF3}"/>
              </a:ext>
            </a:extLst>
          </p:cNvPr>
          <p:cNvSpPr txBox="1"/>
          <p:nvPr/>
        </p:nvSpPr>
        <p:spPr>
          <a:xfrm>
            <a:off x="5503530" y="4909763"/>
            <a:ext cx="85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2547C-FB1B-B247-967F-BB838270DED6}"/>
              </a:ext>
            </a:extLst>
          </p:cNvPr>
          <p:cNvSpPr txBox="1"/>
          <p:nvPr/>
        </p:nvSpPr>
        <p:spPr>
          <a:xfrm>
            <a:off x="5503460" y="8260494"/>
            <a:ext cx="95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Cloud2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53C5650-CB6C-0047-BC84-A0CD32268F34}"/>
              </a:ext>
            </a:extLst>
          </p:cNvPr>
          <p:cNvSpPr/>
          <p:nvPr/>
        </p:nvSpPr>
        <p:spPr>
          <a:xfrm>
            <a:off x="4656228" y="5325672"/>
            <a:ext cx="476535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0FBD177-8A9B-CB4D-9E74-4DB7A305B9B4}"/>
              </a:ext>
            </a:extLst>
          </p:cNvPr>
          <p:cNvSpPr/>
          <p:nvPr/>
        </p:nvSpPr>
        <p:spPr>
          <a:xfrm>
            <a:off x="4656228" y="8704417"/>
            <a:ext cx="4765358" cy="232651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AF06E1-70E5-264F-80A0-ABB9D6FAD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28" y="2680032"/>
            <a:ext cx="10160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918261-3406-C143-9F0F-577F3824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28" y="5949175"/>
            <a:ext cx="10160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DF325FF-78D1-2042-BB4A-9EFE72D8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228" y="9352961"/>
            <a:ext cx="10160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2A31921-ED0C-CE47-A963-11D57DD8841A}"/>
              </a:ext>
            </a:extLst>
          </p:cNvPr>
          <p:cNvSpPr/>
          <p:nvPr/>
        </p:nvSpPr>
        <p:spPr>
          <a:xfrm>
            <a:off x="5181963" y="2402546"/>
            <a:ext cx="2492466" cy="16617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A5FB6-8E83-BE42-A3FA-1AE027E2B59A}"/>
              </a:ext>
            </a:extLst>
          </p:cNvPr>
          <p:cNvSpPr txBox="1"/>
          <p:nvPr/>
        </p:nvSpPr>
        <p:spPr>
          <a:xfrm>
            <a:off x="5307588" y="26241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Openshift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133E595E-A1DB-F448-B084-EF137BA4B089}"/>
              </a:ext>
            </a:extLst>
          </p:cNvPr>
          <p:cNvSpPr/>
          <p:nvPr/>
        </p:nvSpPr>
        <p:spPr>
          <a:xfrm>
            <a:off x="7079851" y="2624111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A29C225-DD99-B042-A5EA-067450EC58F6}"/>
              </a:ext>
            </a:extLst>
          </p:cNvPr>
          <p:cNvSpPr/>
          <p:nvPr/>
        </p:nvSpPr>
        <p:spPr>
          <a:xfrm>
            <a:off x="5169351" y="5679480"/>
            <a:ext cx="2492466" cy="16617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4009F737-4E82-C348-9762-CC7DED699E2A}"/>
              </a:ext>
            </a:extLst>
          </p:cNvPr>
          <p:cNvSpPr/>
          <p:nvPr/>
        </p:nvSpPr>
        <p:spPr>
          <a:xfrm>
            <a:off x="7067239" y="5279653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0249A0E5-6714-C74F-9269-4C14BAC91C5A}"/>
              </a:ext>
            </a:extLst>
          </p:cNvPr>
          <p:cNvSpPr/>
          <p:nvPr/>
        </p:nvSpPr>
        <p:spPr>
          <a:xfrm>
            <a:off x="7070277" y="6503653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F5994-53B1-DD45-9131-21BC7CF3783E}"/>
              </a:ext>
            </a:extLst>
          </p:cNvPr>
          <p:cNvSpPr/>
          <p:nvPr/>
        </p:nvSpPr>
        <p:spPr>
          <a:xfrm>
            <a:off x="8776605" y="2912320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451D67-ED2B-9949-8829-79795420BCF3}"/>
              </a:ext>
            </a:extLst>
          </p:cNvPr>
          <p:cNvCxnSpPr>
            <a:cxnSpLocks/>
            <a:stCxn id="18" idx="0"/>
            <a:endCxn id="19" idx="1"/>
          </p:cNvCxnSpPr>
          <p:nvPr/>
        </p:nvCxnSpPr>
        <p:spPr>
          <a:xfrm flipV="1">
            <a:off x="8303851" y="3233443"/>
            <a:ext cx="472752" cy="2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F2CE965C-97C0-624E-B096-6AA348B4229B}"/>
              </a:ext>
            </a:extLst>
          </p:cNvPr>
          <p:cNvSpPr/>
          <p:nvPr/>
        </p:nvSpPr>
        <p:spPr>
          <a:xfrm>
            <a:off x="8784773" y="5559956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3506D8-5FEC-1947-A2B7-1CF89EDE0191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8312019" y="5881079"/>
            <a:ext cx="472752" cy="2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99FB043-2625-FF45-9A41-5DB247DC3915}"/>
              </a:ext>
            </a:extLst>
          </p:cNvPr>
          <p:cNvSpPr/>
          <p:nvPr/>
        </p:nvSpPr>
        <p:spPr>
          <a:xfrm>
            <a:off x="8776605" y="6794903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FB827A8-B39E-5643-90B0-18A2E90868A2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8303851" y="7116026"/>
            <a:ext cx="472752" cy="26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CBF7B0-0BB8-8043-9DC3-8C6333ED4345}"/>
              </a:ext>
            </a:extLst>
          </p:cNvPr>
          <p:cNvSpPr txBox="1"/>
          <p:nvPr/>
        </p:nvSpPr>
        <p:spPr>
          <a:xfrm>
            <a:off x="5352970" y="58810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Openshift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8B9EFD7-7389-E24A-BAAD-BE4250375B70}"/>
              </a:ext>
            </a:extLst>
          </p:cNvPr>
          <p:cNvSpPr/>
          <p:nvPr/>
        </p:nvSpPr>
        <p:spPr>
          <a:xfrm>
            <a:off x="5181963" y="9071758"/>
            <a:ext cx="2492466" cy="16617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BCAD906F-9922-474B-AF60-2F1BBFEAB8D2}"/>
              </a:ext>
            </a:extLst>
          </p:cNvPr>
          <p:cNvSpPr/>
          <p:nvPr/>
        </p:nvSpPr>
        <p:spPr>
          <a:xfrm>
            <a:off x="7079851" y="9293323"/>
            <a:ext cx="1224000" cy="1224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b="1" dirty="0"/>
              <a:t>router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52074A9-B7BE-E749-AB20-7E54452DEBFF}"/>
              </a:ext>
            </a:extLst>
          </p:cNvPr>
          <p:cNvSpPr/>
          <p:nvPr/>
        </p:nvSpPr>
        <p:spPr>
          <a:xfrm>
            <a:off x="8739503" y="8966507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FB6324-3FB6-BC4E-84D5-5853F64B94F1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8115795" y="9287630"/>
            <a:ext cx="623706" cy="230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F3E4614-33E4-8341-ACD2-A657C2251024}"/>
              </a:ext>
            </a:extLst>
          </p:cNvPr>
          <p:cNvSpPr/>
          <p:nvPr/>
        </p:nvSpPr>
        <p:spPr>
          <a:xfrm>
            <a:off x="8731335" y="10201454"/>
            <a:ext cx="1273629" cy="64224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</a:t>
            </a:r>
            <a:r>
              <a:rPr lang="en-ES" b="1" dirty="0">
                <a:solidFill>
                  <a:schemeClr val="tx1"/>
                </a:solidFill>
              </a:rPr>
              <a:t>ublic IP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48EFEF-5802-D04F-A237-B8E029D13548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8115795" y="10273136"/>
            <a:ext cx="615538" cy="2494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55A6278-54C9-364B-B061-671D3D1595F2}"/>
              </a:ext>
            </a:extLst>
          </p:cNvPr>
          <p:cNvSpPr txBox="1"/>
          <p:nvPr/>
        </p:nvSpPr>
        <p:spPr>
          <a:xfrm>
            <a:off x="5352970" y="9287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Openshift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32BC7A-C4F0-CB4C-A658-B425915712A3}"/>
              </a:ext>
            </a:extLst>
          </p:cNvPr>
          <p:cNvCxnSpPr>
            <a:cxnSpLocks/>
          </p:cNvCxnSpPr>
          <p:nvPr/>
        </p:nvCxnSpPr>
        <p:spPr>
          <a:xfrm flipV="1">
            <a:off x="2200174" y="3759532"/>
            <a:ext cx="1800326" cy="2668164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06E7F08-ACA1-1F45-A362-6D9F72BAB5A7}"/>
              </a:ext>
            </a:extLst>
          </p:cNvPr>
          <p:cNvCxnSpPr>
            <a:cxnSpLocks/>
          </p:cNvCxnSpPr>
          <p:nvPr/>
        </p:nvCxnSpPr>
        <p:spPr>
          <a:xfrm>
            <a:off x="2200174" y="6427697"/>
            <a:ext cx="1851444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945B5E-6E94-5F4E-8E32-3ACAFAF3093A}"/>
              </a:ext>
            </a:extLst>
          </p:cNvPr>
          <p:cNvCxnSpPr>
            <a:cxnSpLocks/>
          </p:cNvCxnSpPr>
          <p:nvPr/>
        </p:nvCxnSpPr>
        <p:spPr>
          <a:xfrm>
            <a:off x="2200174" y="6427699"/>
            <a:ext cx="1797558" cy="2644061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47607BE-E206-4247-A8E5-032810624DDA}"/>
              </a:ext>
            </a:extLst>
          </p:cNvPr>
          <p:cNvSpPr txBox="1"/>
          <p:nvPr/>
        </p:nvSpPr>
        <p:spPr>
          <a:xfrm>
            <a:off x="652856" y="6250410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apiEndpoint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2103BDF-7AE1-F045-9675-47E80FF2085F}"/>
              </a:ext>
            </a:extLst>
          </p:cNvPr>
          <p:cNvCxnSpPr>
            <a:cxnSpLocks/>
          </p:cNvCxnSpPr>
          <p:nvPr/>
        </p:nvCxnSpPr>
        <p:spPr>
          <a:xfrm flipH="1" flipV="1">
            <a:off x="10401302" y="5881079"/>
            <a:ext cx="1698170" cy="60784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48395E-63DF-A744-8EF9-74DA933D30D7}"/>
              </a:ext>
            </a:extLst>
          </p:cNvPr>
          <p:cNvCxnSpPr>
            <a:cxnSpLocks/>
          </p:cNvCxnSpPr>
          <p:nvPr/>
        </p:nvCxnSpPr>
        <p:spPr>
          <a:xfrm flipH="1">
            <a:off x="10401303" y="6488925"/>
            <a:ext cx="1698171" cy="62672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F2D3D29-376D-4045-BB41-9B2F1E7D8AF5}"/>
              </a:ext>
            </a:extLst>
          </p:cNvPr>
          <p:cNvCxnSpPr>
            <a:cxnSpLocks/>
          </p:cNvCxnSpPr>
          <p:nvPr/>
        </p:nvCxnSpPr>
        <p:spPr>
          <a:xfrm flipH="1" flipV="1">
            <a:off x="10201741" y="3759534"/>
            <a:ext cx="1897733" cy="272939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810E0A-D8F7-A94F-B575-6E5959222EA9}"/>
              </a:ext>
            </a:extLst>
          </p:cNvPr>
          <p:cNvCxnSpPr>
            <a:cxnSpLocks/>
          </p:cNvCxnSpPr>
          <p:nvPr/>
        </p:nvCxnSpPr>
        <p:spPr>
          <a:xfrm flipH="1">
            <a:off x="10361161" y="6488925"/>
            <a:ext cx="1738312" cy="221549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AC5AEE9-5FC5-2045-AB39-3370DB2ECC92}"/>
              </a:ext>
            </a:extLst>
          </p:cNvPr>
          <p:cNvCxnSpPr>
            <a:cxnSpLocks/>
          </p:cNvCxnSpPr>
          <p:nvPr/>
        </p:nvCxnSpPr>
        <p:spPr>
          <a:xfrm flipH="1">
            <a:off x="10364201" y="6503653"/>
            <a:ext cx="1715815" cy="352061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63B18D5-778A-5D45-A785-B697A8972B4A}"/>
              </a:ext>
            </a:extLst>
          </p:cNvPr>
          <p:cNvSpPr txBox="1"/>
          <p:nvPr/>
        </p:nvSpPr>
        <p:spPr>
          <a:xfrm>
            <a:off x="12281899" y="6304259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publicAddress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F59FDB-7013-3C42-9CD4-251B23CDBF44}"/>
              </a:ext>
            </a:extLst>
          </p:cNvPr>
          <p:cNvCxnSpPr>
            <a:cxnSpLocks/>
          </p:cNvCxnSpPr>
          <p:nvPr/>
        </p:nvCxnSpPr>
        <p:spPr>
          <a:xfrm flipH="1">
            <a:off x="8254636" y="1050285"/>
            <a:ext cx="1810523" cy="173857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4742533-AE3B-7D41-82D2-0CB5331196A4}"/>
              </a:ext>
            </a:extLst>
          </p:cNvPr>
          <p:cNvSpPr/>
          <p:nvPr/>
        </p:nvSpPr>
        <p:spPr>
          <a:xfrm>
            <a:off x="10065159" y="605697"/>
            <a:ext cx="3743761" cy="1022382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29742-9FDC-ED4D-9499-8DDB441C1179}"/>
              </a:ext>
            </a:extLst>
          </p:cNvPr>
          <p:cNvSpPr txBox="1"/>
          <p:nvPr/>
        </p:nvSpPr>
        <p:spPr>
          <a:xfrm>
            <a:off x="10163641" y="680953"/>
            <a:ext cx="3527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Each router has a text identifier </a:t>
            </a:r>
          </a:p>
          <a:p>
            <a:r>
              <a:rPr lang="en-ES" dirty="0"/>
              <a:t>called </a:t>
            </a:r>
            <a:r>
              <a:rPr lang="en-ES" b="1" dirty="0"/>
              <a:t>dRouter </a:t>
            </a:r>
            <a:r>
              <a:rPr lang="en-ES" dirty="0"/>
              <a:t>(deployment router)</a:t>
            </a:r>
          </a:p>
          <a:p>
            <a:r>
              <a:rPr lang="en-ES" dirty="0"/>
              <a:t>in gslb-tool </a:t>
            </a:r>
          </a:p>
        </p:txBody>
      </p:sp>
    </p:spTree>
    <p:extLst>
      <p:ext uri="{BB962C8B-B14F-4D97-AF65-F5344CB8AC3E}">
        <p14:creationId xmlns:p14="http://schemas.microsoft.com/office/powerpoint/2010/main" val="216153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</TotalTime>
  <Words>86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10</cp:revision>
  <dcterms:created xsi:type="dcterms:W3CDTF">2020-04-30T10:19:16Z</dcterms:created>
  <dcterms:modified xsi:type="dcterms:W3CDTF">2020-05-01T08:40:49Z</dcterms:modified>
</cp:coreProperties>
</file>