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DC7E"/>
    <a:srgbClr val="003300"/>
    <a:srgbClr val="008000"/>
    <a:srgbClr val="339933"/>
    <a:srgbClr val="A6D86E"/>
    <a:srgbClr val="33CC33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index_temp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7432" y="618186"/>
            <a:ext cx="7160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Home page : </a:t>
            </a:r>
            <a:r>
              <a:rPr lang="en-US" sz="2800" dirty="0" smtClean="0"/>
              <a:t>Amazed Animals</a:t>
            </a:r>
            <a:endParaRPr lang="th-TH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801" y="1830136"/>
            <a:ext cx="4395597" cy="43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4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7432" y="592428"/>
            <a:ext cx="7160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Home page : </a:t>
            </a:r>
            <a:r>
              <a:rPr lang="en-US" sz="2800" dirty="0" smtClean="0"/>
              <a:t>Amazed Animals</a:t>
            </a:r>
            <a:endParaRPr lang="th-TH" sz="2800" dirty="0"/>
          </a:p>
        </p:txBody>
      </p:sp>
      <p:pic>
        <p:nvPicPr>
          <p:cNvPr id="4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229" y="1830136"/>
            <a:ext cx="3262095" cy="3221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949" y="5278192"/>
            <a:ext cx="7160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Thank you</a:t>
            </a:r>
            <a:endParaRPr lang="th-TH" sz="4000" b="1" dirty="0"/>
          </a:p>
        </p:txBody>
      </p:sp>
    </p:spTree>
    <p:extLst>
      <p:ext uri="{BB962C8B-B14F-4D97-AF65-F5344CB8AC3E}">
        <p14:creationId xmlns:p14="http://schemas.microsoft.com/office/powerpoint/2010/main" val="384134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83483" y="1744889"/>
            <a:ext cx="1944715" cy="5924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TextBox 4"/>
          <p:cNvSpPr txBox="1"/>
          <p:nvPr/>
        </p:nvSpPr>
        <p:spPr>
          <a:xfrm>
            <a:off x="1017432" y="618186"/>
            <a:ext cx="7160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Home page : </a:t>
            </a:r>
            <a:r>
              <a:rPr lang="en-US" sz="2800" dirty="0" smtClean="0"/>
              <a:t>Amazed Animals</a:t>
            </a:r>
            <a:endParaRPr lang="th-TH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017432" y="1180043"/>
            <a:ext cx="1996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Site map</a:t>
            </a:r>
            <a:endParaRPr lang="th-TH" sz="2800" dirty="0"/>
          </a:p>
        </p:txBody>
      </p:sp>
      <p:sp>
        <p:nvSpPr>
          <p:cNvPr id="2" name="Rectangle 1"/>
          <p:cNvSpPr/>
          <p:nvPr/>
        </p:nvSpPr>
        <p:spPr>
          <a:xfrm>
            <a:off x="1068940" y="3334651"/>
            <a:ext cx="1944715" cy="5924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/>
          <p:cNvSpPr txBox="1"/>
          <p:nvPr/>
        </p:nvSpPr>
        <p:spPr>
          <a:xfrm>
            <a:off x="1262124" y="3403859"/>
            <a:ext cx="1751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Home</a:t>
            </a:r>
            <a:endParaRPr lang="th-TH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7196" y="1809280"/>
            <a:ext cx="1751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Asia</a:t>
            </a:r>
            <a:endParaRPr lang="th-TH" sz="28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55577" y="2554109"/>
            <a:ext cx="1944715" cy="5924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/>
          <p:cNvSpPr/>
          <p:nvPr/>
        </p:nvSpPr>
        <p:spPr>
          <a:xfrm>
            <a:off x="4166309" y="3363333"/>
            <a:ext cx="1944715" cy="5924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Rectangle 11"/>
          <p:cNvSpPr/>
          <p:nvPr/>
        </p:nvSpPr>
        <p:spPr>
          <a:xfrm>
            <a:off x="4162013" y="4182712"/>
            <a:ext cx="1944715" cy="5924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Rectangle 12"/>
          <p:cNvSpPr/>
          <p:nvPr/>
        </p:nvSpPr>
        <p:spPr>
          <a:xfrm>
            <a:off x="4162013" y="4994656"/>
            <a:ext cx="1944715" cy="5924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TextBox 13"/>
          <p:cNvSpPr txBox="1"/>
          <p:nvPr/>
        </p:nvSpPr>
        <p:spPr>
          <a:xfrm>
            <a:off x="4277927" y="2631388"/>
            <a:ext cx="1751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America</a:t>
            </a:r>
            <a:endParaRPr lang="th-TH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86513" y="3438461"/>
            <a:ext cx="1751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Australia</a:t>
            </a:r>
            <a:endParaRPr lang="th-TH" sz="28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71486" y="4221932"/>
            <a:ext cx="1751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Europe</a:t>
            </a:r>
            <a:endParaRPr lang="th-TH" dirty="0"/>
          </a:p>
        </p:txBody>
      </p:sp>
      <p:sp>
        <p:nvSpPr>
          <p:cNvPr id="17" name="TextBox 16"/>
          <p:cNvSpPr txBox="1"/>
          <p:nvPr/>
        </p:nvSpPr>
        <p:spPr>
          <a:xfrm>
            <a:off x="4273634" y="5049174"/>
            <a:ext cx="1751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Africa</a:t>
            </a:r>
            <a:endParaRPr lang="th-TH" dirty="0"/>
          </a:p>
        </p:txBody>
      </p:sp>
      <p:cxnSp>
        <p:nvCxnSpPr>
          <p:cNvPr id="24" name="Elbow Connector 23"/>
          <p:cNvCxnSpPr>
            <a:stCxn id="6" idx="3"/>
            <a:endCxn id="13" idx="1"/>
          </p:cNvCxnSpPr>
          <p:nvPr/>
        </p:nvCxnSpPr>
        <p:spPr>
          <a:xfrm>
            <a:off x="3013656" y="3665469"/>
            <a:ext cx="1148357" cy="1625401"/>
          </a:xfrm>
          <a:prstGeom prst="bentConnector3">
            <a:avLst>
              <a:gd name="adj1" fmla="val 50553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6" idx="3"/>
            <a:endCxn id="9" idx="1"/>
          </p:cNvCxnSpPr>
          <p:nvPr/>
        </p:nvCxnSpPr>
        <p:spPr>
          <a:xfrm flipV="1">
            <a:off x="3013656" y="2041103"/>
            <a:ext cx="1169827" cy="1624366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3"/>
          </p:cNvCxnSpPr>
          <p:nvPr/>
        </p:nvCxnSpPr>
        <p:spPr>
          <a:xfrm flipV="1">
            <a:off x="3013656" y="2832469"/>
            <a:ext cx="1141921" cy="833000"/>
          </a:xfrm>
          <a:prstGeom prst="bentConnector3">
            <a:avLst>
              <a:gd name="adj1" fmla="val 51113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" idx="3"/>
            <a:endCxn id="12" idx="1"/>
          </p:cNvCxnSpPr>
          <p:nvPr/>
        </p:nvCxnSpPr>
        <p:spPr>
          <a:xfrm>
            <a:off x="3013656" y="3665469"/>
            <a:ext cx="1148357" cy="813457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9" idx="3"/>
          </p:cNvCxnSpPr>
          <p:nvPr/>
        </p:nvCxnSpPr>
        <p:spPr>
          <a:xfrm flipV="1">
            <a:off x="6128198" y="1744889"/>
            <a:ext cx="704402" cy="296214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9" idx="3"/>
          </p:cNvCxnSpPr>
          <p:nvPr/>
        </p:nvCxnSpPr>
        <p:spPr>
          <a:xfrm>
            <a:off x="6128198" y="2041103"/>
            <a:ext cx="704402" cy="291397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9" idx="3"/>
          </p:cNvCxnSpPr>
          <p:nvPr/>
        </p:nvCxnSpPr>
        <p:spPr>
          <a:xfrm flipV="1">
            <a:off x="6128198" y="2038350"/>
            <a:ext cx="698052" cy="2753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 flipV="1">
            <a:off x="6100292" y="2555305"/>
            <a:ext cx="704402" cy="296214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Elbow Connector 72"/>
          <p:cNvCxnSpPr/>
          <p:nvPr/>
        </p:nvCxnSpPr>
        <p:spPr>
          <a:xfrm>
            <a:off x="6100292" y="2851519"/>
            <a:ext cx="704402" cy="291397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flipV="1">
            <a:off x="6100292" y="2848766"/>
            <a:ext cx="698052" cy="2753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6093942" y="3359712"/>
            <a:ext cx="704402" cy="296214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Elbow Connector 75"/>
          <p:cNvCxnSpPr/>
          <p:nvPr/>
        </p:nvCxnSpPr>
        <p:spPr>
          <a:xfrm>
            <a:off x="6093942" y="3655926"/>
            <a:ext cx="704402" cy="291397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 flipV="1">
            <a:off x="6093942" y="3653173"/>
            <a:ext cx="698052" cy="2753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Elbow Connector 77"/>
          <p:cNvCxnSpPr/>
          <p:nvPr/>
        </p:nvCxnSpPr>
        <p:spPr>
          <a:xfrm flipV="1">
            <a:off x="6100292" y="4181179"/>
            <a:ext cx="704402" cy="296214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>
            <a:off x="6100292" y="4477393"/>
            <a:ext cx="704402" cy="291397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Elbow Connector 79"/>
          <p:cNvCxnSpPr/>
          <p:nvPr/>
        </p:nvCxnSpPr>
        <p:spPr>
          <a:xfrm flipV="1">
            <a:off x="6100292" y="4474640"/>
            <a:ext cx="698052" cy="2753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 flipV="1">
            <a:off x="6102798" y="4996469"/>
            <a:ext cx="704402" cy="296214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>
            <a:off x="6102798" y="5292683"/>
            <a:ext cx="704402" cy="291397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Elbow Connector 82"/>
          <p:cNvCxnSpPr/>
          <p:nvPr/>
        </p:nvCxnSpPr>
        <p:spPr>
          <a:xfrm flipV="1">
            <a:off x="6102798" y="5289930"/>
            <a:ext cx="698052" cy="2753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807199" y="1560456"/>
            <a:ext cx="389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Tibetan sand </a:t>
            </a:r>
            <a:r>
              <a:rPr lang="en-US" dirty="0" smtClean="0"/>
              <a:t>fox</a:t>
            </a:r>
            <a:r>
              <a:rPr lang="th-TH" dirty="0" smtClean="0"/>
              <a:t> </a:t>
            </a:r>
            <a:r>
              <a:rPr lang="th-TH" b="0" dirty="0" smtClean="0"/>
              <a:t>(</a:t>
            </a:r>
            <a:r>
              <a:rPr lang="th-TH" b="0" dirty="0"/>
              <a:t>จิ้งจอกทะเลทรายทิเบต)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807199" y="1845316"/>
            <a:ext cx="313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The </a:t>
            </a:r>
            <a:r>
              <a:rPr lang="en-US" dirty="0" err="1"/>
              <a:t>babirusa</a:t>
            </a:r>
            <a:r>
              <a:rPr lang="th-TH" dirty="0"/>
              <a:t> </a:t>
            </a:r>
            <a:r>
              <a:rPr lang="th-TH" b="0" dirty="0" smtClean="0"/>
              <a:t>(บา</a:t>
            </a:r>
            <a:r>
              <a:rPr lang="th-TH" b="0" dirty="0"/>
              <a:t>บิรู</a:t>
            </a:r>
            <a:r>
              <a:rPr lang="th-TH" b="0" dirty="0" smtClean="0"/>
              <a:t>ซ่า)</a:t>
            </a:r>
            <a:endParaRPr lang="th-TH" b="0" dirty="0"/>
          </a:p>
        </p:txBody>
      </p:sp>
      <p:sp>
        <p:nvSpPr>
          <p:cNvPr id="86" name="TextBox 85"/>
          <p:cNvSpPr txBox="1"/>
          <p:nvPr/>
        </p:nvSpPr>
        <p:spPr>
          <a:xfrm>
            <a:off x="6775450" y="2133271"/>
            <a:ext cx="527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Japanese giant salamander</a:t>
            </a:r>
            <a:r>
              <a:rPr lang="th-TH" dirty="0"/>
              <a:t> </a:t>
            </a:r>
            <a:r>
              <a:rPr lang="th-TH" b="0" dirty="0"/>
              <a:t>(ซาลาแมนเดอร์ยักษ์ญี่ปุ่น)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788149" y="2398656"/>
            <a:ext cx="367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 err="1"/>
              <a:t>Kiwa</a:t>
            </a:r>
            <a:r>
              <a:rPr lang="en-US" dirty="0"/>
              <a:t> </a:t>
            </a:r>
            <a:r>
              <a:rPr lang="en-US" dirty="0" err="1"/>
              <a:t>hirsuta</a:t>
            </a:r>
            <a:r>
              <a:rPr lang="th-TH" dirty="0"/>
              <a:t> </a:t>
            </a:r>
            <a:r>
              <a:rPr lang="th-TH" b="0" dirty="0"/>
              <a:t>(ปูเยติ)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797675" y="2693041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Patagonian Mara</a:t>
            </a:r>
            <a:r>
              <a:rPr lang="th-TH" dirty="0"/>
              <a:t> </a:t>
            </a:r>
            <a:r>
              <a:rPr lang="th-TH" b="0" dirty="0"/>
              <a:t>(พาตาโกเนียนมารา)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784974" y="2952421"/>
            <a:ext cx="502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Golden lion tamarin</a:t>
            </a:r>
            <a:r>
              <a:rPr lang="th-TH" dirty="0"/>
              <a:t> </a:t>
            </a:r>
            <a:r>
              <a:rPr lang="th-TH" b="0" dirty="0"/>
              <a:t>(ลิงไลออนแทนมารีนสีทอง)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788818" y="3203343"/>
            <a:ext cx="317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Cassowary</a:t>
            </a:r>
            <a:r>
              <a:rPr lang="th-TH" dirty="0"/>
              <a:t> </a:t>
            </a:r>
            <a:r>
              <a:rPr lang="th-TH" b="0" dirty="0" smtClean="0"/>
              <a:t>(นกแคสโซแวรี)</a:t>
            </a:r>
            <a:endParaRPr lang="th-TH" b="0" dirty="0"/>
          </a:p>
        </p:txBody>
      </p:sp>
      <p:sp>
        <p:nvSpPr>
          <p:cNvPr id="91" name="TextBox 90"/>
          <p:cNvSpPr txBox="1"/>
          <p:nvPr/>
        </p:nvSpPr>
        <p:spPr>
          <a:xfrm>
            <a:off x="6807868" y="3488203"/>
            <a:ext cx="3555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Tree-kangaroo</a:t>
            </a:r>
            <a:r>
              <a:rPr lang="th-TH" dirty="0"/>
              <a:t> </a:t>
            </a:r>
            <a:r>
              <a:rPr lang="th-TH" b="0" dirty="0"/>
              <a:t>(จิงโจ้ต้นไม้)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804693" y="3776158"/>
            <a:ext cx="274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Wombat </a:t>
            </a:r>
            <a:r>
              <a:rPr lang="th-TH" dirty="0" smtClean="0"/>
              <a:t>(วอมแบท)</a:t>
            </a:r>
            <a:endParaRPr lang="th-TH" dirty="0"/>
          </a:p>
        </p:txBody>
      </p:sp>
      <p:sp>
        <p:nvSpPr>
          <p:cNvPr id="93" name="TextBox 92"/>
          <p:cNvSpPr txBox="1"/>
          <p:nvPr/>
        </p:nvSpPr>
        <p:spPr>
          <a:xfrm>
            <a:off x="6807154" y="4037337"/>
            <a:ext cx="175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 smtClean="0"/>
              <a:t>Bison </a:t>
            </a:r>
            <a:r>
              <a:rPr lang="th-TH" b="0" dirty="0" smtClean="0"/>
              <a:t>(วัวไบซัน)</a:t>
            </a:r>
            <a:endParaRPr lang="th-TH" b="0" dirty="0"/>
          </a:p>
        </p:txBody>
      </p:sp>
      <p:sp>
        <p:nvSpPr>
          <p:cNvPr id="94" name="TextBox 93"/>
          <p:cNvSpPr txBox="1"/>
          <p:nvPr/>
        </p:nvSpPr>
        <p:spPr>
          <a:xfrm>
            <a:off x="6816678" y="4303147"/>
            <a:ext cx="437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European green </a:t>
            </a:r>
            <a:r>
              <a:rPr lang="en-US" dirty="0" smtClean="0"/>
              <a:t>lizard</a:t>
            </a:r>
            <a:r>
              <a:rPr lang="th-TH" dirty="0" smtClean="0"/>
              <a:t> </a:t>
            </a:r>
            <a:r>
              <a:rPr lang="th-TH" b="0" dirty="0" smtClean="0"/>
              <a:t>(ยูโรเปียน</a:t>
            </a:r>
            <a:r>
              <a:rPr lang="th-TH" b="0" dirty="0"/>
              <a:t>กรีนลิ</a:t>
            </a:r>
            <a:r>
              <a:rPr lang="th-TH" b="0" dirty="0" smtClean="0"/>
              <a:t>ซาร์ด)</a:t>
            </a:r>
            <a:endParaRPr lang="th-TH" b="0" dirty="0"/>
          </a:p>
        </p:txBody>
      </p:sp>
      <p:sp>
        <p:nvSpPr>
          <p:cNvPr id="95" name="TextBox 94"/>
          <p:cNvSpPr txBox="1"/>
          <p:nvPr/>
        </p:nvSpPr>
        <p:spPr>
          <a:xfrm>
            <a:off x="6823028" y="4600627"/>
            <a:ext cx="263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Badger </a:t>
            </a:r>
            <a:r>
              <a:rPr lang="th-TH" b="1" dirty="0" smtClean="0"/>
              <a:t>(แบดเจอร์)</a:t>
            </a:r>
            <a:endParaRPr lang="th-TH" dirty="0"/>
          </a:p>
        </p:txBody>
      </p:sp>
      <p:sp>
        <p:nvSpPr>
          <p:cNvPr id="96" name="TextBox 95"/>
          <p:cNvSpPr txBox="1"/>
          <p:nvPr/>
        </p:nvSpPr>
        <p:spPr>
          <a:xfrm>
            <a:off x="6826249" y="4867461"/>
            <a:ext cx="293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Tenrec</a:t>
            </a:r>
            <a:r>
              <a:rPr lang="th-TH" dirty="0"/>
              <a:t> </a:t>
            </a:r>
            <a:r>
              <a:rPr lang="th-TH" b="0" dirty="0"/>
              <a:t>(เม่นเทนเรค)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826249" y="5161846"/>
            <a:ext cx="389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Shoebill</a:t>
            </a:r>
            <a:r>
              <a:rPr lang="th-TH" b="1" dirty="0" smtClean="0"/>
              <a:t> (</a:t>
            </a:r>
            <a:r>
              <a:rPr lang="th-TH" dirty="0"/>
              <a:t>นกกระสาปาก</a:t>
            </a:r>
            <a:r>
              <a:rPr lang="th-TH" dirty="0" smtClean="0"/>
              <a:t>พลั่ว</a:t>
            </a:r>
            <a:r>
              <a:rPr lang="th-TH" b="1" dirty="0" smtClean="0"/>
              <a:t>)</a:t>
            </a:r>
            <a:endParaRPr lang="th-TH" dirty="0"/>
          </a:p>
        </p:txBody>
      </p:sp>
      <p:sp>
        <p:nvSpPr>
          <p:cNvPr id="98" name="TextBox 97"/>
          <p:cNvSpPr txBox="1"/>
          <p:nvPr/>
        </p:nvSpPr>
        <p:spPr>
          <a:xfrm>
            <a:off x="6832600" y="5449801"/>
            <a:ext cx="248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Okapi </a:t>
            </a:r>
            <a:r>
              <a:rPr lang="th-TH" b="1" dirty="0" smtClean="0"/>
              <a:t>(</a:t>
            </a:r>
            <a:r>
              <a:rPr lang="th-TH" dirty="0"/>
              <a:t>โอคา</a:t>
            </a:r>
            <a:r>
              <a:rPr lang="th-TH" dirty="0" smtClean="0"/>
              <a:t>พี)</a:t>
            </a:r>
            <a:endParaRPr lang="th-TH" dirty="0"/>
          </a:p>
        </p:txBody>
      </p:sp>
      <p:sp>
        <p:nvSpPr>
          <p:cNvPr id="99" name="Rectangle 98"/>
          <p:cNvSpPr/>
          <p:nvPr/>
        </p:nvSpPr>
        <p:spPr>
          <a:xfrm>
            <a:off x="4168277" y="5823331"/>
            <a:ext cx="1944715" cy="5924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0" name="TextBox 99"/>
          <p:cNvSpPr txBox="1"/>
          <p:nvPr/>
        </p:nvSpPr>
        <p:spPr>
          <a:xfrm>
            <a:off x="4257938" y="5890201"/>
            <a:ext cx="1751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About us</a:t>
            </a:r>
            <a:endParaRPr lang="th-TH" dirty="0"/>
          </a:p>
        </p:txBody>
      </p:sp>
      <p:cxnSp>
        <p:nvCxnSpPr>
          <p:cNvPr id="101" name="Elbow Connector 100"/>
          <p:cNvCxnSpPr>
            <a:stCxn id="6" idx="3"/>
            <a:endCxn id="99" idx="1"/>
          </p:cNvCxnSpPr>
          <p:nvPr/>
        </p:nvCxnSpPr>
        <p:spPr>
          <a:xfrm>
            <a:off x="3013656" y="3665469"/>
            <a:ext cx="1154621" cy="2454076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6" idx="3"/>
            <a:endCxn id="11" idx="1"/>
          </p:cNvCxnSpPr>
          <p:nvPr/>
        </p:nvCxnSpPr>
        <p:spPr>
          <a:xfrm flipV="1">
            <a:off x="3013656" y="3659547"/>
            <a:ext cx="1152653" cy="592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96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7432" y="592428"/>
            <a:ext cx="7160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Home page : </a:t>
            </a:r>
            <a:r>
              <a:rPr lang="en-US" sz="2800" dirty="0" smtClean="0"/>
              <a:t>Amazed Animals</a:t>
            </a:r>
            <a:endParaRPr lang="th-TH" sz="2800" dirty="0"/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12"/>
          <a:stretch/>
        </p:blipFill>
        <p:spPr bwMode="auto">
          <a:xfrm>
            <a:off x="0" y="1030833"/>
            <a:ext cx="12192000" cy="5837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07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7432" y="592428"/>
            <a:ext cx="7160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Home page : </a:t>
            </a:r>
            <a:r>
              <a:rPr lang="en-US" sz="2800" dirty="0" smtClean="0"/>
              <a:t>Amazed Animals</a:t>
            </a:r>
            <a:endParaRPr lang="th-TH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6"/>
          <a:stretch/>
        </p:blipFill>
        <p:spPr bwMode="auto">
          <a:xfrm>
            <a:off x="0" y="1027246"/>
            <a:ext cx="12192000" cy="5830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07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7432" y="592428"/>
            <a:ext cx="7160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Home page : </a:t>
            </a:r>
            <a:r>
              <a:rPr lang="en-US" sz="2800" dirty="0" smtClean="0"/>
              <a:t>Amazed Animals</a:t>
            </a:r>
            <a:endParaRPr lang="th-TH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2"/>
          <a:stretch/>
        </p:blipFill>
        <p:spPr bwMode="auto">
          <a:xfrm>
            <a:off x="0" y="1030313"/>
            <a:ext cx="12192000" cy="583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755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7432" y="592428"/>
            <a:ext cx="7160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Home page : </a:t>
            </a:r>
            <a:r>
              <a:rPr lang="en-US" sz="2800" dirty="0" smtClean="0"/>
              <a:t>Amazed Animals</a:t>
            </a:r>
            <a:endParaRPr lang="th-TH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1909"/>
            <a:ext cx="12192000" cy="584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755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7432" y="592428"/>
            <a:ext cx="7160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Home page : </a:t>
            </a:r>
            <a:r>
              <a:rPr lang="en-US" sz="2800" dirty="0" smtClean="0"/>
              <a:t>Amazed Animals</a:t>
            </a:r>
            <a:endParaRPr lang="th-TH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2670"/>
            <a:ext cx="12192000" cy="583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755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7432" y="566670"/>
            <a:ext cx="7160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Home page : </a:t>
            </a:r>
            <a:r>
              <a:rPr lang="en-US" sz="2800" dirty="0" smtClean="0"/>
              <a:t>Amazed Animals</a:t>
            </a:r>
            <a:endParaRPr lang="th-TH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0835"/>
            <a:ext cx="12192000" cy="583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755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7432" y="592428"/>
            <a:ext cx="7160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Home page : </a:t>
            </a:r>
            <a:r>
              <a:rPr lang="en-US" sz="2800" dirty="0" smtClean="0"/>
              <a:t>Amazed Animals</a:t>
            </a:r>
            <a:endParaRPr lang="th-TH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3714"/>
            <a:ext cx="12192000" cy="583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237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909</TotalTime>
  <Words>170</Words>
  <Application>Microsoft Office PowerPoint</Application>
  <PresentationFormat>กำหนดเอง</PresentationFormat>
  <Paragraphs>34</Paragraphs>
  <Slides>10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10</vt:i4>
      </vt:variant>
    </vt:vector>
  </HeadingPairs>
  <TitlesOfParts>
    <vt:vector size="11" baseType="lpstr">
      <vt:lpstr>Ion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Windows User</cp:lastModifiedBy>
  <cp:revision>29</cp:revision>
  <dcterms:created xsi:type="dcterms:W3CDTF">2019-10-26T08:08:47Z</dcterms:created>
  <dcterms:modified xsi:type="dcterms:W3CDTF">2019-10-27T19:18:07Z</dcterms:modified>
</cp:coreProperties>
</file>