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0"/>
  </p:notesMasterIdLst>
  <p:handoutMasterIdLst>
    <p:handoutMasterId r:id="rId11"/>
  </p:handoutMasterIdLst>
  <p:sldIdLst>
    <p:sldId id="270" r:id="rId2"/>
    <p:sldId id="306" r:id="rId3"/>
    <p:sldId id="308" r:id="rId4"/>
    <p:sldId id="309" r:id="rId5"/>
    <p:sldId id="311" r:id="rId6"/>
    <p:sldId id="310" r:id="rId7"/>
    <p:sldId id="312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7A1B44-7043-4BB0-BD6B-0782C041ADC3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63E125E5-5B04-47B5-AF60-151D12EEE23E}">
      <dgm:prSet phldrT="[Text]"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Helvetica"/>
              <a:cs typeface="Helvetica"/>
            </a:rPr>
            <a:t> </a:t>
          </a:r>
        </a:p>
      </dgm:t>
    </dgm:pt>
    <dgm:pt modelId="{E4B23858-AA40-4535-998F-1951F38750A3}" type="parTrans" cxnId="{07C7E781-A94A-4519-9085-C894418BBE66}">
      <dgm:prSet/>
      <dgm:spPr/>
      <dgm:t>
        <a:bodyPr/>
        <a:lstStyle/>
        <a:p>
          <a:endParaRPr lang="en-US"/>
        </a:p>
      </dgm:t>
    </dgm:pt>
    <dgm:pt modelId="{DDE329F5-FAB8-450B-9AF2-8803EA477067}" type="sibTrans" cxnId="{07C7E781-A94A-4519-9085-C894418BBE66}">
      <dgm:prSet/>
      <dgm:spPr/>
      <dgm:t>
        <a:bodyPr/>
        <a:lstStyle/>
        <a:p>
          <a:endParaRPr lang="en-US"/>
        </a:p>
      </dgm:t>
    </dgm:pt>
    <dgm:pt modelId="{11414502-901D-4639-96C4-EB2988D1FC9D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8D398202-1779-4759-92A0-B466EA48835D}" type="parTrans" cxnId="{F8DE28E7-1EAF-4D7F-87F3-92D410685534}">
      <dgm:prSet/>
      <dgm:spPr/>
      <dgm:t>
        <a:bodyPr/>
        <a:lstStyle/>
        <a:p>
          <a:endParaRPr lang="en-US"/>
        </a:p>
      </dgm:t>
    </dgm:pt>
    <dgm:pt modelId="{DE41FA6C-E2C5-4EC8-B1A6-192333CF6123}" type="sibTrans" cxnId="{F8DE28E7-1EAF-4D7F-87F3-92D410685534}">
      <dgm:prSet/>
      <dgm:spPr/>
      <dgm:t>
        <a:bodyPr/>
        <a:lstStyle/>
        <a:p>
          <a:endParaRPr lang="en-US"/>
        </a:p>
      </dgm:t>
    </dgm:pt>
    <dgm:pt modelId="{192C3DD3-2972-4515-A90D-EC751C0EEDC2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7ACFB3AC-17DC-4B44-AC43-B043BEC2DCB1}" type="parTrans" cxnId="{2DF7E45A-690C-4844-96E3-0E804BAF0E45}">
      <dgm:prSet/>
      <dgm:spPr/>
      <dgm:t>
        <a:bodyPr/>
        <a:lstStyle/>
        <a:p>
          <a:endParaRPr lang="en-US"/>
        </a:p>
      </dgm:t>
    </dgm:pt>
    <dgm:pt modelId="{009B93D5-EE5F-42F6-9AB7-958008C4BB23}" type="sibTrans" cxnId="{2DF7E45A-690C-4844-96E3-0E804BAF0E45}">
      <dgm:prSet/>
      <dgm:spPr/>
      <dgm:t>
        <a:bodyPr/>
        <a:lstStyle/>
        <a:p>
          <a:endParaRPr lang="en-US"/>
        </a:p>
      </dgm:t>
    </dgm:pt>
    <dgm:pt modelId="{EB71EB14-8160-490D-AE8F-8A32BD955918}">
      <dgm:prSet phldr="0"/>
      <dgm:spPr/>
      <dgm:t>
        <a:bodyPr/>
        <a:lstStyle/>
        <a:p>
          <a:pPr rtl="0"/>
          <a:r>
            <a:rPr lang="en-US">
              <a:latin typeface="Helvetica"/>
              <a:cs typeface="Helvetica"/>
            </a:rPr>
            <a:t> </a:t>
          </a:r>
        </a:p>
      </dgm:t>
    </dgm:pt>
    <dgm:pt modelId="{5805E3AC-2405-4BC1-8D3A-9999B65B52B6}" type="parTrans" cxnId="{D4190A8B-233D-4EF0-A3A9-68645F2E0355}">
      <dgm:prSet/>
      <dgm:spPr/>
      <dgm:t>
        <a:bodyPr/>
        <a:lstStyle/>
        <a:p>
          <a:endParaRPr lang="en-US"/>
        </a:p>
      </dgm:t>
    </dgm:pt>
    <dgm:pt modelId="{D6AA8124-067B-4FC7-ADA6-807F703FB73A}" type="sibTrans" cxnId="{D4190A8B-233D-4EF0-A3A9-68645F2E0355}">
      <dgm:prSet/>
      <dgm:spPr/>
      <dgm:t>
        <a:bodyPr/>
        <a:lstStyle/>
        <a:p>
          <a:endParaRPr lang="en-US"/>
        </a:p>
      </dgm:t>
    </dgm:pt>
    <dgm:pt modelId="{DBB887F6-5CC0-497C-AC8F-E5986F4A6BC7}">
      <dgm:prSet phldr="0"/>
      <dgm:spPr/>
      <dgm:t>
        <a:bodyPr/>
        <a:lstStyle/>
        <a:p>
          <a:r>
            <a:rPr lang="en-US">
              <a:latin typeface="Helvetica"/>
              <a:cs typeface="Helvetica"/>
            </a:rPr>
            <a:t> </a:t>
          </a:r>
        </a:p>
      </dgm:t>
    </dgm:pt>
    <dgm:pt modelId="{5B3C8C2F-16FB-483C-9020-BE38DACCA23E}" type="parTrans" cxnId="{A44343AD-AB7D-4869-8C2B-CA6F31EA74A0}">
      <dgm:prSet/>
      <dgm:spPr/>
      <dgm:t>
        <a:bodyPr/>
        <a:lstStyle/>
        <a:p>
          <a:endParaRPr lang="en-US"/>
        </a:p>
      </dgm:t>
    </dgm:pt>
    <dgm:pt modelId="{3FE32A6D-2EBB-4CEC-8149-CE7508BD9869}" type="sibTrans" cxnId="{A44343AD-AB7D-4869-8C2B-CA6F31EA74A0}">
      <dgm:prSet/>
      <dgm:spPr/>
      <dgm:t>
        <a:bodyPr/>
        <a:lstStyle/>
        <a:p>
          <a:endParaRPr lang="en-US"/>
        </a:p>
      </dgm:t>
    </dgm:pt>
    <dgm:pt modelId="{C91F1A12-14D7-4F2C-95B9-E4E759D3937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FB4C1B-DE89-4664-A840-E7E56018366B}" type="parTrans" cxnId="{140ABD9A-C035-400D-9621-B3A46DDB715D}">
      <dgm:prSet/>
      <dgm:spPr/>
      <dgm:t>
        <a:bodyPr/>
        <a:lstStyle/>
        <a:p>
          <a:endParaRPr lang="en-US"/>
        </a:p>
      </dgm:t>
    </dgm:pt>
    <dgm:pt modelId="{E9A61182-6570-4FF3-9981-E683E8176806}" type="sibTrans" cxnId="{140ABD9A-C035-400D-9621-B3A46DDB715D}">
      <dgm:prSet/>
      <dgm:spPr/>
      <dgm:t>
        <a:bodyPr/>
        <a:lstStyle/>
        <a:p>
          <a:endParaRPr lang="en-US"/>
        </a:p>
      </dgm:t>
    </dgm:pt>
    <dgm:pt modelId="{B117D709-1DB1-41B4-8E63-A399EDAA890B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704725-47CD-4EDD-B92F-5CF8FCBEB865}" type="parTrans" cxnId="{3F626388-2215-457B-85FA-986D1D935F65}">
      <dgm:prSet/>
      <dgm:spPr/>
      <dgm:t>
        <a:bodyPr/>
        <a:lstStyle/>
        <a:p>
          <a:endParaRPr lang="en-US"/>
        </a:p>
      </dgm:t>
    </dgm:pt>
    <dgm:pt modelId="{AD281F2E-7BEB-4133-92E6-D4430ED35E4F}" type="sibTrans" cxnId="{3F626388-2215-457B-85FA-986D1D935F65}">
      <dgm:prSet/>
      <dgm:spPr/>
      <dgm:t>
        <a:bodyPr/>
        <a:lstStyle/>
        <a:p>
          <a:endParaRPr lang="en-US"/>
        </a:p>
      </dgm:t>
    </dgm:pt>
    <dgm:pt modelId="{C8BC80DA-8F70-4D7D-9628-82547F955915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410EAB05-2D4D-4339-9716-D5F6DD2AB553}" type="parTrans" cxnId="{38E70EE6-7009-45BD-94D1-5EDE845EFA49}">
      <dgm:prSet/>
      <dgm:spPr/>
      <dgm:t>
        <a:bodyPr/>
        <a:lstStyle/>
        <a:p>
          <a:endParaRPr lang="en-US"/>
        </a:p>
      </dgm:t>
    </dgm:pt>
    <dgm:pt modelId="{61C5703D-A17B-4F52-9389-E5B42C95E6AC}" type="sibTrans" cxnId="{38E70EE6-7009-45BD-94D1-5EDE845EFA49}">
      <dgm:prSet/>
      <dgm:spPr/>
      <dgm:t>
        <a:bodyPr/>
        <a:lstStyle/>
        <a:p>
          <a:endParaRPr lang="en-US"/>
        </a:p>
      </dgm:t>
    </dgm:pt>
    <dgm:pt modelId="{8570A0A3-5A3D-41C5-A77F-A4910DCAF668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5B0E189-CAF4-4194-AED2-772534417A67}" type="parTrans" cxnId="{22CF9E1C-D068-4CBE-AFF4-AC01F5AF2C6D}">
      <dgm:prSet/>
      <dgm:spPr/>
      <dgm:t>
        <a:bodyPr/>
        <a:lstStyle/>
        <a:p>
          <a:endParaRPr lang="en-US"/>
        </a:p>
      </dgm:t>
    </dgm:pt>
    <dgm:pt modelId="{730B2C8B-34D2-475B-BC69-1BAA8875D510}" type="sibTrans" cxnId="{22CF9E1C-D068-4CBE-AFF4-AC01F5AF2C6D}">
      <dgm:prSet/>
      <dgm:spPr/>
      <dgm:t>
        <a:bodyPr/>
        <a:lstStyle/>
        <a:p>
          <a:endParaRPr lang="en-US"/>
        </a:p>
      </dgm:t>
    </dgm:pt>
    <dgm:pt modelId="{3127A221-8BC3-4378-B56F-CA91B7556FFF}">
      <dgm:prSet phldr="0"/>
      <dgm:spPr/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D6DCBFAE-A2C7-4224-8B40-9649217BEA36}" type="parTrans" cxnId="{18BC194E-2A14-4F31-9AB9-2EF6C75A1645}">
      <dgm:prSet/>
      <dgm:spPr/>
      <dgm:t>
        <a:bodyPr/>
        <a:lstStyle/>
        <a:p>
          <a:endParaRPr lang="en-US"/>
        </a:p>
      </dgm:t>
    </dgm:pt>
    <dgm:pt modelId="{E7312060-F97F-42B9-8EF1-A534461B1154}" type="sibTrans" cxnId="{18BC194E-2A14-4F31-9AB9-2EF6C75A1645}">
      <dgm:prSet/>
      <dgm:spPr/>
      <dgm:t>
        <a:bodyPr/>
        <a:lstStyle/>
        <a:p>
          <a:endParaRPr lang="en-US"/>
        </a:p>
      </dgm:t>
    </dgm:pt>
    <dgm:pt modelId="{A077B3FB-DFC3-43C3-B61A-E1B2F7579A28}" type="pres">
      <dgm:prSet presAssocID="{1F7A1B44-7043-4BB0-BD6B-0782C041ADC3}" presName="Name0" presStyleCnt="0">
        <dgm:presLayoutVars>
          <dgm:dir/>
          <dgm:resizeHandles val="exact"/>
        </dgm:presLayoutVars>
      </dgm:prSet>
      <dgm:spPr/>
    </dgm:pt>
    <dgm:pt modelId="{B7937753-05A6-46AB-9966-D177E1331361}" type="pres">
      <dgm:prSet presAssocID="{1F7A1B44-7043-4BB0-BD6B-0782C041ADC3}" presName="arrow" presStyleLbl="bgShp" presStyleIdx="0" presStyleCnt="1"/>
      <dgm:spPr/>
    </dgm:pt>
    <dgm:pt modelId="{8D95FD95-5DFE-4757-A2EC-7EDD3136359B}" type="pres">
      <dgm:prSet presAssocID="{1F7A1B44-7043-4BB0-BD6B-0782C041ADC3}" presName="points" presStyleCnt="0"/>
      <dgm:spPr/>
    </dgm:pt>
    <dgm:pt modelId="{C39610F1-E8D0-4AB5-9C3A-BD84C58FDA6F}" type="pres">
      <dgm:prSet presAssocID="{63E125E5-5B04-47B5-AF60-151D12EEE23E}" presName="compositeA" presStyleCnt="0"/>
      <dgm:spPr/>
    </dgm:pt>
    <dgm:pt modelId="{0D172197-CAB9-463E-AA88-077FCABAB706}" type="pres">
      <dgm:prSet presAssocID="{63E125E5-5B04-47B5-AF60-151D12EEE23E}" presName="textA" presStyleLbl="revTx" presStyleIdx="0" presStyleCnt="10">
        <dgm:presLayoutVars>
          <dgm:bulletEnabled val="1"/>
        </dgm:presLayoutVars>
      </dgm:prSet>
      <dgm:spPr/>
    </dgm:pt>
    <dgm:pt modelId="{3D9E390A-DAC4-4ECD-A0D3-735CCE15BAEA}" type="pres">
      <dgm:prSet presAssocID="{63E125E5-5B04-47B5-AF60-151D12EEE23E}" presName="circleA" presStyleLbl="node1" presStyleIdx="0" presStyleCnt="10"/>
      <dgm:spPr>
        <a:solidFill>
          <a:schemeClr val="accent4"/>
        </a:solidFill>
      </dgm:spPr>
    </dgm:pt>
    <dgm:pt modelId="{2D7EC709-7E5F-4E93-9DF2-E88A6DB3515F}" type="pres">
      <dgm:prSet presAssocID="{63E125E5-5B04-47B5-AF60-151D12EEE23E}" presName="spaceA" presStyleCnt="0"/>
      <dgm:spPr/>
    </dgm:pt>
    <dgm:pt modelId="{109D55F9-FFBE-48A6-8887-8D145EB46040}" type="pres">
      <dgm:prSet presAssocID="{DDE329F5-FAB8-450B-9AF2-8803EA477067}" presName="space" presStyleCnt="0"/>
      <dgm:spPr/>
    </dgm:pt>
    <dgm:pt modelId="{3A7E5496-9666-4CC8-A764-E0C45FAB3853}" type="pres">
      <dgm:prSet presAssocID="{C91F1A12-14D7-4F2C-95B9-E4E759D39378}" presName="compositeB" presStyleCnt="0"/>
      <dgm:spPr/>
    </dgm:pt>
    <dgm:pt modelId="{916A5FF0-EA46-45E8-9EB8-51851BE33276}" type="pres">
      <dgm:prSet presAssocID="{C91F1A12-14D7-4F2C-95B9-E4E759D39378}" presName="textB" presStyleLbl="revTx" presStyleIdx="1" presStyleCnt="10">
        <dgm:presLayoutVars>
          <dgm:bulletEnabled val="1"/>
        </dgm:presLayoutVars>
      </dgm:prSet>
      <dgm:spPr/>
    </dgm:pt>
    <dgm:pt modelId="{756E0266-BA1A-48E3-A47B-5673584F3CAE}" type="pres">
      <dgm:prSet presAssocID="{C91F1A12-14D7-4F2C-95B9-E4E759D39378}" presName="circleB" presStyleLbl="node1" presStyleIdx="1" presStyleCnt="10"/>
      <dgm:spPr/>
    </dgm:pt>
    <dgm:pt modelId="{389699E3-41E0-4B31-85C5-1F41C9617681}" type="pres">
      <dgm:prSet presAssocID="{C91F1A12-14D7-4F2C-95B9-E4E759D39378}" presName="spaceB" presStyleCnt="0"/>
      <dgm:spPr/>
    </dgm:pt>
    <dgm:pt modelId="{981128C5-04AF-4518-AD5D-08D8B7FEE189}" type="pres">
      <dgm:prSet presAssocID="{E9A61182-6570-4FF3-9981-E683E8176806}" presName="space" presStyleCnt="0"/>
      <dgm:spPr/>
    </dgm:pt>
    <dgm:pt modelId="{405039D8-415A-4A67-8B4F-515B6038D509}" type="pres">
      <dgm:prSet presAssocID="{B117D709-1DB1-41B4-8E63-A399EDAA890B}" presName="compositeA" presStyleCnt="0"/>
      <dgm:spPr/>
    </dgm:pt>
    <dgm:pt modelId="{E87459D5-C89B-48E2-8751-5F1B33367A4D}" type="pres">
      <dgm:prSet presAssocID="{B117D709-1DB1-41B4-8E63-A399EDAA890B}" presName="textA" presStyleLbl="revTx" presStyleIdx="2" presStyleCnt="10">
        <dgm:presLayoutVars>
          <dgm:bulletEnabled val="1"/>
        </dgm:presLayoutVars>
      </dgm:prSet>
      <dgm:spPr/>
    </dgm:pt>
    <dgm:pt modelId="{FD286CEC-B850-4141-9B11-4D2229DDD6F8}" type="pres">
      <dgm:prSet presAssocID="{B117D709-1DB1-41B4-8E63-A399EDAA890B}" presName="circleA" presStyleLbl="node1" presStyleIdx="2" presStyleCnt="10"/>
      <dgm:spPr/>
    </dgm:pt>
    <dgm:pt modelId="{8860DC73-2EBF-4947-A506-97F267573773}" type="pres">
      <dgm:prSet presAssocID="{B117D709-1DB1-41B4-8E63-A399EDAA890B}" presName="spaceA" presStyleCnt="0"/>
      <dgm:spPr/>
    </dgm:pt>
    <dgm:pt modelId="{FA6F9C02-3D2C-4CBE-9166-5F039207ADED}" type="pres">
      <dgm:prSet presAssocID="{AD281F2E-7BEB-4133-92E6-D4430ED35E4F}" presName="space" presStyleCnt="0"/>
      <dgm:spPr/>
    </dgm:pt>
    <dgm:pt modelId="{86B8115A-4E7A-4184-BA1A-F5F7D4668450}" type="pres">
      <dgm:prSet presAssocID="{C8BC80DA-8F70-4D7D-9628-82547F955915}" presName="compositeB" presStyleCnt="0"/>
      <dgm:spPr/>
    </dgm:pt>
    <dgm:pt modelId="{BDDFFEF9-C2A3-46C1-ABCD-421628B9A62E}" type="pres">
      <dgm:prSet presAssocID="{C8BC80DA-8F70-4D7D-9628-82547F955915}" presName="textB" presStyleLbl="revTx" presStyleIdx="3" presStyleCnt="10">
        <dgm:presLayoutVars>
          <dgm:bulletEnabled val="1"/>
        </dgm:presLayoutVars>
      </dgm:prSet>
      <dgm:spPr/>
    </dgm:pt>
    <dgm:pt modelId="{C8EA2309-1251-420C-89ED-C1777BAE8C3F}" type="pres">
      <dgm:prSet presAssocID="{C8BC80DA-8F70-4D7D-9628-82547F955915}" presName="circleB" presStyleLbl="node1" presStyleIdx="3" presStyleCnt="10"/>
      <dgm:spPr/>
    </dgm:pt>
    <dgm:pt modelId="{6BC46ED4-D01F-4313-B5CC-8D7BDA655D84}" type="pres">
      <dgm:prSet presAssocID="{C8BC80DA-8F70-4D7D-9628-82547F955915}" presName="spaceB" presStyleCnt="0"/>
      <dgm:spPr/>
    </dgm:pt>
    <dgm:pt modelId="{2CE0429E-E1FF-40B9-AE07-35113E44C2D6}" type="pres">
      <dgm:prSet presAssocID="{61C5703D-A17B-4F52-9389-E5B42C95E6AC}" presName="space" presStyleCnt="0"/>
      <dgm:spPr/>
    </dgm:pt>
    <dgm:pt modelId="{18C90D86-DB8F-4329-B1BC-5C9EBDF7B10C}" type="pres">
      <dgm:prSet presAssocID="{8570A0A3-5A3D-41C5-A77F-A4910DCAF668}" presName="compositeA" presStyleCnt="0"/>
      <dgm:spPr/>
    </dgm:pt>
    <dgm:pt modelId="{A2BDFB09-B887-4B82-8B79-5D374D6C2DC3}" type="pres">
      <dgm:prSet presAssocID="{8570A0A3-5A3D-41C5-A77F-A4910DCAF668}" presName="textA" presStyleLbl="revTx" presStyleIdx="4" presStyleCnt="10">
        <dgm:presLayoutVars>
          <dgm:bulletEnabled val="1"/>
        </dgm:presLayoutVars>
      </dgm:prSet>
      <dgm:spPr/>
    </dgm:pt>
    <dgm:pt modelId="{A0A2361A-6A61-4F33-BC18-068626277B7D}" type="pres">
      <dgm:prSet presAssocID="{8570A0A3-5A3D-41C5-A77F-A4910DCAF668}" presName="circleA" presStyleLbl="node1" presStyleIdx="4" presStyleCnt="10"/>
      <dgm:spPr/>
    </dgm:pt>
    <dgm:pt modelId="{406DC5C7-EE5E-4057-8AF9-E5920E474CE8}" type="pres">
      <dgm:prSet presAssocID="{8570A0A3-5A3D-41C5-A77F-A4910DCAF668}" presName="spaceA" presStyleCnt="0"/>
      <dgm:spPr/>
    </dgm:pt>
    <dgm:pt modelId="{2F9650D8-B131-4C93-8ABE-A197325D4832}" type="pres">
      <dgm:prSet presAssocID="{730B2C8B-34D2-475B-BC69-1BAA8875D510}" presName="space" presStyleCnt="0"/>
      <dgm:spPr/>
    </dgm:pt>
    <dgm:pt modelId="{9F81FA15-5F2F-4F6E-906C-4C0A33C98A56}" type="pres">
      <dgm:prSet presAssocID="{3127A221-8BC3-4378-B56F-CA91B7556FFF}" presName="compositeB" presStyleCnt="0"/>
      <dgm:spPr/>
    </dgm:pt>
    <dgm:pt modelId="{ABD83957-3139-4D75-9692-C8D22BBD97BD}" type="pres">
      <dgm:prSet presAssocID="{3127A221-8BC3-4378-B56F-CA91B7556FFF}" presName="textB" presStyleLbl="revTx" presStyleIdx="5" presStyleCnt="10">
        <dgm:presLayoutVars>
          <dgm:bulletEnabled val="1"/>
        </dgm:presLayoutVars>
      </dgm:prSet>
      <dgm:spPr/>
    </dgm:pt>
    <dgm:pt modelId="{FE492289-F033-4612-AB8F-755C58FFF7AA}" type="pres">
      <dgm:prSet presAssocID="{3127A221-8BC3-4378-B56F-CA91B7556FFF}" presName="circleB" presStyleLbl="node1" presStyleIdx="5" presStyleCnt="10"/>
      <dgm:spPr/>
    </dgm:pt>
    <dgm:pt modelId="{B9A8C9FE-9CD6-44B8-98A8-20BBAEA6C1E4}" type="pres">
      <dgm:prSet presAssocID="{3127A221-8BC3-4378-B56F-CA91B7556FFF}" presName="spaceB" presStyleCnt="0"/>
      <dgm:spPr/>
    </dgm:pt>
    <dgm:pt modelId="{F003180A-8DBC-4246-8F4D-F457B899F9CD}" type="pres">
      <dgm:prSet presAssocID="{E7312060-F97F-42B9-8EF1-A534461B1154}" presName="space" presStyleCnt="0"/>
      <dgm:spPr/>
    </dgm:pt>
    <dgm:pt modelId="{AF22E3EA-1F4F-46BE-BADA-57C1299AB55E}" type="pres">
      <dgm:prSet presAssocID="{11414502-901D-4639-96C4-EB2988D1FC9D}" presName="compositeA" presStyleCnt="0"/>
      <dgm:spPr/>
    </dgm:pt>
    <dgm:pt modelId="{51BBA302-FF32-4B10-8C6F-5A214464FE93}" type="pres">
      <dgm:prSet presAssocID="{11414502-901D-4639-96C4-EB2988D1FC9D}" presName="textA" presStyleLbl="revTx" presStyleIdx="6" presStyleCnt="10">
        <dgm:presLayoutVars>
          <dgm:bulletEnabled val="1"/>
        </dgm:presLayoutVars>
      </dgm:prSet>
      <dgm:spPr/>
    </dgm:pt>
    <dgm:pt modelId="{6CA439D5-6954-40EC-BBA8-C8468053D4DA}" type="pres">
      <dgm:prSet presAssocID="{11414502-901D-4639-96C4-EB2988D1FC9D}" presName="circleA" presStyleLbl="node1" presStyleIdx="6" presStyleCnt="10"/>
      <dgm:spPr/>
    </dgm:pt>
    <dgm:pt modelId="{6EA28528-471A-488B-88B0-1EEABFE857E7}" type="pres">
      <dgm:prSet presAssocID="{11414502-901D-4639-96C4-EB2988D1FC9D}" presName="spaceA" presStyleCnt="0"/>
      <dgm:spPr/>
    </dgm:pt>
    <dgm:pt modelId="{F60C13D0-BE40-4513-86E5-7697EEE4D27D}" type="pres">
      <dgm:prSet presAssocID="{DE41FA6C-E2C5-4EC8-B1A6-192333CF6123}" presName="space" presStyleCnt="0"/>
      <dgm:spPr/>
    </dgm:pt>
    <dgm:pt modelId="{DF854F36-ABA9-4B9D-80AC-2D1FBC5E403A}" type="pres">
      <dgm:prSet presAssocID="{192C3DD3-2972-4515-A90D-EC751C0EEDC2}" presName="compositeB" presStyleCnt="0"/>
      <dgm:spPr/>
    </dgm:pt>
    <dgm:pt modelId="{4B6A0E95-E591-4ECF-BA10-C6D7FC29BE1B}" type="pres">
      <dgm:prSet presAssocID="{192C3DD3-2972-4515-A90D-EC751C0EEDC2}" presName="textB" presStyleLbl="revTx" presStyleIdx="7" presStyleCnt="10">
        <dgm:presLayoutVars>
          <dgm:bulletEnabled val="1"/>
        </dgm:presLayoutVars>
      </dgm:prSet>
      <dgm:spPr/>
    </dgm:pt>
    <dgm:pt modelId="{8E805D78-8DA8-4FD8-9F78-4E2E72095E58}" type="pres">
      <dgm:prSet presAssocID="{192C3DD3-2972-4515-A90D-EC751C0EEDC2}" presName="circleB" presStyleLbl="node1" presStyleIdx="7" presStyleCnt="10"/>
      <dgm:spPr/>
    </dgm:pt>
    <dgm:pt modelId="{D69A35CD-BE95-4795-8EFF-4E88FA0ECBC9}" type="pres">
      <dgm:prSet presAssocID="{192C3DD3-2972-4515-A90D-EC751C0EEDC2}" presName="spaceB" presStyleCnt="0"/>
      <dgm:spPr/>
    </dgm:pt>
    <dgm:pt modelId="{2FADB90D-9070-455C-BC5E-50D96689F736}" type="pres">
      <dgm:prSet presAssocID="{009B93D5-EE5F-42F6-9AB7-958008C4BB23}" presName="space" presStyleCnt="0"/>
      <dgm:spPr/>
    </dgm:pt>
    <dgm:pt modelId="{385FCAB5-6E38-40FE-9BDE-DDD3B0560CE5}" type="pres">
      <dgm:prSet presAssocID="{EB71EB14-8160-490D-AE8F-8A32BD955918}" presName="compositeA" presStyleCnt="0"/>
      <dgm:spPr/>
    </dgm:pt>
    <dgm:pt modelId="{C31ADC9D-70A4-44C0-A5D7-369A9CEDD592}" type="pres">
      <dgm:prSet presAssocID="{EB71EB14-8160-490D-AE8F-8A32BD955918}" presName="textA" presStyleLbl="revTx" presStyleIdx="8" presStyleCnt="10">
        <dgm:presLayoutVars>
          <dgm:bulletEnabled val="1"/>
        </dgm:presLayoutVars>
      </dgm:prSet>
      <dgm:spPr/>
    </dgm:pt>
    <dgm:pt modelId="{C743B5D5-3C00-41FC-BFDE-70EEEDB8675D}" type="pres">
      <dgm:prSet presAssocID="{EB71EB14-8160-490D-AE8F-8A32BD955918}" presName="circleA" presStyleLbl="node1" presStyleIdx="8" presStyleCnt="10"/>
      <dgm:spPr/>
    </dgm:pt>
    <dgm:pt modelId="{87D0D685-26CF-4BFE-A659-BA2CC77A6C67}" type="pres">
      <dgm:prSet presAssocID="{EB71EB14-8160-490D-AE8F-8A32BD955918}" presName="spaceA" presStyleCnt="0"/>
      <dgm:spPr/>
    </dgm:pt>
    <dgm:pt modelId="{9B33F090-4DD3-428E-8255-7F83008C7517}" type="pres">
      <dgm:prSet presAssocID="{D6AA8124-067B-4FC7-ADA6-807F703FB73A}" presName="space" presStyleCnt="0"/>
      <dgm:spPr/>
    </dgm:pt>
    <dgm:pt modelId="{CF0660F3-F9E6-4727-B31B-328C0BD4FB01}" type="pres">
      <dgm:prSet presAssocID="{DBB887F6-5CC0-497C-AC8F-E5986F4A6BC7}" presName="compositeB" presStyleCnt="0"/>
      <dgm:spPr/>
    </dgm:pt>
    <dgm:pt modelId="{C98A9CAD-BC53-4C73-BFD6-48E2B7F2DAF6}" type="pres">
      <dgm:prSet presAssocID="{DBB887F6-5CC0-497C-AC8F-E5986F4A6BC7}" presName="textB" presStyleLbl="revTx" presStyleIdx="9" presStyleCnt="10">
        <dgm:presLayoutVars>
          <dgm:bulletEnabled val="1"/>
        </dgm:presLayoutVars>
      </dgm:prSet>
      <dgm:spPr/>
    </dgm:pt>
    <dgm:pt modelId="{2734E6AC-6F6B-4AA1-A0C0-252EF39F1150}" type="pres">
      <dgm:prSet presAssocID="{DBB887F6-5CC0-497C-AC8F-E5986F4A6BC7}" presName="circleB" presStyleLbl="node1" presStyleIdx="9" presStyleCnt="10"/>
      <dgm:spPr/>
    </dgm:pt>
    <dgm:pt modelId="{A9E206AD-9523-4B26-A456-1E88E54CEB18}" type="pres">
      <dgm:prSet presAssocID="{DBB887F6-5CC0-497C-AC8F-E5986F4A6BC7}" presName="spaceB" presStyleCnt="0"/>
      <dgm:spPr/>
    </dgm:pt>
  </dgm:ptLst>
  <dgm:cxnLst>
    <dgm:cxn modelId="{22CF9E1C-D068-4CBE-AFF4-AC01F5AF2C6D}" srcId="{1F7A1B44-7043-4BB0-BD6B-0782C041ADC3}" destId="{8570A0A3-5A3D-41C5-A77F-A4910DCAF668}" srcOrd="4" destOrd="0" parTransId="{25B0E189-CAF4-4194-AED2-772534417A67}" sibTransId="{730B2C8B-34D2-475B-BC69-1BAA8875D510}"/>
    <dgm:cxn modelId="{3F9DE131-FEAC-4747-BC34-3A6BD3F848F2}" type="presOf" srcId="{C8BC80DA-8F70-4D7D-9628-82547F955915}" destId="{BDDFFEF9-C2A3-46C1-ABCD-421628B9A62E}" srcOrd="0" destOrd="0" presId="urn:microsoft.com/office/officeart/2005/8/layout/hProcess11"/>
    <dgm:cxn modelId="{BC432F67-17AA-4A75-9031-0AC924B97400}" type="presOf" srcId="{11414502-901D-4639-96C4-EB2988D1FC9D}" destId="{51BBA302-FF32-4B10-8C6F-5A214464FE93}" srcOrd="0" destOrd="0" presId="urn:microsoft.com/office/officeart/2005/8/layout/hProcess11"/>
    <dgm:cxn modelId="{18BC194E-2A14-4F31-9AB9-2EF6C75A1645}" srcId="{1F7A1B44-7043-4BB0-BD6B-0782C041ADC3}" destId="{3127A221-8BC3-4378-B56F-CA91B7556FFF}" srcOrd="5" destOrd="0" parTransId="{D6DCBFAE-A2C7-4224-8B40-9649217BEA36}" sibTransId="{E7312060-F97F-42B9-8EF1-A534461B1154}"/>
    <dgm:cxn modelId="{0A94FA6F-7D07-45F0-9161-9FC555D597BB}" type="presOf" srcId="{C91F1A12-14D7-4F2C-95B9-E4E759D39378}" destId="{916A5FF0-EA46-45E8-9EB8-51851BE33276}" srcOrd="0" destOrd="0" presId="urn:microsoft.com/office/officeart/2005/8/layout/hProcess11"/>
    <dgm:cxn modelId="{EE39CA55-E83E-4E8F-8ADA-AFF6A43EBA5A}" type="presOf" srcId="{DBB887F6-5CC0-497C-AC8F-E5986F4A6BC7}" destId="{C98A9CAD-BC53-4C73-BFD6-48E2B7F2DAF6}" srcOrd="0" destOrd="0" presId="urn:microsoft.com/office/officeart/2005/8/layout/hProcess11"/>
    <dgm:cxn modelId="{2DF7E45A-690C-4844-96E3-0E804BAF0E45}" srcId="{1F7A1B44-7043-4BB0-BD6B-0782C041ADC3}" destId="{192C3DD3-2972-4515-A90D-EC751C0EEDC2}" srcOrd="7" destOrd="0" parTransId="{7ACFB3AC-17DC-4B44-AC43-B043BEC2DCB1}" sibTransId="{009B93D5-EE5F-42F6-9AB7-958008C4BB23}"/>
    <dgm:cxn modelId="{07C7E781-A94A-4519-9085-C894418BBE66}" srcId="{1F7A1B44-7043-4BB0-BD6B-0782C041ADC3}" destId="{63E125E5-5B04-47B5-AF60-151D12EEE23E}" srcOrd="0" destOrd="0" parTransId="{E4B23858-AA40-4535-998F-1951F38750A3}" sibTransId="{DDE329F5-FAB8-450B-9AF2-8803EA477067}"/>
    <dgm:cxn modelId="{98892B82-993C-414B-A215-BAFC25ECFFB1}" type="presOf" srcId="{3127A221-8BC3-4378-B56F-CA91B7556FFF}" destId="{ABD83957-3139-4D75-9692-C8D22BBD97BD}" srcOrd="0" destOrd="0" presId="urn:microsoft.com/office/officeart/2005/8/layout/hProcess11"/>
    <dgm:cxn modelId="{975E4985-EF35-4A4E-897A-4A8D3E990F31}" type="presOf" srcId="{1F7A1B44-7043-4BB0-BD6B-0782C041ADC3}" destId="{A077B3FB-DFC3-43C3-B61A-E1B2F7579A28}" srcOrd="0" destOrd="0" presId="urn:microsoft.com/office/officeart/2005/8/layout/hProcess11"/>
    <dgm:cxn modelId="{3F626388-2215-457B-85FA-986D1D935F65}" srcId="{1F7A1B44-7043-4BB0-BD6B-0782C041ADC3}" destId="{B117D709-1DB1-41B4-8E63-A399EDAA890B}" srcOrd="2" destOrd="0" parTransId="{41704725-47CD-4EDD-B92F-5CF8FCBEB865}" sibTransId="{AD281F2E-7BEB-4133-92E6-D4430ED35E4F}"/>
    <dgm:cxn modelId="{D4190A8B-233D-4EF0-A3A9-68645F2E0355}" srcId="{1F7A1B44-7043-4BB0-BD6B-0782C041ADC3}" destId="{EB71EB14-8160-490D-AE8F-8A32BD955918}" srcOrd="8" destOrd="0" parTransId="{5805E3AC-2405-4BC1-8D3A-9999B65B52B6}" sibTransId="{D6AA8124-067B-4FC7-ADA6-807F703FB73A}"/>
    <dgm:cxn modelId="{C9750694-2CE8-48F1-876E-42EA6B54B8E8}" type="presOf" srcId="{B117D709-1DB1-41B4-8E63-A399EDAA890B}" destId="{E87459D5-C89B-48E2-8751-5F1B33367A4D}" srcOrd="0" destOrd="0" presId="urn:microsoft.com/office/officeart/2005/8/layout/hProcess11"/>
    <dgm:cxn modelId="{140ABD9A-C035-400D-9621-B3A46DDB715D}" srcId="{1F7A1B44-7043-4BB0-BD6B-0782C041ADC3}" destId="{C91F1A12-14D7-4F2C-95B9-E4E759D39378}" srcOrd="1" destOrd="0" parTransId="{26FB4C1B-DE89-4664-A840-E7E56018366B}" sibTransId="{E9A61182-6570-4FF3-9981-E683E8176806}"/>
    <dgm:cxn modelId="{6BB708A7-8919-4ABC-8106-8B8C8235DD42}" type="presOf" srcId="{63E125E5-5B04-47B5-AF60-151D12EEE23E}" destId="{0D172197-CAB9-463E-AA88-077FCABAB706}" srcOrd="0" destOrd="0" presId="urn:microsoft.com/office/officeart/2005/8/layout/hProcess11"/>
    <dgm:cxn modelId="{A44343AD-AB7D-4869-8C2B-CA6F31EA74A0}" srcId="{1F7A1B44-7043-4BB0-BD6B-0782C041ADC3}" destId="{DBB887F6-5CC0-497C-AC8F-E5986F4A6BC7}" srcOrd="9" destOrd="0" parTransId="{5B3C8C2F-16FB-483C-9020-BE38DACCA23E}" sibTransId="{3FE32A6D-2EBB-4CEC-8149-CE7508BD9869}"/>
    <dgm:cxn modelId="{D0942AD6-EFAF-4C4B-A388-360A57EDEB98}" type="presOf" srcId="{EB71EB14-8160-490D-AE8F-8A32BD955918}" destId="{C31ADC9D-70A4-44C0-A5D7-369A9CEDD592}" srcOrd="0" destOrd="0" presId="urn:microsoft.com/office/officeart/2005/8/layout/hProcess11"/>
    <dgm:cxn modelId="{928F1FD9-4E51-42EA-83E4-0CB117F5D57A}" type="presOf" srcId="{8570A0A3-5A3D-41C5-A77F-A4910DCAF668}" destId="{A2BDFB09-B887-4B82-8B79-5D374D6C2DC3}" srcOrd="0" destOrd="0" presId="urn:microsoft.com/office/officeart/2005/8/layout/hProcess11"/>
    <dgm:cxn modelId="{B40465DB-C6D8-41E3-A69A-E139A0CA6735}" type="presOf" srcId="{192C3DD3-2972-4515-A90D-EC751C0EEDC2}" destId="{4B6A0E95-E591-4ECF-BA10-C6D7FC29BE1B}" srcOrd="0" destOrd="0" presId="urn:microsoft.com/office/officeart/2005/8/layout/hProcess11"/>
    <dgm:cxn modelId="{38E70EE6-7009-45BD-94D1-5EDE845EFA49}" srcId="{1F7A1B44-7043-4BB0-BD6B-0782C041ADC3}" destId="{C8BC80DA-8F70-4D7D-9628-82547F955915}" srcOrd="3" destOrd="0" parTransId="{410EAB05-2D4D-4339-9716-D5F6DD2AB553}" sibTransId="{61C5703D-A17B-4F52-9389-E5B42C95E6AC}"/>
    <dgm:cxn modelId="{F8DE28E7-1EAF-4D7F-87F3-92D410685534}" srcId="{1F7A1B44-7043-4BB0-BD6B-0782C041ADC3}" destId="{11414502-901D-4639-96C4-EB2988D1FC9D}" srcOrd="6" destOrd="0" parTransId="{8D398202-1779-4759-92A0-B466EA48835D}" sibTransId="{DE41FA6C-E2C5-4EC8-B1A6-192333CF6123}"/>
    <dgm:cxn modelId="{CDECBF0B-EBCA-4F96-8E7F-E886A4EB27BA}" type="presParOf" srcId="{A077B3FB-DFC3-43C3-B61A-E1B2F7579A28}" destId="{B7937753-05A6-46AB-9966-D177E1331361}" srcOrd="0" destOrd="0" presId="urn:microsoft.com/office/officeart/2005/8/layout/hProcess11"/>
    <dgm:cxn modelId="{CE095648-E71E-4006-A269-8A917B6BF69A}" type="presParOf" srcId="{A077B3FB-DFC3-43C3-B61A-E1B2F7579A28}" destId="{8D95FD95-5DFE-4757-A2EC-7EDD3136359B}" srcOrd="1" destOrd="0" presId="urn:microsoft.com/office/officeart/2005/8/layout/hProcess11"/>
    <dgm:cxn modelId="{BB1DA47A-017A-4AC3-8315-E9F3D081E128}" type="presParOf" srcId="{8D95FD95-5DFE-4757-A2EC-7EDD3136359B}" destId="{C39610F1-E8D0-4AB5-9C3A-BD84C58FDA6F}" srcOrd="0" destOrd="0" presId="urn:microsoft.com/office/officeart/2005/8/layout/hProcess11"/>
    <dgm:cxn modelId="{27B3228A-8511-47F3-84AA-E68F03D8147B}" type="presParOf" srcId="{C39610F1-E8D0-4AB5-9C3A-BD84C58FDA6F}" destId="{0D172197-CAB9-463E-AA88-077FCABAB706}" srcOrd="0" destOrd="0" presId="urn:microsoft.com/office/officeart/2005/8/layout/hProcess11"/>
    <dgm:cxn modelId="{1C743388-CF5F-460A-9AA5-4BDE43E63D13}" type="presParOf" srcId="{C39610F1-E8D0-4AB5-9C3A-BD84C58FDA6F}" destId="{3D9E390A-DAC4-4ECD-A0D3-735CCE15BAEA}" srcOrd="1" destOrd="0" presId="urn:microsoft.com/office/officeart/2005/8/layout/hProcess11"/>
    <dgm:cxn modelId="{2682CC0B-683F-4169-898D-6577CE290CE7}" type="presParOf" srcId="{C39610F1-E8D0-4AB5-9C3A-BD84C58FDA6F}" destId="{2D7EC709-7E5F-4E93-9DF2-E88A6DB3515F}" srcOrd="2" destOrd="0" presId="urn:microsoft.com/office/officeart/2005/8/layout/hProcess11"/>
    <dgm:cxn modelId="{17385B8D-9178-4B49-9C3D-C1FCBADECFF1}" type="presParOf" srcId="{8D95FD95-5DFE-4757-A2EC-7EDD3136359B}" destId="{109D55F9-FFBE-48A6-8887-8D145EB46040}" srcOrd="1" destOrd="0" presId="urn:microsoft.com/office/officeart/2005/8/layout/hProcess11"/>
    <dgm:cxn modelId="{D286E66B-951D-40E5-BD25-C333FE5CA24C}" type="presParOf" srcId="{8D95FD95-5DFE-4757-A2EC-7EDD3136359B}" destId="{3A7E5496-9666-4CC8-A764-E0C45FAB3853}" srcOrd="2" destOrd="0" presId="urn:microsoft.com/office/officeart/2005/8/layout/hProcess11"/>
    <dgm:cxn modelId="{DF39249C-2721-472B-9172-B4116323C9AB}" type="presParOf" srcId="{3A7E5496-9666-4CC8-A764-E0C45FAB3853}" destId="{916A5FF0-EA46-45E8-9EB8-51851BE33276}" srcOrd="0" destOrd="0" presId="urn:microsoft.com/office/officeart/2005/8/layout/hProcess11"/>
    <dgm:cxn modelId="{77E58040-803C-448D-A996-BF8772DF3CBB}" type="presParOf" srcId="{3A7E5496-9666-4CC8-A764-E0C45FAB3853}" destId="{756E0266-BA1A-48E3-A47B-5673584F3CAE}" srcOrd="1" destOrd="0" presId="urn:microsoft.com/office/officeart/2005/8/layout/hProcess11"/>
    <dgm:cxn modelId="{F4C054FA-6C3B-4D0A-ADF9-9D8497116E7D}" type="presParOf" srcId="{3A7E5496-9666-4CC8-A764-E0C45FAB3853}" destId="{389699E3-41E0-4B31-85C5-1F41C9617681}" srcOrd="2" destOrd="0" presId="urn:microsoft.com/office/officeart/2005/8/layout/hProcess11"/>
    <dgm:cxn modelId="{BCB80F09-9FD7-4713-8D6A-3B5441C6EB76}" type="presParOf" srcId="{8D95FD95-5DFE-4757-A2EC-7EDD3136359B}" destId="{981128C5-04AF-4518-AD5D-08D8B7FEE189}" srcOrd="3" destOrd="0" presId="urn:microsoft.com/office/officeart/2005/8/layout/hProcess11"/>
    <dgm:cxn modelId="{3D6E0A30-0B10-4D16-B02C-A6C9F53C05BD}" type="presParOf" srcId="{8D95FD95-5DFE-4757-A2EC-7EDD3136359B}" destId="{405039D8-415A-4A67-8B4F-515B6038D509}" srcOrd="4" destOrd="0" presId="urn:microsoft.com/office/officeart/2005/8/layout/hProcess11"/>
    <dgm:cxn modelId="{A1BF9913-FA77-4D16-A613-7008D9521C46}" type="presParOf" srcId="{405039D8-415A-4A67-8B4F-515B6038D509}" destId="{E87459D5-C89B-48E2-8751-5F1B33367A4D}" srcOrd="0" destOrd="0" presId="urn:microsoft.com/office/officeart/2005/8/layout/hProcess11"/>
    <dgm:cxn modelId="{8174F0A2-B988-46A9-8BA0-DA5B0F6A708B}" type="presParOf" srcId="{405039D8-415A-4A67-8B4F-515B6038D509}" destId="{FD286CEC-B850-4141-9B11-4D2229DDD6F8}" srcOrd="1" destOrd="0" presId="urn:microsoft.com/office/officeart/2005/8/layout/hProcess11"/>
    <dgm:cxn modelId="{54D3037F-DA3D-4556-8DBF-4205E5D8AC79}" type="presParOf" srcId="{405039D8-415A-4A67-8B4F-515B6038D509}" destId="{8860DC73-2EBF-4947-A506-97F267573773}" srcOrd="2" destOrd="0" presId="urn:microsoft.com/office/officeart/2005/8/layout/hProcess11"/>
    <dgm:cxn modelId="{6EF1A7C5-44E9-4935-9C68-50BFE85C855A}" type="presParOf" srcId="{8D95FD95-5DFE-4757-A2EC-7EDD3136359B}" destId="{FA6F9C02-3D2C-4CBE-9166-5F039207ADED}" srcOrd="5" destOrd="0" presId="urn:microsoft.com/office/officeart/2005/8/layout/hProcess11"/>
    <dgm:cxn modelId="{9072F5D1-87C3-4FF3-972B-23C046C2013C}" type="presParOf" srcId="{8D95FD95-5DFE-4757-A2EC-7EDD3136359B}" destId="{86B8115A-4E7A-4184-BA1A-F5F7D4668450}" srcOrd="6" destOrd="0" presId="urn:microsoft.com/office/officeart/2005/8/layout/hProcess11"/>
    <dgm:cxn modelId="{ABBA5B5F-426A-440F-B6E3-8A1F9CDB8A95}" type="presParOf" srcId="{86B8115A-4E7A-4184-BA1A-F5F7D4668450}" destId="{BDDFFEF9-C2A3-46C1-ABCD-421628B9A62E}" srcOrd="0" destOrd="0" presId="urn:microsoft.com/office/officeart/2005/8/layout/hProcess11"/>
    <dgm:cxn modelId="{B5E14E27-7839-4E3F-8ECA-97D92DF0A8CC}" type="presParOf" srcId="{86B8115A-4E7A-4184-BA1A-F5F7D4668450}" destId="{C8EA2309-1251-420C-89ED-C1777BAE8C3F}" srcOrd="1" destOrd="0" presId="urn:microsoft.com/office/officeart/2005/8/layout/hProcess11"/>
    <dgm:cxn modelId="{34B9E787-A50A-42BC-8520-CA14478E010D}" type="presParOf" srcId="{86B8115A-4E7A-4184-BA1A-F5F7D4668450}" destId="{6BC46ED4-D01F-4313-B5CC-8D7BDA655D84}" srcOrd="2" destOrd="0" presId="urn:microsoft.com/office/officeart/2005/8/layout/hProcess11"/>
    <dgm:cxn modelId="{D8311BB6-8E38-42F6-9655-42D721E5816D}" type="presParOf" srcId="{8D95FD95-5DFE-4757-A2EC-7EDD3136359B}" destId="{2CE0429E-E1FF-40B9-AE07-35113E44C2D6}" srcOrd="7" destOrd="0" presId="urn:microsoft.com/office/officeart/2005/8/layout/hProcess11"/>
    <dgm:cxn modelId="{A55478F9-62BE-4B5F-93FF-7A7E392F96FC}" type="presParOf" srcId="{8D95FD95-5DFE-4757-A2EC-7EDD3136359B}" destId="{18C90D86-DB8F-4329-B1BC-5C9EBDF7B10C}" srcOrd="8" destOrd="0" presId="urn:microsoft.com/office/officeart/2005/8/layout/hProcess11"/>
    <dgm:cxn modelId="{9695A0A5-B368-4EAE-8489-119D74829754}" type="presParOf" srcId="{18C90D86-DB8F-4329-B1BC-5C9EBDF7B10C}" destId="{A2BDFB09-B887-4B82-8B79-5D374D6C2DC3}" srcOrd="0" destOrd="0" presId="urn:microsoft.com/office/officeart/2005/8/layout/hProcess11"/>
    <dgm:cxn modelId="{DF0E148C-28B2-4657-ABEC-0A97A912E784}" type="presParOf" srcId="{18C90D86-DB8F-4329-B1BC-5C9EBDF7B10C}" destId="{A0A2361A-6A61-4F33-BC18-068626277B7D}" srcOrd="1" destOrd="0" presId="urn:microsoft.com/office/officeart/2005/8/layout/hProcess11"/>
    <dgm:cxn modelId="{67942C57-6B6B-4BBB-ADBD-4836AC84796C}" type="presParOf" srcId="{18C90D86-DB8F-4329-B1BC-5C9EBDF7B10C}" destId="{406DC5C7-EE5E-4057-8AF9-E5920E474CE8}" srcOrd="2" destOrd="0" presId="urn:microsoft.com/office/officeart/2005/8/layout/hProcess11"/>
    <dgm:cxn modelId="{1209D434-35DE-4FF9-8DD8-446714258C5D}" type="presParOf" srcId="{8D95FD95-5DFE-4757-A2EC-7EDD3136359B}" destId="{2F9650D8-B131-4C93-8ABE-A197325D4832}" srcOrd="9" destOrd="0" presId="urn:microsoft.com/office/officeart/2005/8/layout/hProcess11"/>
    <dgm:cxn modelId="{ECE68038-602D-43D6-8556-1FD0C9838523}" type="presParOf" srcId="{8D95FD95-5DFE-4757-A2EC-7EDD3136359B}" destId="{9F81FA15-5F2F-4F6E-906C-4C0A33C98A56}" srcOrd="10" destOrd="0" presId="urn:microsoft.com/office/officeart/2005/8/layout/hProcess11"/>
    <dgm:cxn modelId="{1A0DF2D8-9CD7-478C-BE75-169F5C580943}" type="presParOf" srcId="{9F81FA15-5F2F-4F6E-906C-4C0A33C98A56}" destId="{ABD83957-3139-4D75-9692-C8D22BBD97BD}" srcOrd="0" destOrd="0" presId="urn:microsoft.com/office/officeart/2005/8/layout/hProcess11"/>
    <dgm:cxn modelId="{34D04391-2947-42D4-B4F8-6C04F82EC16F}" type="presParOf" srcId="{9F81FA15-5F2F-4F6E-906C-4C0A33C98A56}" destId="{FE492289-F033-4612-AB8F-755C58FFF7AA}" srcOrd="1" destOrd="0" presId="urn:microsoft.com/office/officeart/2005/8/layout/hProcess11"/>
    <dgm:cxn modelId="{404E8A37-B2BD-435F-9681-4046C1EE6D40}" type="presParOf" srcId="{9F81FA15-5F2F-4F6E-906C-4C0A33C98A56}" destId="{B9A8C9FE-9CD6-44B8-98A8-20BBAEA6C1E4}" srcOrd="2" destOrd="0" presId="urn:microsoft.com/office/officeart/2005/8/layout/hProcess11"/>
    <dgm:cxn modelId="{851833BF-93B5-4EDD-8F5B-4C4DD826D56E}" type="presParOf" srcId="{8D95FD95-5DFE-4757-A2EC-7EDD3136359B}" destId="{F003180A-8DBC-4246-8F4D-F457B899F9CD}" srcOrd="11" destOrd="0" presId="urn:microsoft.com/office/officeart/2005/8/layout/hProcess11"/>
    <dgm:cxn modelId="{6B9F51D1-1632-41C8-963E-B4F884653B6C}" type="presParOf" srcId="{8D95FD95-5DFE-4757-A2EC-7EDD3136359B}" destId="{AF22E3EA-1F4F-46BE-BADA-57C1299AB55E}" srcOrd="12" destOrd="0" presId="urn:microsoft.com/office/officeart/2005/8/layout/hProcess11"/>
    <dgm:cxn modelId="{E48BF228-F972-403A-9CFB-8A00C90CD7E2}" type="presParOf" srcId="{AF22E3EA-1F4F-46BE-BADA-57C1299AB55E}" destId="{51BBA302-FF32-4B10-8C6F-5A214464FE93}" srcOrd="0" destOrd="0" presId="urn:microsoft.com/office/officeart/2005/8/layout/hProcess11"/>
    <dgm:cxn modelId="{E00E2506-A166-4BDE-9EF2-B25A2A678A16}" type="presParOf" srcId="{AF22E3EA-1F4F-46BE-BADA-57C1299AB55E}" destId="{6CA439D5-6954-40EC-BBA8-C8468053D4DA}" srcOrd="1" destOrd="0" presId="urn:microsoft.com/office/officeart/2005/8/layout/hProcess11"/>
    <dgm:cxn modelId="{8987FF93-C305-4588-8E33-5BB3A1841D1E}" type="presParOf" srcId="{AF22E3EA-1F4F-46BE-BADA-57C1299AB55E}" destId="{6EA28528-471A-488B-88B0-1EEABFE857E7}" srcOrd="2" destOrd="0" presId="urn:microsoft.com/office/officeart/2005/8/layout/hProcess11"/>
    <dgm:cxn modelId="{2924B466-FFDB-41BE-89CF-1DEA6001147E}" type="presParOf" srcId="{8D95FD95-5DFE-4757-A2EC-7EDD3136359B}" destId="{F60C13D0-BE40-4513-86E5-7697EEE4D27D}" srcOrd="13" destOrd="0" presId="urn:microsoft.com/office/officeart/2005/8/layout/hProcess11"/>
    <dgm:cxn modelId="{C7B4529C-0768-4421-85AD-7797B2A324CF}" type="presParOf" srcId="{8D95FD95-5DFE-4757-A2EC-7EDD3136359B}" destId="{DF854F36-ABA9-4B9D-80AC-2D1FBC5E403A}" srcOrd="14" destOrd="0" presId="urn:microsoft.com/office/officeart/2005/8/layout/hProcess11"/>
    <dgm:cxn modelId="{007277B3-D8B7-4CF1-8FE4-B2D8E19B59ED}" type="presParOf" srcId="{DF854F36-ABA9-4B9D-80AC-2D1FBC5E403A}" destId="{4B6A0E95-E591-4ECF-BA10-C6D7FC29BE1B}" srcOrd="0" destOrd="0" presId="urn:microsoft.com/office/officeart/2005/8/layout/hProcess11"/>
    <dgm:cxn modelId="{20507D23-2E63-4654-900B-7087F4F558B3}" type="presParOf" srcId="{DF854F36-ABA9-4B9D-80AC-2D1FBC5E403A}" destId="{8E805D78-8DA8-4FD8-9F78-4E2E72095E58}" srcOrd="1" destOrd="0" presId="urn:microsoft.com/office/officeart/2005/8/layout/hProcess11"/>
    <dgm:cxn modelId="{8904637A-5EEE-491E-8EE0-D219C4D5C76E}" type="presParOf" srcId="{DF854F36-ABA9-4B9D-80AC-2D1FBC5E403A}" destId="{D69A35CD-BE95-4795-8EFF-4E88FA0ECBC9}" srcOrd="2" destOrd="0" presId="urn:microsoft.com/office/officeart/2005/8/layout/hProcess11"/>
    <dgm:cxn modelId="{A83137C7-8417-41B0-9403-0BD974C906E3}" type="presParOf" srcId="{8D95FD95-5DFE-4757-A2EC-7EDD3136359B}" destId="{2FADB90D-9070-455C-BC5E-50D96689F736}" srcOrd="15" destOrd="0" presId="urn:microsoft.com/office/officeart/2005/8/layout/hProcess11"/>
    <dgm:cxn modelId="{07412A58-CE52-4229-8A8D-222D0BB540E4}" type="presParOf" srcId="{8D95FD95-5DFE-4757-A2EC-7EDD3136359B}" destId="{385FCAB5-6E38-40FE-9BDE-DDD3B0560CE5}" srcOrd="16" destOrd="0" presId="urn:microsoft.com/office/officeart/2005/8/layout/hProcess11"/>
    <dgm:cxn modelId="{B400CB33-A464-49F7-B377-859588FB4655}" type="presParOf" srcId="{385FCAB5-6E38-40FE-9BDE-DDD3B0560CE5}" destId="{C31ADC9D-70A4-44C0-A5D7-369A9CEDD592}" srcOrd="0" destOrd="0" presId="urn:microsoft.com/office/officeart/2005/8/layout/hProcess11"/>
    <dgm:cxn modelId="{8135CFC2-F151-449F-BE60-0841552B4BF2}" type="presParOf" srcId="{385FCAB5-6E38-40FE-9BDE-DDD3B0560CE5}" destId="{C743B5D5-3C00-41FC-BFDE-70EEEDB8675D}" srcOrd="1" destOrd="0" presId="urn:microsoft.com/office/officeart/2005/8/layout/hProcess11"/>
    <dgm:cxn modelId="{B91C4C7F-C0CA-4C9A-BD2D-26B5FE25E6F6}" type="presParOf" srcId="{385FCAB5-6E38-40FE-9BDE-DDD3B0560CE5}" destId="{87D0D685-26CF-4BFE-A659-BA2CC77A6C67}" srcOrd="2" destOrd="0" presId="urn:microsoft.com/office/officeart/2005/8/layout/hProcess11"/>
    <dgm:cxn modelId="{F3F40CED-1B5B-461F-826F-CC3E8D4DEBEA}" type="presParOf" srcId="{8D95FD95-5DFE-4757-A2EC-7EDD3136359B}" destId="{9B33F090-4DD3-428E-8255-7F83008C7517}" srcOrd="17" destOrd="0" presId="urn:microsoft.com/office/officeart/2005/8/layout/hProcess11"/>
    <dgm:cxn modelId="{EF521EDE-5854-43FB-A5C8-DE481813786B}" type="presParOf" srcId="{8D95FD95-5DFE-4757-A2EC-7EDD3136359B}" destId="{CF0660F3-F9E6-4727-B31B-328C0BD4FB01}" srcOrd="18" destOrd="0" presId="urn:microsoft.com/office/officeart/2005/8/layout/hProcess11"/>
    <dgm:cxn modelId="{494D8F30-0D3E-4774-B079-810FF7E58CD2}" type="presParOf" srcId="{CF0660F3-F9E6-4727-B31B-328C0BD4FB01}" destId="{C98A9CAD-BC53-4C73-BFD6-48E2B7F2DAF6}" srcOrd="0" destOrd="0" presId="urn:microsoft.com/office/officeart/2005/8/layout/hProcess11"/>
    <dgm:cxn modelId="{FDB623AF-DDDA-4C0A-B338-029E585C9AA3}" type="presParOf" srcId="{CF0660F3-F9E6-4727-B31B-328C0BD4FB01}" destId="{2734E6AC-6F6B-4AA1-A0C0-252EF39F1150}" srcOrd="1" destOrd="0" presId="urn:microsoft.com/office/officeart/2005/8/layout/hProcess11"/>
    <dgm:cxn modelId="{B937238B-8A4E-495A-9D4A-3B228C399E4E}" type="presParOf" srcId="{CF0660F3-F9E6-4727-B31B-328C0BD4FB01}" destId="{A9E206AD-9523-4B26-A456-1E88E54CE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7753-05A6-46AB-9966-D177E1331361}">
      <dsp:nvSpPr>
        <dsp:cNvPr id="0" name=""/>
        <dsp:cNvSpPr/>
      </dsp:nvSpPr>
      <dsp:spPr>
        <a:xfrm>
          <a:off x="0" y="266429"/>
          <a:ext cx="10721461" cy="35523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2197-CAB9-463E-AA88-077FCABAB706}">
      <dsp:nvSpPr>
        <dsp:cNvPr id="0" name=""/>
        <dsp:cNvSpPr/>
      </dsp:nvSpPr>
      <dsp:spPr>
        <a:xfrm>
          <a:off x="568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latin typeface="Helvetica"/>
              <a:cs typeface="Helvetica"/>
            </a:rPr>
            <a:t> </a:t>
          </a:r>
        </a:p>
      </dsp:txBody>
      <dsp:txXfrm>
        <a:off x="5683" y="0"/>
        <a:ext cx="922291" cy="355239"/>
      </dsp:txXfrm>
    </dsp:sp>
    <dsp:sp modelId="{3D9E390A-DAC4-4ECD-A0D3-735CCE15BAEA}">
      <dsp:nvSpPr>
        <dsp:cNvPr id="0" name=""/>
        <dsp:cNvSpPr/>
      </dsp:nvSpPr>
      <dsp:spPr>
        <a:xfrm>
          <a:off x="422424" y="399644"/>
          <a:ext cx="88809" cy="8880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5FF0-EA46-45E8-9EB8-51851BE33276}">
      <dsp:nvSpPr>
        <dsp:cNvPr id="0" name=""/>
        <dsp:cNvSpPr/>
      </dsp:nvSpPr>
      <dsp:spPr>
        <a:xfrm>
          <a:off x="97408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974089" y="532858"/>
        <a:ext cx="922291" cy="355239"/>
      </dsp:txXfrm>
    </dsp:sp>
    <dsp:sp modelId="{756E0266-BA1A-48E3-A47B-5673584F3CAE}">
      <dsp:nvSpPr>
        <dsp:cNvPr id="0" name=""/>
        <dsp:cNvSpPr/>
      </dsp:nvSpPr>
      <dsp:spPr>
        <a:xfrm>
          <a:off x="139083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59D5-C89B-48E2-8751-5F1B33367A4D}">
      <dsp:nvSpPr>
        <dsp:cNvPr id="0" name=""/>
        <dsp:cNvSpPr/>
      </dsp:nvSpPr>
      <dsp:spPr>
        <a:xfrm>
          <a:off x="1942495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1942495" y="0"/>
        <a:ext cx="922291" cy="355239"/>
      </dsp:txXfrm>
    </dsp:sp>
    <dsp:sp modelId="{FD286CEC-B850-4141-9B11-4D2229DDD6F8}">
      <dsp:nvSpPr>
        <dsp:cNvPr id="0" name=""/>
        <dsp:cNvSpPr/>
      </dsp:nvSpPr>
      <dsp:spPr>
        <a:xfrm>
          <a:off x="2359236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FEF9-C2A3-46C1-ABCD-421628B9A62E}">
      <dsp:nvSpPr>
        <dsp:cNvPr id="0" name=""/>
        <dsp:cNvSpPr/>
      </dsp:nvSpPr>
      <dsp:spPr>
        <a:xfrm>
          <a:off x="2910902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2910902" y="532858"/>
        <a:ext cx="922291" cy="355239"/>
      </dsp:txXfrm>
    </dsp:sp>
    <dsp:sp modelId="{C8EA2309-1251-420C-89ED-C1777BAE8C3F}">
      <dsp:nvSpPr>
        <dsp:cNvPr id="0" name=""/>
        <dsp:cNvSpPr/>
      </dsp:nvSpPr>
      <dsp:spPr>
        <a:xfrm>
          <a:off x="3327643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FB09-B887-4B82-8B79-5D374D6C2DC3}">
      <dsp:nvSpPr>
        <dsp:cNvPr id="0" name=""/>
        <dsp:cNvSpPr/>
      </dsp:nvSpPr>
      <dsp:spPr>
        <a:xfrm>
          <a:off x="3879308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3879308" y="0"/>
        <a:ext cx="922291" cy="355239"/>
      </dsp:txXfrm>
    </dsp:sp>
    <dsp:sp modelId="{A0A2361A-6A61-4F33-BC18-068626277B7D}">
      <dsp:nvSpPr>
        <dsp:cNvPr id="0" name=""/>
        <dsp:cNvSpPr/>
      </dsp:nvSpPr>
      <dsp:spPr>
        <a:xfrm>
          <a:off x="4296049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3957-3139-4D75-9692-C8D22BBD97BD}">
      <dsp:nvSpPr>
        <dsp:cNvPr id="0" name=""/>
        <dsp:cNvSpPr/>
      </dsp:nvSpPr>
      <dsp:spPr>
        <a:xfrm>
          <a:off x="4847714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Helvetica"/>
            <a:cs typeface="Helvetica"/>
          </a:endParaRPr>
        </a:p>
      </dsp:txBody>
      <dsp:txXfrm>
        <a:off x="4847714" y="532858"/>
        <a:ext cx="922291" cy="355239"/>
      </dsp:txXfrm>
    </dsp:sp>
    <dsp:sp modelId="{FE492289-F033-4612-AB8F-755C58FFF7AA}">
      <dsp:nvSpPr>
        <dsp:cNvPr id="0" name=""/>
        <dsp:cNvSpPr/>
      </dsp:nvSpPr>
      <dsp:spPr>
        <a:xfrm>
          <a:off x="5264455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A302-FF32-4B10-8C6F-5A214464FE93}">
      <dsp:nvSpPr>
        <dsp:cNvPr id="0" name=""/>
        <dsp:cNvSpPr/>
      </dsp:nvSpPr>
      <dsp:spPr>
        <a:xfrm>
          <a:off x="5816121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5816121" y="0"/>
        <a:ext cx="922291" cy="355239"/>
      </dsp:txXfrm>
    </dsp:sp>
    <dsp:sp modelId="{6CA439D5-6954-40EC-BBA8-C8468053D4DA}">
      <dsp:nvSpPr>
        <dsp:cNvPr id="0" name=""/>
        <dsp:cNvSpPr/>
      </dsp:nvSpPr>
      <dsp:spPr>
        <a:xfrm>
          <a:off x="6232861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A0E95-E591-4ECF-BA10-C6D7FC29BE1B}">
      <dsp:nvSpPr>
        <dsp:cNvPr id="0" name=""/>
        <dsp:cNvSpPr/>
      </dsp:nvSpPr>
      <dsp:spPr>
        <a:xfrm>
          <a:off x="6784527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6784527" y="532858"/>
        <a:ext cx="922291" cy="355239"/>
      </dsp:txXfrm>
    </dsp:sp>
    <dsp:sp modelId="{8E805D78-8DA8-4FD8-9F78-4E2E72095E58}">
      <dsp:nvSpPr>
        <dsp:cNvPr id="0" name=""/>
        <dsp:cNvSpPr/>
      </dsp:nvSpPr>
      <dsp:spPr>
        <a:xfrm>
          <a:off x="7201268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ADC9D-70A4-44C0-A5D7-369A9CEDD592}">
      <dsp:nvSpPr>
        <dsp:cNvPr id="0" name=""/>
        <dsp:cNvSpPr/>
      </dsp:nvSpPr>
      <dsp:spPr>
        <a:xfrm>
          <a:off x="7752933" y="0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7752933" y="0"/>
        <a:ext cx="922291" cy="355239"/>
      </dsp:txXfrm>
    </dsp:sp>
    <dsp:sp modelId="{C743B5D5-3C00-41FC-BFDE-70EEEDB8675D}">
      <dsp:nvSpPr>
        <dsp:cNvPr id="0" name=""/>
        <dsp:cNvSpPr/>
      </dsp:nvSpPr>
      <dsp:spPr>
        <a:xfrm>
          <a:off x="8169674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9CAD-BC53-4C73-BFD6-48E2B7F2DAF6}">
      <dsp:nvSpPr>
        <dsp:cNvPr id="0" name=""/>
        <dsp:cNvSpPr/>
      </dsp:nvSpPr>
      <dsp:spPr>
        <a:xfrm>
          <a:off x="8721339" y="532858"/>
          <a:ext cx="922291" cy="355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Helvetica"/>
              <a:cs typeface="Helvetica"/>
            </a:rPr>
            <a:t> </a:t>
          </a:r>
        </a:p>
      </dsp:txBody>
      <dsp:txXfrm>
        <a:off x="8721339" y="532858"/>
        <a:ext cx="922291" cy="355239"/>
      </dsp:txXfrm>
    </dsp:sp>
    <dsp:sp modelId="{2734E6AC-6F6B-4AA1-A0C0-252EF39F1150}">
      <dsp:nvSpPr>
        <dsp:cNvPr id="0" name=""/>
        <dsp:cNvSpPr/>
      </dsp:nvSpPr>
      <dsp:spPr>
        <a:xfrm>
          <a:off x="9138080" y="399644"/>
          <a:ext cx="88809" cy="8880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2C6510-A353-42DB-AC8C-07CD0CE18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7FACC-7B6F-4606-92C0-C7B4C62C2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A0B4B-9AD6-402E-8743-7E559DDE1FB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57502-5274-47A9-81CD-CFF35A3A0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4A96-E6B7-4832-9458-48E91F3CA6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F16C-CAD8-42FD-8BEA-E3FE9FE1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00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C12E-8611-4C0B-BA6B-5151111DBFE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EA09-44A4-48A2-A41E-D5DC11DF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47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7com1079-group175-Research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University of Hertfordshire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A09-44A4-48A2-A41E-D5DC11DFC6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78997-AD1C-43C5-9906-749926744092}"/>
              </a:ext>
            </a:extLst>
          </p:cNvPr>
          <p:cNvSpPr txBox="1">
            <a:spLocks/>
          </p:cNvSpPr>
          <p:nvPr userDrawn="1"/>
        </p:nvSpPr>
        <p:spPr>
          <a:xfrm>
            <a:off x="5502275" y="6128973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Slide </a:t>
            </a:r>
            <a:fld id="{1621B6DD-29C1-4FEA-923F-71EA1347694C}" type="slidenum">
              <a:rPr lang="en-US" smtClean="0"/>
              <a:pPr/>
              <a:t>‹#›</a:t>
            </a:fld>
            <a:r>
              <a:rPr lang="en-US"/>
              <a:t> of 10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96787E-67E0-4F95-AD31-5E394D17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4537" y="6128973"/>
            <a:ext cx="3095626" cy="720000"/>
          </a:xfrm>
          <a:prstGeom prst="rect">
            <a:avLst/>
          </a:prstGeom>
        </p:spPr>
        <p:txBody>
          <a:bodyPr/>
          <a:lstStyle>
            <a:lvl1pPr rtl="0">
              <a:defRPr lang="en-US" sz="2000" kern="1200" spc="20" baseline="0" dirty="0" smtClean="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Big Data Systems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93FC4-A644-4113-B248-BCA3118B5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870" y="6161575"/>
            <a:ext cx="1618279" cy="63447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01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40858" y="6146877"/>
            <a:ext cx="3095626" cy="720000"/>
          </a:xfrm>
          <a:prstGeom prst="rect">
            <a:avLst/>
          </a:prstGeom>
        </p:spPr>
        <p:txBody>
          <a:bodyPr/>
          <a:lstStyle>
            <a:lvl1pPr>
              <a:defRPr lang="en-US" sz="2000" kern="1200" spc="20" baseline="0" dirty="0" smtClean="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Big Data Systems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90436" y="6173511"/>
            <a:ext cx="1187449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</a:t>
            </a:r>
            <a:fld id="{1621B6DD-29C1-4FEA-923F-71EA1347694C}" type="slidenum">
              <a:rPr lang="en-US" smtClean="0"/>
              <a:pPr/>
              <a:t>‹#›</a:t>
            </a:fld>
            <a:r>
              <a:rPr lang="en-US" dirty="0"/>
              <a:t> of 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E95DD4-C26D-4800-A5E2-8BF5FFC15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870" y="6170602"/>
            <a:ext cx="1618279" cy="63447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496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05816" y="6138000"/>
            <a:ext cx="3742419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02275" y="6138000"/>
            <a:ext cx="1187449" cy="72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 dirty="0"/>
              <a:t>Slide </a:t>
            </a:r>
            <a:fld id="{1621B6DD-29C1-4FEA-923F-71EA1347694C}" type="slidenum">
              <a:rPr lang="en-US" smtClean="0"/>
              <a:pPr/>
              <a:t>‹#›</a:t>
            </a:fld>
            <a:r>
              <a:rPr lang="en-US" dirty="0"/>
              <a:t> of 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05028-FC31-49CA-A0CE-3FA0EE152D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870" y="6170602"/>
            <a:ext cx="1618279" cy="63447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33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Big Data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7com1080-Group175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7com1080-Group175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1237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1328" y="6123775"/>
            <a:ext cx="371883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lang="en-US" sz="2000" kern="1200" spc="20" baseline="0" dirty="0" smtClean="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Big Data Systems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0436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Slide </a:t>
            </a:r>
            <a:fld id="{1621B6DD-29C1-4FEA-923F-71EA1347694C}" type="slidenum">
              <a:rPr lang="en-US" smtClean="0"/>
              <a:pPr/>
              <a:t>‹#›</a:t>
            </a:fld>
            <a:r>
              <a:rPr lang="en-US"/>
              <a:t> of 10</a:t>
            </a:r>
            <a:endParaRPr lang="en-US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1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jp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notesSlide" Target="../notesSlides/notesSlide7.xml"/><Relationship Id="rId7" Type="http://schemas.openxmlformats.org/officeDocument/2006/relationships/diagramQuickStyle" Target="../diagrams/quickStyl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jp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3B601-4118-4959-ACF1-96914DA2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5" y="1964020"/>
            <a:ext cx="9492866" cy="3603392"/>
          </a:xfrm>
        </p:spPr>
        <p:txBody>
          <a:bodyPr wrap="square" anchor="t"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Malware:</a:t>
            </a:r>
            <a:b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Zusy (also known as TinyBanker, Tinba, and Zegost)  </a:t>
            </a:r>
            <a:b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by: </a:t>
            </a:r>
            <a:b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Mohammadali Rahnama</a:t>
            </a:r>
          </a:p>
        </p:txBody>
      </p: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79" y="654521"/>
            <a:ext cx="10139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Forensics – Final Project</a:t>
            </a:r>
            <a:endParaRPr lang="en-US" sz="3200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F74AC6-F781-4634-A65F-993CE93A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F0233-55C2-4809-82F0-275D00F0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248" y="6127333"/>
            <a:ext cx="1673938" cy="656298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2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1 of 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B2BD3-78C9-44BA-8185-678D7890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14417"/>
            <a:ext cx="10728325" cy="457710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FFFFFF"/>
                </a:solidFill>
                <a:latin typeface="Helvetica" panose="020B0604020202030204" pitchFamily="34" charset="0"/>
              </a:rPr>
              <a:t>A malware form the Zusy malware family was used to infect the victim’s computer.</a:t>
            </a: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Helvetica" panose="020B0604020202030204" pitchFamily="34" charset="0"/>
              </a:rPr>
              <a:t>We will investigate the memory and the network traffic of the victim’s computer to be able to prove our hypothesis.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HYPOTHESIS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8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2 of 7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DATA SOURCE – NETWORK TRAFFIC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F32FE-E054-4F95-A2C1-B868A02F0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3356" y="1016824"/>
            <a:ext cx="7085288" cy="4824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32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3 of 7</a:t>
            </a:r>
          </a:p>
        </p:txBody>
      </p:sp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27571ACF-10C9-4413-8C0A-BDDF4C33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13" y="1140618"/>
            <a:ext cx="8649774" cy="4576763"/>
          </a:xfrm>
        </p:spPr>
      </p:pic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DATA SOURCE – MEMORY DUMP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0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5 of 6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TOOL(S)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AA540A-0BF1-4D73-82B1-A9A480A2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65521"/>
              </p:ext>
            </p:extLst>
          </p:nvPr>
        </p:nvGraphicFramePr>
        <p:xfrm>
          <a:off x="749595" y="1355103"/>
          <a:ext cx="10692810" cy="414779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64270">
                  <a:extLst>
                    <a:ext uri="{9D8B030D-6E8A-4147-A177-3AD203B41FA5}">
                      <a16:colId xmlns:a16="http://schemas.microsoft.com/office/drawing/2014/main" val="1345081543"/>
                    </a:ext>
                  </a:extLst>
                </a:gridCol>
                <a:gridCol w="3564270">
                  <a:extLst>
                    <a:ext uri="{9D8B030D-6E8A-4147-A177-3AD203B41FA5}">
                      <a16:colId xmlns:a16="http://schemas.microsoft.com/office/drawing/2014/main" val="2371671013"/>
                    </a:ext>
                  </a:extLst>
                </a:gridCol>
                <a:gridCol w="3564270">
                  <a:extLst>
                    <a:ext uri="{9D8B030D-6E8A-4147-A177-3AD203B41FA5}">
                      <a16:colId xmlns:a16="http://schemas.microsoft.com/office/drawing/2014/main" val="3289719545"/>
                    </a:ext>
                  </a:extLst>
                </a:gridCol>
              </a:tblGrid>
              <a:tr h="10238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 dirty="0">
                          <a:solidFill>
                            <a:srgbClr val="FFFFFF"/>
                          </a:solidFill>
                        </a:rPr>
                        <a:t>Data Source</a:t>
                      </a:r>
                      <a:endParaRPr lang="en-US" sz="3200" kern="1200" spc="20" baseline="0" dirty="0">
                        <a:solidFill>
                          <a:srgbClr val="FFFFFF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22680" algn="l"/>
                        </a:tabLst>
                      </a:pPr>
                      <a:r>
                        <a:rPr lang="en-US" sz="3200" kern="1200" spc="20" baseline="0" dirty="0">
                          <a:solidFill>
                            <a:srgbClr val="FFFFFF"/>
                          </a:solidFill>
                        </a:rPr>
                        <a:t>Tools used for acquisition</a:t>
                      </a:r>
                      <a:endParaRPr lang="en-US" sz="3200" kern="1200" spc="20" baseline="0" dirty="0">
                        <a:solidFill>
                          <a:srgbClr val="FFFFFF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22680" algn="l"/>
                        </a:tabLst>
                      </a:pPr>
                      <a:r>
                        <a:rPr lang="en-US" sz="3200" kern="1200" spc="20" baseline="0">
                          <a:solidFill>
                            <a:srgbClr val="FFFFFF"/>
                          </a:solidFill>
                        </a:rPr>
                        <a:t>Tools used for analysis</a:t>
                      </a:r>
                      <a:endParaRPr lang="en-US" sz="3200" kern="1200" spc="20" baseline="0">
                        <a:solidFill>
                          <a:srgbClr val="FFFFFF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12988"/>
                  </a:ext>
                </a:extLst>
              </a:tr>
              <a:tr h="10238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>
                          <a:solidFill>
                            <a:srgbClr val="FFFFFF"/>
                          </a:solidFill>
                        </a:rPr>
                        <a:t>Network traffic (Network.pcap)</a:t>
                      </a:r>
                      <a:endParaRPr lang="en-US" sz="3200" kern="1200" spc="20" baseline="0">
                        <a:solidFill>
                          <a:srgbClr val="FFFFFF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en-US" sz="3200" kern="1200" spc="20" baseline="0">
                        <a:solidFill>
                          <a:schemeClr val="bg1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 dirty="0">
                          <a:solidFill>
                            <a:schemeClr val="bg1"/>
                          </a:solidFill>
                        </a:rPr>
                        <a:t>Wireshark</a:t>
                      </a:r>
                      <a:endParaRPr lang="en-US" sz="3200" kern="1200" spc="20" baseline="0" dirty="0">
                        <a:solidFill>
                          <a:schemeClr val="bg1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168726"/>
                  </a:ext>
                </a:extLst>
              </a:tr>
              <a:tr h="21000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 dirty="0">
                          <a:solidFill>
                            <a:srgbClr val="FFFFFF"/>
                          </a:solidFill>
                        </a:rPr>
                        <a:t>Memory dump (WIN7VIC-20210627-012754.raw)</a:t>
                      </a:r>
                      <a:endParaRPr lang="en-US" sz="3200" kern="1200" spc="20" baseline="0" dirty="0">
                        <a:solidFill>
                          <a:srgbClr val="FFFFFF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 dirty="0">
                          <a:solidFill>
                            <a:schemeClr val="bg1"/>
                          </a:solidFill>
                        </a:rPr>
                        <a:t>DumpIt</a:t>
                      </a:r>
                      <a:endParaRPr lang="en-US" sz="3200" kern="1200" spc="20" baseline="0" dirty="0">
                        <a:solidFill>
                          <a:schemeClr val="bg1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200" spc="20" baseline="0" dirty="0">
                          <a:solidFill>
                            <a:schemeClr val="bg1"/>
                          </a:solidFill>
                        </a:rPr>
                        <a:t>Volatility</a:t>
                      </a:r>
                      <a:endParaRPr lang="en-US" sz="3200" kern="1200" spc="20" baseline="0" dirty="0">
                        <a:solidFill>
                          <a:schemeClr val="bg1"/>
                        </a:solidFill>
                        <a:latin typeface="Helvetica" panose="020B0604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2551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873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6 of 6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TOOL(S)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04F52A-1BE5-4B8C-8FD1-FCCCD284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4" y="1262302"/>
            <a:ext cx="6486131" cy="440514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90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6 of 6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TOOL(S)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  <p:pic>
        <p:nvPicPr>
          <p:cNvPr id="10" name="Content Placeholder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CA8773A-4AB1-4003-9269-D8F1D0A23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01" y="1317510"/>
            <a:ext cx="7144798" cy="422297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0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1CF-5727-437D-B3EE-9FE2C76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en-US" dirty="0"/>
              <a:t>Digital Forensics</a:t>
            </a:r>
            <a:endParaRPr lang="en-US" sz="2000" kern="1200" spc="20" baseline="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BF10-8D1E-4C09-A535-946E196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2 of 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8C4FCD-0201-407F-9554-DA41A32E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14" y="1140618"/>
            <a:ext cx="8637971" cy="4576763"/>
          </a:xfrm>
        </p:spPr>
      </p:pic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2DB7EA7-E555-4BA3-A8EA-22E02164B523}"/>
              </a:ext>
            </a:extLst>
          </p:cNvPr>
          <p:cNvGraphicFramePr>
            <a:graphicFrameLocks/>
          </p:cNvGraphicFramePr>
          <p:nvPr/>
        </p:nvGraphicFramePr>
        <p:xfrm>
          <a:off x="718107" y="303768"/>
          <a:ext cx="10721461" cy="88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D236D6-3EC3-4111-B2B5-0F7BAD6CF098}"/>
              </a:ext>
            </a:extLst>
          </p:cNvPr>
          <p:cNvSpPr txBox="1"/>
          <p:nvPr/>
        </p:nvSpPr>
        <p:spPr>
          <a:xfrm>
            <a:off x="604278" y="131804"/>
            <a:ext cx="95430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Helvetica"/>
                <a:ea typeface="+mn-lt"/>
                <a:cs typeface="+mn-lt"/>
              </a:rPr>
              <a:t>PROOF(S)</a:t>
            </a:r>
            <a:endParaRPr lang="en-US" sz="3000" dirty="0">
              <a:latin typeface="Helvetica"/>
              <a:ea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25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0.9|56.6"/>
</p:tagLst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241</Words>
  <Application>Microsoft Office PowerPoint</Application>
  <PresentationFormat>Widescreen</PresentationFormat>
  <Paragraphs>91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Sagona Book</vt:lpstr>
      <vt:lpstr>The Hand Extrablack</vt:lpstr>
      <vt:lpstr>BlobVTI</vt:lpstr>
      <vt:lpstr>Malware: Zusy (also known as TinyBanker, Tinba, and Zegost)     Presented by:  Mohammadali Rahnama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hypothesis (H_0): Mortality rate and Economic factors does not have an influence on developed and developing countries populations life expectancy.   Alternate hypothesis (H_1): Mortality rate and Economic factors has an influence on developed and developing countries populations life expectancy.   Main Questions:   Correlation: Is there a correlation between economy factors (e.g. GDP, Income composition of resources, Schooling) and life expectancy?   Comparison of mean: Is there a difference in the mean number of fatal disease cases (e.g. Hepatitis B, Polio, Diphtheria) between developing and developed countries?   Comparison of proportion: Is there a difference in proportion of deaths (Morality Rate) between developing and developed countries</dc:title>
  <dc:creator>Mohammadali</dc:creator>
  <cp:lastModifiedBy>Mohammadali</cp:lastModifiedBy>
  <cp:revision>209</cp:revision>
  <dcterms:created xsi:type="dcterms:W3CDTF">2020-11-25T03:06:32Z</dcterms:created>
  <dcterms:modified xsi:type="dcterms:W3CDTF">2021-06-28T19:19:34Z</dcterms:modified>
</cp:coreProperties>
</file>