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0.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2.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3.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4.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5.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6.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7.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8.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29.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0.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1.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2.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3.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4.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35.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36.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37.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38.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39.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40.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41.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42.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notesSlides/notesSlide43.xml" ContentType="application/vnd.openxmlformats-officedocument.presentationml.notesSlide+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notesSlides/notesSlide44.xml" ContentType="application/vnd.openxmlformats-officedocument.presentationml.notesSlide+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notesSlides/notesSlide45.xml" ContentType="application/vnd.openxmlformats-officedocument.presentationml.notesSlide+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notesSlides/notesSlide46.xml" ContentType="application/vnd.openxmlformats-officedocument.presentationml.notesSlide+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7.xml" ContentType="application/vnd.openxmlformats-officedocument.presentationml.notesSlide+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8.xml" ContentType="application/vnd.openxmlformats-officedocument.presentationml.notesSlide+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notesSlides/notesSlide49.xml" ContentType="application/vnd.openxmlformats-officedocument.presentationml.notesSlide+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notesSlides/notesSlide50.xml" ContentType="application/vnd.openxmlformats-officedocument.presentationml.notesSlide+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 id="2147483787" r:id="rId2"/>
  </p:sldMasterIdLst>
  <p:notesMasterIdLst>
    <p:notesMasterId r:id="rId54"/>
  </p:notesMasterIdLst>
  <p:sldIdLst>
    <p:sldId id="258" r:id="rId3"/>
    <p:sldId id="257" r:id="rId4"/>
    <p:sldId id="259" r:id="rId5"/>
    <p:sldId id="294" r:id="rId6"/>
    <p:sldId id="295" r:id="rId7"/>
    <p:sldId id="296" r:id="rId8"/>
    <p:sldId id="298" r:id="rId9"/>
    <p:sldId id="308" r:id="rId10"/>
    <p:sldId id="309" r:id="rId11"/>
    <p:sldId id="311" r:id="rId12"/>
    <p:sldId id="312" r:id="rId13"/>
    <p:sldId id="313" r:id="rId14"/>
    <p:sldId id="314" r:id="rId15"/>
    <p:sldId id="315" r:id="rId16"/>
    <p:sldId id="316" r:id="rId17"/>
    <p:sldId id="317" r:id="rId18"/>
    <p:sldId id="318" r:id="rId19"/>
    <p:sldId id="331" r:id="rId20"/>
    <p:sldId id="323" r:id="rId21"/>
    <p:sldId id="324" r:id="rId22"/>
    <p:sldId id="321" r:id="rId23"/>
    <p:sldId id="322" r:id="rId24"/>
    <p:sldId id="325" r:id="rId25"/>
    <p:sldId id="326" r:id="rId26"/>
    <p:sldId id="327" r:id="rId27"/>
    <p:sldId id="328" r:id="rId28"/>
    <p:sldId id="329" r:id="rId29"/>
    <p:sldId id="332" r:id="rId30"/>
    <p:sldId id="355" r:id="rId31"/>
    <p:sldId id="333" r:id="rId32"/>
    <p:sldId id="354" r:id="rId33"/>
    <p:sldId id="356" r:id="rId34"/>
    <p:sldId id="344" r:id="rId35"/>
    <p:sldId id="335" r:id="rId36"/>
    <p:sldId id="336" r:id="rId37"/>
    <p:sldId id="337" r:id="rId38"/>
    <p:sldId id="338" r:id="rId39"/>
    <p:sldId id="339" r:id="rId40"/>
    <p:sldId id="341" r:id="rId41"/>
    <p:sldId id="342" r:id="rId42"/>
    <p:sldId id="343" r:id="rId43"/>
    <p:sldId id="345" r:id="rId44"/>
    <p:sldId id="347" r:id="rId45"/>
    <p:sldId id="346" r:id="rId46"/>
    <p:sldId id="348" r:id="rId47"/>
    <p:sldId id="349" r:id="rId48"/>
    <p:sldId id="350" r:id="rId49"/>
    <p:sldId id="351" r:id="rId50"/>
    <p:sldId id="352" r:id="rId51"/>
    <p:sldId id="353" r:id="rId52"/>
    <p:sldId id="28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3" d="100"/>
          <a:sy n="73"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ohammadali%20Rahnama\Desktop\New%20folder\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ohammadali%20Rahnama\Desktop\New%20folder\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ohammadali%20Rahnama\Desktop\New%20folder\Result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Simulation No.1</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Proposed Method</c:v>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Sheet1!$A$2:$A$8</c:f>
              <c:numCache>
                <c:formatCode>General</c:formatCode>
                <c:ptCount val="7"/>
                <c:pt idx="0">
                  <c:v>1000</c:v>
                </c:pt>
                <c:pt idx="1">
                  <c:v>2000</c:v>
                </c:pt>
                <c:pt idx="2">
                  <c:v>4000</c:v>
                </c:pt>
                <c:pt idx="3">
                  <c:v>6000</c:v>
                </c:pt>
                <c:pt idx="4">
                  <c:v>8000</c:v>
                </c:pt>
                <c:pt idx="5">
                  <c:v>10000</c:v>
                </c:pt>
                <c:pt idx="6">
                  <c:v>12000</c:v>
                </c:pt>
              </c:numCache>
            </c:numRef>
          </c:cat>
          <c:val>
            <c:numRef>
              <c:f>Sheet1!$B$2:$B$8</c:f>
              <c:numCache>
                <c:formatCode>General</c:formatCode>
                <c:ptCount val="7"/>
                <c:pt idx="0">
                  <c:v>18.5</c:v>
                </c:pt>
                <c:pt idx="1">
                  <c:v>37.199999999999996</c:v>
                </c:pt>
                <c:pt idx="2">
                  <c:v>73.2</c:v>
                </c:pt>
                <c:pt idx="3">
                  <c:v>112.80000000000001</c:v>
                </c:pt>
                <c:pt idx="4">
                  <c:v>151.19999999999999</c:v>
                </c:pt>
                <c:pt idx="5">
                  <c:v>180</c:v>
                </c:pt>
                <c:pt idx="6">
                  <c:v>224.4</c:v>
                </c:pt>
              </c:numCache>
            </c:numRef>
          </c:val>
          <c:smooth val="0"/>
          <c:extLst>
            <c:ext xmlns:c16="http://schemas.microsoft.com/office/drawing/2014/chart" uri="{C3380CC4-5D6E-409C-BE32-E72D297353CC}">
              <c16:uniqueId val="{00000000-836A-42CF-9806-561FC5716524}"/>
            </c:ext>
          </c:extLst>
        </c:ser>
        <c:ser>
          <c:idx val="1"/>
          <c:order val="1"/>
          <c:tx>
            <c:v>LPNA</c:v>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Sheet1!$A$2:$A$8</c:f>
              <c:numCache>
                <c:formatCode>General</c:formatCode>
                <c:ptCount val="7"/>
                <c:pt idx="0">
                  <c:v>1000</c:v>
                </c:pt>
                <c:pt idx="1">
                  <c:v>2000</c:v>
                </c:pt>
                <c:pt idx="2">
                  <c:v>4000</c:v>
                </c:pt>
                <c:pt idx="3">
                  <c:v>6000</c:v>
                </c:pt>
                <c:pt idx="4">
                  <c:v>8000</c:v>
                </c:pt>
                <c:pt idx="5">
                  <c:v>10000</c:v>
                </c:pt>
                <c:pt idx="6">
                  <c:v>12000</c:v>
                </c:pt>
              </c:numCache>
            </c:numRef>
          </c:cat>
          <c:val>
            <c:numRef>
              <c:f>Sheet1!$D$2:$D$8</c:f>
              <c:numCache>
                <c:formatCode>General</c:formatCode>
                <c:ptCount val="7"/>
                <c:pt idx="0">
                  <c:v>25</c:v>
                </c:pt>
                <c:pt idx="1">
                  <c:v>58</c:v>
                </c:pt>
                <c:pt idx="2">
                  <c:v>80</c:v>
                </c:pt>
                <c:pt idx="3">
                  <c:v>150</c:v>
                </c:pt>
                <c:pt idx="4">
                  <c:v>192</c:v>
                </c:pt>
                <c:pt idx="5">
                  <c:v>260</c:v>
                </c:pt>
                <c:pt idx="6">
                  <c:v>336</c:v>
                </c:pt>
              </c:numCache>
            </c:numRef>
          </c:val>
          <c:smooth val="0"/>
          <c:extLst>
            <c:ext xmlns:c16="http://schemas.microsoft.com/office/drawing/2014/chart" uri="{C3380CC4-5D6E-409C-BE32-E72D297353CC}">
              <c16:uniqueId val="{00000001-836A-42CF-9806-561FC5716524}"/>
            </c:ext>
          </c:extLst>
        </c:ser>
        <c:dLbls>
          <c:showLegendKey val="0"/>
          <c:showVal val="0"/>
          <c:showCatName val="0"/>
          <c:showSerName val="0"/>
          <c:showPercent val="0"/>
          <c:showBubbleSize val="0"/>
        </c:dLbls>
        <c:marker val="1"/>
        <c:smooth val="0"/>
        <c:axId val="1468409024"/>
        <c:axId val="1468407392"/>
      </c:lineChart>
      <c:catAx>
        <c:axId val="14684090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accent1">
                <a:alpha val="88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8407392"/>
        <c:crosses val="autoZero"/>
        <c:auto val="1"/>
        <c:lblAlgn val="ctr"/>
        <c:lblOffset val="100"/>
        <c:noMultiLvlLbl val="0"/>
      </c:catAx>
      <c:valAx>
        <c:axId val="1468407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Energy consumption of network (J)</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84090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Simulation No.2</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Proposed Method</c:v>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Sheet1!$A$2:$A$8</c:f>
              <c:numCache>
                <c:formatCode>General</c:formatCode>
                <c:ptCount val="7"/>
                <c:pt idx="0">
                  <c:v>1000</c:v>
                </c:pt>
                <c:pt idx="1">
                  <c:v>2000</c:v>
                </c:pt>
                <c:pt idx="2">
                  <c:v>4000</c:v>
                </c:pt>
                <c:pt idx="3">
                  <c:v>6000</c:v>
                </c:pt>
                <c:pt idx="4">
                  <c:v>8000</c:v>
                </c:pt>
                <c:pt idx="5">
                  <c:v>10000</c:v>
                </c:pt>
                <c:pt idx="6">
                  <c:v>12000</c:v>
                </c:pt>
              </c:numCache>
            </c:numRef>
          </c:cat>
          <c:val>
            <c:numRef>
              <c:f>Sheet1!$B$32:$B$38</c:f>
              <c:numCache>
                <c:formatCode>General</c:formatCode>
                <c:ptCount val="7"/>
                <c:pt idx="0">
                  <c:v>14.5</c:v>
                </c:pt>
                <c:pt idx="1">
                  <c:v>29.2</c:v>
                </c:pt>
                <c:pt idx="2">
                  <c:v>58</c:v>
                </c:pt>
                <c:pt idx="3">
                  <c:v>85.2</c:v>
                </c:pt>
                <c:pt idx="4">
                  <c:v>115.2</c:v>
                </c:pt>
                <c:pt idx="5">
                  <c:v>143</c:v>
                </c:pt>
                <c:pt idx="6">
                  <c:v>174</c:v>
                </c:pt>
              </c:numCache>
            </c:numRef>
          </c:val>
          <c:smooth val="0"/>
          <c:extLst>
            <c:ext xmlns:c16="http://schemas.microsoft.com/office/drawing/2014/chart" uri="{C3380CC4-5D6E-409C-BE32-E72D297353CC}">
              <c16:uniqueId val="{00000000-C267-4DA1-966F-28773E0C10B6}"/>
            </c:ext>
          </c:extLst>
        </c:ser>
        <c:ser>
          <c:idx val="1"/>
          <c:order val="1"/>
          <c:tx>
            <c:v>LPNA</c:v>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Sheet1!$A$2:$A$8</c:f>
              <c:numCache>
                <c:formatCode>General</c:formatCode>
                <c:ptCount val="7"/>
                <c:pt idx="0">
                  <c:v>1000</c:v>
                </c:pt>
                <c:pt idx="1">
                  <c:v>2000</c:v>
                </c:pt>
                <c:pt idx="2">
                  <c:v>4000</c:v>
                </c:pt>
                <c:pt idx="3">
                  <c:v>6000</c:v>
                </c:pt>
                <c:pt idx="4">
                  <c:v>8000</c:v>
                </c:pt>
                <c:pt idx="5">
                  <c:v>10000</c:v>
                </c:pt>
                <c:pt idx="6">
                  <c:v>12000</c:v>
                </c:pt>
              </c:numCache>
            </c:numRef>
          </c:cat>
          <c:val>
            <c:numRef>
              <c:f>Sheet1!$D$32:$D$38</c:f>
              <c:numCache>
                <c:formatCode>General</c:formatCode>
                <c:ptCount val="7"/>
                <c:pt idx="0">
                  <c:v>20</c:v>
                </c:pt>
                <c:pt idx="1">
                  <c:v>38</c:v>
                </c:pt>
                <c:pt idx="2">
                  <c:v>80</c:v>
                </c:pt>
                <c:pt idx="3">
                  <c:v>96</c:v>
                </c:pt>
                <c:pt idx="4">
                  <c:v>184</c:v>
                </c:pt>
                <c:pt idx="5">
                  <c:v>220</c:v>
                </c:pt>
                <c:pt idx="6">
                  <c:v>336</c:v>
                </c:pt>
              </c:numCache>
            </c:numRef>
          </c:val>
          <c:smooth val="0"/>
          <c:extLst>
            <c:ext xmlns:c16="http://schemas.microsoft.com/office/drawing/2014/chart" uri="{C3380CC4-5D6E-409C-BE32-E72D297353CC}">
              <c16:uniqueId val="{00000001-C267-4DA1-966F-28773E0C10B6}"/>
            </c:ext>
          </c:extLst>
        </c:ser>
        <c:dLbls>
          <c:showLegendKey val="0"/>
          <c:showVal val="0"/>
          <c:showCatName val="0"/>
          <c:showSerName val="0"/>
          <c:showPercent val="0"/>
          <c:showBubbleSize val="0"/>
        </c:dLbls>
        <c:marker val="1"/>
        <c:smooth val="0"/>
        <c:axId val="1468409568"/>
        <c:axId val="1468410112"/>
      </c:lineChart>
      <c:catAx>
        <c:axId val="14684095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accent1">
                <a:alpha val="88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8410112"/>
        <c:crosses val="autoZero"/>
        <c:auto val="1"/>
        <c:lblAlgn val="ctr"/>
        <c:lblOffset val="100"/>
        <c:noMultiLvlLbl val="0"/>
      </c:catAx>
      <c:valAx>
        <c:axId val="1468410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Energy consumption of network (J)</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840956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Proposed Method</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Sheet1!$H$3:$H$4</c:f>
              <c:strCache>
                <c:ptCount val="2"/>
                <c:pt idx="0">
                  <c:v>Simulation No.2</c:v>
                </c:pt>
                <c:pt idx="1">
                  <c:v>Simulation No.1</c:v>
                </c:pt>
              </c:strCache>
            </c:strRef>
          </c:cat>
          <c:val>
            <c:numRef>
              <c:f>Sheet1!$O$6:$O$7</c:f>
              <c:numCache>
                <c:formatCode>General</c:formatCode>
                <c:ptCount val="2"/>
                <c:pt idx="0">
                  <c:v>388.96396396396403</c:v>
                </c:pt>
                <c:pt idx="1">
                  <c:v>473.70689655172418</c:v>
                </c:pt>
              </c:numCache>
            </c:numRef>
          </c:val>
          <c:extLst>
            <c:ext xmlns:c16="http://schemas.microsoft.com/office/drawing/2014/chart" uri="{C3380CC4-5D6E-409C-BE32-E72D297353CC}">
              <c16:uniqueId val="{00000000-36E0-47DA-8D29-3F8B356C5303}"/>
            </c:ext>
          </c:extLst>
        </c:ser>
        <c:ser>
          <c:idx val="1"/>
          <c:order val="1"/>
          <c:tx>
            <c:v>LPNA</c:v>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Sheet1!$H$3:$H$4</c:f>
              <c:strCache>
                <c:ptCount val="2"/>
                <c:pt idx="0">
                  <c:v>Simulation No.2</c:v>
                </c:pt>
                <c:pt idx="1">
                  <c:v>Simulation No.1</c:v>
                </c:pt>
              </c:strCache>
            </c:strRef>
          </c:cat>
          <c:val>
            <c:numRef>
              <c:f>Sheet1!$O$9:$O$10</c:f>
              <c:numCache>
                <c:formatCode>General</c:formatCode>
                <c:ptCount val="2"/>
                <c:pt idx="0">
                  <c:v>352.24358974358967</c:v>
                </c:pt>
                <c:pt idx="1">
                  <c:v>408.85416666666669</c:v>
                </c:pt>
              </c:numCache>
            </c:numRef>
          </c:val>
          <c:extLst>
            <c:ext xmlns:c16="http://schemas.microsoft.com/office/drawing/2014/chart" uri="{C3380CC4-5D6E-409C-BE32-E72D297353CC}">
              <c16:uniqueId val="{00000001-36E0-47DA-8D29-3F8B356C5303}"/>
            </c:ext>
          </c:extLst>
        </c:ser>
        <c:dLbls>
          <c:dLblPos val="outEnd"/>
          <c:showLegendKey val="0"/>
          <c:showVal val="1"/>
          <c:showCatName val="0"/>
          <c:showSerName val="0"/>
          <c:showPercent val="0"/>
          <c:showBubbleSize val="0"/>
        </c:dLbls>
        <c:gapWidth val="219"/>
        <c:overlap val="-27"/>
        <c:axId val="1468407936"/>
        <c:axId val="1468408480"/>
      </c:barChart>
      <c:catAx>
        <c:axId val="14684079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Simulations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8408480"/>
        <c:crosses val="autoZero"/>
        <c:auto val="1"/>
        <c:lblAlgn val="ctr"/>
        <c:lblOffset val="100"/>
        <c:noMultiLvlLbl val="0"/>
      </c:catAx>
      <c:valAx>
        <c:axId val="1468408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(Days)</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84079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1FEA79-AD40-42CA-BB96-66A8D913CE36}" type="doc">
      <dgm:prSet loTypeId="urn:microsoft.com/office/officeart/2005/8/layout/vProcess5"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dgm:t>
        <a:bodyPr/>
        <a:lstStyle/>
        <a:p>
          <a:pPr algn="r" rtl="1"/>
          <a:r>
            <a:rPr lang="fa-IR" sz="4800" baseline="0" dirty="0" smtClean="0">
              <a:cs typeface="B Nazanin" panose="00000400000000000000" pitchFamily="2" charset="-78"/>
            </a:rPr>
            <a:t>کلیات تحقیق</a:t>
          </a:r>
          <a:endParaRPr lang="en-US" sz="4800" baseline="0" dirty="0">
            <a:cs typeface="B Nazanin" panose="00000400000000000000" pitchFamily="2" charset="-78"/>
          </a:endParaRPr>
        </a:p>
      </dgm:t>
    </dgm:pt>
    <dgm:pt modelId="{50BD8BC5-3540-4A3D-9E54-C657991B2581}" type="parTrans" cxnId="{7091542A-169A-4A9E-8A84-71831755B51B}">
      <dgm:prSet/>
      <dgm:spPr/>
      <dgm:t>
        <a:bodyPr/>
        <a:lstStyle/>
        <a:p>
          <a:endParaRPr lang="en-US"/>
        </a:p>
      </dgm:t>
    </dgm:pt>
    <dgm:pt modelId="{590DB124-60BC-40FF-9F96-97CAD6C17201}" type="sibTrans" cxnId="{7091542A-169A-4A9E-8A84-71831755B51B}">
      <dgm:prSet/>
      <dgm:spPr/>
      <dgm:t>
        <a:bodyPr/>
        <a:lstStyle/>
        <a:p>
          <a:endParaRPr lang="en-US"/>
        </a:p>
      </dgm:t>
    </dgm:pt>
    <dgm:pt modelId="{1A409326-EB73-4C91-AE0D-51932FB425FB}">
      <dgm:prSet custT="1"/>
      <dgm:spPr/>
      <dgm:t>
        <a:bodyPr/>
        <a:lstStyle/>
        <a:p>
          <a:pPr algn="r" rtl="1"/>
          <a:r>
            <a:rPr lang="fa-IR" sz="4400" baseline="0" dirty="0" smtClean="0">
              <a:cs typeface="B Nazanin" panose="00000400000000000000" pitchFamily="2" charset="-78"/>
            </a:rPr>
            <a:t>مرور ادبیات موضوع</a:t>
          </a:r>
          <a:endParaRPr lang="en-US" sz="4400" baseline="0" dirty="0">
            <a:cs typeface="B Nazanin" panose="00000400000000000000" pitchFamily="2" charset="-78"/>
          </a:endParaRPr>
        </a:p>
      </dgm:t>
    </dgm:pt>
    <dgm:pt modelId="{42C24C40-693F-4AEF-AB7F-804FFC115E3E}" type="parTrans" cxnId="{5C15046A-0C84-4394-8AF8-8DFDA90A1E04}">
      <dgm:prSet/>
      <dgm:spPr/>
      <dgm:t>
        <a:bodyPr/>
        <a:lstStyle/>
        <a:p>
          <a:endParaRPr lang="en-US"/>
        </a:p>
      </dgm:t>
    </dgm:pt>
    <dgm:pt modelId="{8C921E78-CA5B-416F-808A-80F557C4D573}" type="sibTrans" cxnId="{5C15046A-0C84-4394-8AF8-8DFDA90A1E04}">
      <dgm:prSet/>
      <dgm:spPr/>
      <dgm:t>
        <a:bodyPr/>
        <a:lstStyle/>
        <a:p>
          <a:endParaRPr lang="en-US"/>
        </a:p>
      </dgm:t>
    </dgm:pt>
    <dgm:pt modelId="{716339EB-4F64-4958-A70D-DE1387064DE1}">
      <dgm:prSet custT="1"/>
      <dgm:spPr/>
      <dgm:t>
        <a:bodyPr/>
        <a:lstStyle/>
        <a:p>
          <a:pPr algn="r" rtl="1"/>
          <a:r>
            <a:rPr lang="fa-IR" sz="4800" baseline="0" dirty="0" smtClean="0">
              <a:cs typeface="B Nazanin" panose="00000400000000000000" pitchFamily="2" charset="-78"/>
            </a:rPr>
            <a:t>روش پیشنهادی</a:t>
          </a:r>
          <a:endParaRPr lang="en-US" sz="4800" baseline="0" dirty="0">
            <a:cs typeface="B Nazanin" panose="00000400000000000000" pitchFamily="2" charset="-78"/>
          </a:endParaRPr>
        </a:p>
      </dgm:t>
    </dgm:pt>
    <dgm:pt modelId="{C857AC3B-AF81-4417-9455-2174F82DD50F}" type="parTrans" cxnId="{015EA951-C90E-49B7-A463-AC34259CF066}">
      <dgm:prSet/>
      <dgm:spPr/>
      <dgm:t>
        <a:bodyPr/>
        <a:lstStyle/>
        <a:p>
          <a:endParaRPr lang="en-US"/>
        </a:p>
      </dgm:t>
    </dgm:pt>
    <dgm:pt modelId="{254B88E0-FFA2-49A2-8688-F09A69441422}" type="sibTrans" cxnId="{015EA951-C90E-49B7-A463-AC34259CF066}">
      <dgm:prSet/>
      <dgm:spPr/>
      <dgm:t>
        <a:bodyPr/>
        <a:lstStyle/>
        <a:p>
          <a:endParaRPr lang="en-US"/>
        </a:p>
      </dgm:t>
    </dgm:pt>
    <dgm:pt modelId="{FCAA70A4-EDC8-42A5-B749-4C2B1BBE2AE9}">
      <dgm:prSet custT="1"/>
      <dgm:spPr/>
      <dgm:t>
        <a:bodyPr/>
        <a:lstStyle/>
        <a:p>
          <a:pPr algn="r" rtl="1"/>
          <a:r>
            <a:rPr lang="fa-IR" sz="4800" baseline="0" dirty="0" smtClean="0">
              <a:cs typeface="B Nazanin" panose="00000400000000000000" pitchFamily="2" charset="-78"/>
            </a:rPr>
            <a:t>ارزیابی روش پیشنهادی</a:t>
          </a:r>
          <a:endParaRPr lang="en-US" sz="4800" dirty="0">
            <a:cs typeface="B Nazanin" panose="00000400000000000000" pitchFamily="2" charset="-78"/>
          </a:endParaRPr>
        </a:p>
      </dgm:t>
    </dgm:pt>
    <dgm:pt modelId="{D4714F88-550A-4272-86E3-57E0390DF083}" type="parTrans" cxnId="{595F4FD5-50DF-4CAE-973D-25296D404242}">
      <dgm:prSet/>
      <dgm:spPr/>
      <dgm:t>
        <a:bodyPr/>
        <a:lstStyle/>
        <a:p>
          <a:endParaRPr lang="en-US"/>
        </a:p>
      </dgm:t>
    </dgm:pt>
    <dgm:pt modelId="{9C99E804-983A-4E04-A574-1AA12F097243}" type="sibTrans" cxnId="{595F4FD5-50DF-4CAE-973D-25296D404242}">
      <dgm:prSet/>
      <dgm:spPr/>
      <dgm:t>
        <a:bodyPr/>
        <a:lstStyle/>
        <a:p>
          <a:endParaRPr lang="en-US"/>
        </a:p>
      </dgm:t>
    </dgm:pt>
    <dgm:pt modelId="{CAED3F98-11BA-4D6F-9B03-456A08023E32}">
      <dgm:prSet custT="1"/>
      <dgm:spPr/>
      <dgm:t>
        <a:bodyPr/>
        <a:lstStyle/>
        <a:p>
          <a:pPr algn="r"/>
          <a:r>
            <a:rPr lang="fa-IR" sz="4800" baseline="0" dirty="0" smtClean="0">
              <a:cs typeface="B Nazanin" panose="00000400000000000000" pitchFamily="2" charset="-78"/>
            </a:rPr>
            <a:t>جمع‌بندی</a:t>
          </a:r>
        </a:p>
      </dgm:t>
    </dgm:pt>
    <dgm:pt modelId="{03E6A14D-96E0-409E-AF4D-C1AC8ED7C057}" type="parTrans" cxnId="{1DDB0A88-1754-44E3-B856-46DA9D161F39}">
      <dgm:prSet/>
      <dgm:spPr/>
      <dgm:t>
        <a:bodyPr/>
        <a:lstStyle/>
        <a:p>
          <a:endParaRPr lang="en-US"/>
        </a:p>
      </dgm:t>
    </dgm:pt>
    <dgm:pt modelId="{B825CCA9-538F-419D-A5BF-94DEE0B9EB3A}" type="sibTrans" cxnId="{1DDB0A88-1754-44E3-B856-46DA9D161F39}">
      <dgm:prSet/>
      <dgm:spPr/>
      <dgm:t>
        <a:bodyPr/>
        <a:lstStyle/>
        <a:p>
          <a:endParaRPr lang="en-US"/>
        </a:p>
      </dgm:t>
    </dgm:pt>
    <dgm:pt modelId="{FAE789DC-DE59-4ED7-B963-212B2A5C909B}" type="pres">
      <dgm:prSet presAssocID="{911FEA79-AD40-42CA-BB96-66A8D913CE36}" presName="outerComposite" presStyleCnt="0">
        <dgm:presLayoutVars>
          <dgm:chMax val="5"/>
          <dgm:dir val="rev"/>
          <dgm:resizeHandles val="exact"/>
        </dgm:presLayoutVars>
      </dgm:prSet>
      <dgm:spPr/>
      <dgm:t>
        <a:bodyPr/>
        <a:lstStyle/>
        <a:p>
          <a:endParaRPr lang="en-US"/>
        </a:p>
      </dgm:t>
    </dgm:pt>
    <dgm:pt modelId="{9B405A18-C743-46F4-B7D4-F884989CA0ED}" type="pres">
      <dgm:prSet presAssocID="{911FEA79-AD40-42CA-BB96-66A8D913CE36}" presName="dummyMaxCanvas" presStyleCnt="0">
        <dgm:presLayoutVars/>
      </dgm:prSet>
      <dgm:spPr/>
    </dgm:pt>
    <dgm:pt modelId="{5D3A9DDB-A0D7-4557-BA5B-929954837E95}" type="pres">
      <dgm:prSet presAssocID="{911FEA79-AD40-42CA-BB96-66A8D913CE36}" presName="FiveNodes_1" presStyleLbl="node1" presStyleIdx="0" presStyleCnt="5">
        <dgm:presLayoutVars>
          <dgm:bulletEnabled val="1"/>
        </dgm:presLayoutVars>
      </dgm:prSet>
      <dgm:spPr/>
      <dgm:t>
        <a:bodyPr/>
        <a:lstStyle/>
        <a:p>
          <a:endParaRPr lang="en-US"/>
        </a:p>
      </dgm:t>
    </dgm:pt>
    <dgm:pt modelId="{211C6DE9-5045-4537-8A31-866E537B394B}" type="pres">
      <dgm:prSet presAssocID="{911FEA79-AD40-42CA-BB96-66A8D913CE36}" presName="FiveNodes_2" presStyleLbl="node1" presStyleIdx="1" presStyleCnt="5">
        <dgm:presLayoutVars>
          <dgm:bulletEnabled val="1"/>
        </dgm:presLayoutVars>
      </dgm:prSet>
      <dgm:spPr/>
      <dgm:t>
        <a:bodyPr/>
        <a:lstStyle/>
        <a:p>
          <a:endParaRPr lang="en-US"/>
        </a:p>
      </dgm:t>
    </dgm:pt>
    <dgm:pt modelId="{3FD7E1A4-F50B-4B7C-9D6E-79AE32B7D4C1}" type="pres">
      <dgm:prSet presAssocID="{911FEA79-AD40-42CA-BB96-66A8D913CE36}" presName="FiveNodes_3" presStyleLbl="node1" presStyleIdx="2" presStyleCnt="5">
        <dgm:presLayoutVars>
          <dgm:bulletEnabled val="1"/>
        </dgm:presLayoutVars>
      </dgm:prSet>
      <dgm:spPr/>
      <dgm:t>
        <a:bodyPr/>
        <a:lstStyle/>
        <a:p>
          <a:endParaRPr lang="en-US"/>
        </a:p>
      </dgm:t>
    </dgm:pt>
    <dgm:pt modelId="{66EAA7BF-93D4-49BB-8045-66E6468AA167}" type="pres">
      <dgm:prSet presAssocID="{911FEA79-AD40-42CA-BB96-66A8D913CE36}" presName="FiveNodes_4" presStyleLbl="node1" presStyleIdx="3" presStyleCnt="5">
        <dgm:presLayoutVars>
          <dgm:bulletEnabled val="1"/>
        </dgm:presLayoutVars>
      </dgm:prSet>
      <dgm:spPr/>
      <dgm:t>
        <a:bodyPr/>
        <a:lstStyle/>
        <a:p>
          <a:endParaRPr lang="en-US"/>
        </a:p>
      </dgm:t>
    </dgm:pt>
    <dgm:pt modelId="{EA760B27-F016-46E9-AE31-1CC9F34E0A9D}" type="pres">
      <dgm:prSet presAssocID="{911FEA79-AD40-42CA-BB96-66A8D913CE36}" presName="FiveNodes_5" presStyleLbl="node1" presStyleIdx="4" presStyleCnt="5">
        <dgm:presLayoutVars>
          <dgm:bulletEnabled val="1"/>
        </dgm:presLayoutVars>
      </dgm:prSet>
      <dgm:spPr/>
      <dgm:t>
        <a:bodyPr/>
        <a:lstStyle/>
        <a:p>
          <a:endParaRPr lang="en-US"/>
        </a:p>
      </dgm:t>
    </dgm:pt>
    <dgm:pt modelId="{577583CD-0F8D-49B1-BDE5-BC45CE5CEC9A}" type="pres">
      <dgm:prSet presAssocID="{911FEA79-AD40-42CA-BB96-66A8D913CE36}" presName="FiveConn_1-2" presStyleLbl="fgAccFollowNode1" presStyleIdx="0" presStyleCnt="4">
        <dgm:presLayoutVars>
          <dgm:bulletEnabled val="1"/>
        </dgm:presLayoutVars>
      </dgm:prSet>
      <dgm:spPr/>
      <dgm:t>
        <a:bodyPr/>
        <a:lstStyle/>
        <a:p>
          <a:endParaRPr lang="en-US"/>
        </a:p>
      </dgm:t>
    </dgm:pt>
    <dgm:pt modelId="{25943479-1080-419A-9A43-D25BC6E31682}" type="pres">
      <dgm:prSet presAssocID="{911FEA79-AD40-42CA-BB96-66A8D913CE36}" presName="FiveConn_2-3" presStyleLbl="fgAccFollowNode1" presStyleIdx="1" presStyleCnt="4">
        <dgm:presLayoutVars>
          <dgm:bulletEnabled val="1"/>
        </dgm:presLayoutVars>
      </dgm:prSet>
      <dgm:spPr/>
      <dgm:t>
        <a:bodyPr/>
        <a:lstStyle/>
        <a:p>
          <a:endParaRPr lang="en-US"/>
        </a:p>
      </dgm:t>
    </dgm:pt>
    <dgm:pt modelId="{52630FF8-03B5-42B0-BE0B-0053A613660E}" type="pres">
      <dgm:prSet presAssocID="{911FEA79-AD40-42CA-BB96-66A8D913CE36}" presName="FiveConn_3-4" presStyleLbl="fgAccFollowNode1" presStyleIdx="2" presStyleCnt="4">
        <dgm:presLayoutVars>
          <dgm:bulletEnabled val="1"/>
        </dgm:presLayoutVars>
      </dgm:prSet>
      <dgm:spPr/>
      <dgm:t>
        <a:bodyPr/>
        <a:lstStyle/>
        <a:p>
          <a:endParaRPr lang="en-US"/>
        </a:p>
      </dgm:t>
    </dgm:pt>
    <dgm:pt modelId="{58AEF054-AF21-4923-937E-3D151E225F6E}" type="pres">
      <dgm:prSet presAssocID="{911FEA79-AD40-42CA-BB96-66A8D913CE36}" presName="FiveConn_4-5" presStyleLbl="fgAccFollowNode1" presStyleIdx="3" presStyleCnt="4">
        <dgm:presLayoutVars>
          <dgm:bulletEnabled val="1"/>
        </dgm:presLayoutVars>
      </dgm:prSet>
      <dgm:spPr/>
      <dgm:t>
        <a:bodyPr/>
        <a:lstStyle/>
        <a:p>
          <a:endParaRPr lang="en-US"/>
        </a:p>
      </dgm:t>
    </dgm:pt>
    <dgm:pt modelId="{7EEB3726-6796-4FA9-9349-CFCB2154FCD8}" type="pres">
      <dgm:prSet presAssocID="{911FEA79-AD40-42CA-BB96-66A8D913CE36}" presName="FiveNodes_1_text" presStyleLbl="node1" presStyleIdx="4" presStyleCnt="5">
        <dgm:presLayoutVars>
          <dgm:bulletEnabled val="1"/>
        </dgm:presLayoutVars>
      </dgm:prSet>
      <dgm:spPr/>
      <dgm:t>
        <a:bodyPr/>
        <a:lstStyle/>
        <a:p>
          <a:endParaRPr lang="en-US"/>
        </a:p>
      </dgm:t>
    </dgm:pt>
    <dgm:pt modelId="{B11BB2A1-08DD-439A-BBE1-C0B877CE031D}" type="pres">
      <dgm:prSet presAssocID="{911FEA79-AD40-42CA-BB96-66A8D913CE36}" presName="FiveNodes_2_text" presStyleLbl="node1" presStyleIdx="4" presStyleCnt="5">
        <dgm:presLayoutVars>
          <dgm:bulletEnabled val="1"/>
        </dgm:presLayoutVars>
      </dgm:prSet>
      <dgm:spPr/>
      <dgm:t>
        <a:bodyPr/>
        <a:lstStyle/>
        <a:p>
          <a:endParaRPr lang="en-US"/>
        </a:p>
      </dgm:t>
    </dgm:pt>
    <dgm:pt modelId="{E4FA34C6-8E5D-4987-A8EA-7B9DFE853C46}" type="pres">
      <dgm:prSet presAssocID="{911FEA79-AD40-42CA-BB96-66A8D913CE36}" presName="FiveNodes_3_text" presStyleLbl="node1" presStyleIdx="4" presStyleCnt="5">
        <dgm:presLayoutVars>
          <dgm:bulletEnabled val="1"/>
        </dgm:presLayoutVars>
      </dgm:prSet>
      <dgm:spPr/>
      <dgm:t>
        <a:bodyPr/>
        <a:lstStyle/>
        <a:p>
          <a:endParaRPr lang="en-US"/>
        </a:p>
      </dgm:t>
    </dgm:pt>
    <dgm:pt modelId="{2433108E-6F5E-4C7A-B4A3-026E6C787C41}" type="pres">
      <dgm:prSet presAssocID="{911FEA79-AD40-42CA-BB96-66A8D913CE36}" presName="FiveNodes_4_text" presStyleLbl="node1" presStyleIdx="4" presStyleCnt="5">
        <dgm:presLayoutVars>
          <dgm:bulletEnabled val="1"/>
        </dgm:presLayoutVars>
      </dgm:prSet>
      <dgm:spPr/>
      <dgm:t>
        <a:bodyPr/>
        <a:lstStyle/>
        <a:p>
          <a:endParaRPr lang="en-US"/>
        </a:p>
      </dgm:t>
    </dgm:pt>
    <dgm:pt modelId="{45165E50-3E8F-48EE-9AAA-034A738672FD}" type="pres">
      <dgm:prSet presAssocID="{911FEA79-AD40-42CA-BB96-66A8D913CE36}" presName="FiveNodes_5_text" presStyleLbl="node1" presStyleIdx="4" presStyleCnt="5">
        <dgm:presLayoutVars>
          <dgm:bulletEnabled val="1"/>
        </dgm:presLayoutVars>
      </dgm:prSet>
      <dgm:spPr/>
      <dgm:t>
        <a:bodyPr/>
        <a:lstStyle/>
        <a:p>
          <a:endParaRPr lang="en-US"/>
        </a:p>
      </dgm:t>
    </dgm:pt>
  </dgm:ptLst>
  <dgm:cxnLst>
    <dgm:cxn modelId="{A21BA76B-9C2C-444E-AFB2-2E3C7E99F1A0}" type="presOf" srcId="{1A409326-EB73-4C91-AE0D-51932FB425FB}" destId="{B11BB2A1-08DD-439A-BBE1-C0B877CE031D}" srcOrd="1" destOrd="0" presId="urn:microsoft.com/office/officeart/2005/8/layout/vProcess5"/>
    <dgm:cxn modelId="{5C15046A-0C84-4394-8AF8-8DFDA90A1E04}" srcId="{911FEA79-AD40-42CA-BB96-66A8D913CE36}" destId="{1A409326-EB73-4C91-AE0D-51932FB425FB}" srcOrd="1" destOrd="0" parTransId="{42C24C40-693F-4AEF-AB7F-804FFC115E3E}" sibTransId="{8C921E78-CA5B-416F-808A-80F557C4D573}"/>
    <dgm:cxn modelId="{065A1A85-38B0-43C9-9304-F27B06FD9EEF}" type="presOf" srcId="{716339EB-4F64-4958-A70D-DE1387064DE1}" destId="{E4FA34C6-8E5D-4987-A8EA-7B9DFE853C46}" srcOrd="1" destOrd="0" presId="urn:microsoft.com/office/officeart/2005/8/layout/vProcess5"/>
    <dgm:cxn modelId="{CB1D1202-0DDC-4DF3-8030-A834AB683838}" type="presOf" srcId="{A9FB0DDA-C0D3-45CD-95FE-4C612214C98F}" destId="{5D3A9DDB-A0D7-4557-BA5B-929954837E95}" srcOrd="0" destOrd="0" presId="urn:microsoft.com/office/officeart/2005/8/layout/vProcess5"/>
    <dgm:cxn modelId="{91495E78-DAE9-46A6-A87F-150EAE5751DF}" type="presOf" srcId="{FCAA70A4-EDC8-42A5-B749-4C2B1BBE2AE9}" destId="{2433108E-6F5E-4C7A-B4A3-026E6C787C41}" srcOrd="1" destOrd="0" presId="urn:microsoft.com/office/officeart/2005/8/layout/vProcess5"/>
    <dgm:cxn modelId="{5BBEEC40-9C4D-4133-AA1F-FCF633CAAEE3}" type="presOf" srcId="{911FEA79-AD40-42CA-BB96-66A8D913CE36}" destId="{FAE789DC-DE59-4ED7-B963-212B2A5C909B}" srcOrd="0" destOrd="0" presId="urn:microsoft.com/office/officeart/2005/8/layout/vProcess5"/>
    <dgm:cxn modelId="{7498BF71-18BD-4E4F-85B8-FFE0DE0E7CC7}" type="presOf" srcId="{CAED3F98-11BA-4D6F-9B03-456A08023E32}" destId="{45165E50-3E8F-48EE-9AAA-034A738672FD}" srcOrd="1" destOrd="0" presId="urn:microsoft.com/office/officeart/2005/8/layout/vProcess5"/>
    <dgm:cxn modelId="{2AE67ECC-5F4F-4880-93EA-05B61E376D71}" type="presOf" srcId="{716339EB-4F64-4958-A70D-DE1387064DE1}" destId="{3FD7E1A4-F50B-4B7C-9D6E-79AE32B7D4C1}" srcOrd="0" destOrd="0" presId="urn:microsoft.com/office/officeart/2005/8/layout/vProcess5"/>
    <dgm:cxn modelId="{595F4FD5-50DF-4CAE-973D-25296D404242}" srcId="{911FEA79-AD40-42CA-BB96-66A8D913CE36}" destId="{FCAA70A4-EDC8-42A5-B749-4C2B1BBE2AE9}" srcOrd="3"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A9751DC-99B8-4E7C-9F3A-370BD6B4547D}" type="presOf" srcId="{8C921E78-CA5B-416F-808A-80F557C4D573}" destId="{25943479-1080-419A-9A43-D25BC6E31682}" srcOrd="0" destOrd="0" presId="urn:microsoft.com/office/officeart/2005/8/layout/vProcess5"/>
    <dgm:cxn modelId="{2F5DDF84-09FF-4132-BAAE-6BB02D4C8D41}" type="presOf" srcId="{A9FB0DDA-C0D3-45CD-95FE-4C612214C98F}" destId="{7EEB3726-6796-4FA9-9349-CFCB2154FCD8}" srcOrd="1" destOrd="0" presId="urn:microsoft.com/office/officeart/2005/8/layout/vProcess5"/>
    <dgm:cxn modelId="{49466BC9-AD8B-4FFC-B942-B07723AEFC68}" type="presOf" srcId="{254B88E0-FFA2-49A2-8688-F09A69441422}" destId="{52630FF8-03B5-42B0-BE0B-0053A613660E}" srcOrd="0" destOrd="0" presId="urn:microsoft.com/office/officeart/2005/8/layout/vProcess5"/>
    <dgm:cxn modelId="{75E14142-28A4-470E-8F08-69545F13CCAB}" type="presOf" srcId="{FCAA70A4-EDC8-42A5-B749-4C2B1BBE2AE9}" destId="{66EAA7BF-93D4-49BB-8045-66E6468AA167}" srcOrd="0" destOrd="0" presId="urn:microsoft.com/office/officeart/2005/8/layout/vProcess5"/>
    <dgm:cxn modelId="{1DDB0A88-1754-44E3-B856-46DA9D161F39}" srcId="{911FEA79-AD40-42CA-BB96-66A8D913CE36}" destId="{CAED3F98-11BA-4D6F-9B03-456A08023E32}" srcOrd="4" destOrd="0" parTransId="{03E6A14D-96E0-409E-AF4D-C1AC8ED7C057}" sibTransId="{B825CCA9-538F-419D-A5BF-94DEE0B9EB3A}"/>
    <dgm:cxn modelId="{7091542A-169A-4A9E-8A84-71831755B51B}" srcId="{911FEA79-AD40-42CA-BB96-66A8D913CE36}" destId="{A9FB0DDA-C0D3-45CD-95FE-4C612214C98F}" srcOrd="0" destOrd="0" parTransId="{50BD8BC5-3540-4A3D-9E54-C657991B2581}" sibTransId="{590DB124-60BC-40FF-9F96-97CAD6C17201}"/>
    <dgm:cxn modelId="{A7D582DF-1F7E-4658-9D3B-3537A948C079}" type="presOf" srcId="{1A409326-EB73-4C91-AE0D-51932FB425FB}" destId="{211C6DE9-5045-4537-8A31-866E537B394B}" srcOrd="0" destOrd="0" presId="urn:microsoft.com/office/officeart/2005/8/layout/vProcess5"/>
    <dgm:cxn modelId="{14995B1A-506B-4FB6-9151-911E9DC94A33}" type="presOf" srcId="{9C99E804-983A-4E04-A574-1AA12F097243}" destId="{58AEF054-AF21-4923-937E-3D151E225F6E}" srcOrd="0" destOrd="0" presId="urn:microsoft.com/office/officeart/2005/8/layout/vProcess5"/>
    <dgm:cxn modelId="{7E29DBA2-EC07-446C-BEC0-7CD8556289A6}" type="presOf" srcId="{590DB124-60BC-40FF-9F96-97CAD6C17201}" destId="{577583CD-0F8D-49B1-BDE5-BC45CE5CEC9A}" srcOrd="0" destOrd="0" presId="urn:microsoft.com/office/officeart/2005/8/layout/vProcess5"/>
    <dgm:cxn modelId="{A649C157-023C-488D-815E-B90690BD3C16}" type="presOf" srcId="{CAED3F98-11BA-4D6F-9B03-456A08023E32}" destId="{EA760B27-F016-46E9-AE31-1CC9F34E0A9D}" srcOrd="0" destOrd="0" presId="urn:microsoft.com/office/officeart/2005/8/layout/vProcess5"/>
    <dgm:cxn modelId="{6D5B82AD-6AEA-4D80-8BA0-F5177C6279BF}" type="presParOf" srcId="{FAE789DC-DE59-4ED7-B963-212B2A5C909B}" destId="{9B405A18-C743-46F4-B7D4-F884989CA0ED}" srcOrd="0" destOrd="0" presId="urn:microsoft.com/office/officeart/2005/8/layout/vProcess5"/>
    <dgm:cxn modelId="{CAD9FD9E-C4BC-428E-B534-E216576DCDFD}" type="presParOf" srcId="{FAE789DC-DE59-4ED7-B963-212B2A5C909B}" destId="{5D3A9DDB-A0D7-4557-BA5B-929954837E95}" srcOrd="1" destOrd="0" presId="urn:microsoft.com/office/officeart/2005/8/layout/vProcess5"/>
    <dgm:cxn modelId="{39B2F7E0-3796-4E19-BC1B-E5E2E3B33C3F}" type="presParOf" srcId="{FAE789DC-DE59-4ED7-B963-212B2A5C909B}" destId="{211C6DE9-5045-4537-8A31-866E537B394B}" srcOrd="2" destOrd="0" presId="urn:microsoft.com/office/officeart/2005/8/layout/vProcess5"/>
    <dgm:cxn modelId="{794FC170-6B0C-4BD7-A1D3-451CF5A16607}" type="presParOf" srcId="{FAE789DC-DE59-4ED7-B963-212B2A5C909B}" destId="{3FD7E1A4-F50B-4B7C-9D6E-79AE32B7D4C1}" srcOrd="3" destOrd="0" presId="urn:microsoft.com/office/officeart/2005/8/layout/vProcess5"/>
    <dgm:cxn modelId="{0C30AC73-9B6E-4DEC-B08B-791F433EE1FE}" type="presParOf" srcId="{FAE789DC-DE59-4ED7-B963-212B2A5C909B}" destId="{66EAA7BF-93D4-49BB-8045-66E6468AA167}" srcOrd="4" destOrd="0" presId="urn:microsoft.com/office/officeart/2005/8/layout/vProcess5"/>
    <dgm:cxn modelId="{F2093767-3D53-4369-8D93-0FAC531804AC}" type="presParOf" srcId="{FAE789DC-DE59-4ED7-B963-212B2A5C909B}" destId="{EA760B27-F016-46E9-AE31-1CC9F34E0A9D}" srcOrd="5" destOrd="0" presId="urn:microsoft.com/office/officeart/2005/8/layout/vProcess5"/>
    <dgm:cxn modelId="{F493E36C-FBCF-45E0-8A00-F788DF1618CA}" type="presParOf" srcId="{FAE789DC-DE59-4ED7-B963-212B2A5C909B}" destId="{577583CD-0F8D-49B1-BDE5-BC45CE5CEC9A}" srcOrd="6" destOrd="0" presId="urn:microsoft.com/office/officeart/2005/8/layout/vProcess5"/>
    <dgm:cxn modelId="{D0276073-8D55-4DB5-8247-0B8CAB99F213}" type="presParOf" srcId="{FAE789DC-DE59-4ED7-B963-212B2A5C909B}" destId="{25943479-1080-419A-9A43-D25BC6E31682}" srcOrd="7" destOrd="0" presId="urn:microsoft.com/office/officeart/2005/8/layout/vProcess5"/>
    <dgm:cxn modelId="{50B6FD31-FA9D-4829-A122-7275A2E0075F}" type="presParOf" srcId="{FAE789DC-DE59-4ED7-B963-212B2A5C909B}" destId="{52630FF8-03B5-42B0-BE0B-0053A613660E}" srcOrd="8" destOrd="0" presId="urn:microsoft.com/office/officeart/2005/8/layout/vProcess5"/>
    <dgm:cxn modelId="{FCEBCD01-EC70-4DA1-B70D-5012EF496F88}" type="presParOf" srcId="{FAE789DC-DE59-4ED7-B963-212B2A5C909B}" destId="{58AEF054-AF21-4923-937E-3D151E225F6E}" srcOrd="9" destOrd="0" presId="urn:microsoft.com/office/officeart/2005/8/layout/vProcess5"/>
    <dgm:cxn modelId="{81E7B8F6-2B1A-4B9F-8A82-AE8F611E02A0}" type="presParOf" srcId="{FAE789DC-DE59-4ED7-B963-212B2A5C909B}" destId="{7EEB3726-6796-4FA9-9349-CFCB2154FCD8}" srcOrd="10" destOrd="0" presId="urn:microsoft.com/office/officeart/2005/8/layout/vProcess5"/>
    <dgm:cxn modelId="{4979F0FD-2B8B-4687-A965-D65FC1BDF2A1}" type="presParOf" srcId="{FAE789DC-DE59-4ED7-B963-212B2A5C909B}" destId="{B11BB2A1-08DD-439A-BBE1-C0B877CE031D}" srcOrd="11" destOrd="0" presId="urn:microsoft.com/office/officeart/2005/8/layout/vProcess5"/>
    <dgm:cxn modelId="{24E40388-55F7-49B8-8303-5675F767DF8C}" type="presParOf" srcId="{FAE789DC-DE59-4ED7-B963-212B2A5C909B}" destId="{E4FA34C6-8E5D-4987-A8EA-7B9DFE853C46}" srcOrd="12" destOrd="0" presId="urn:microsoft.com/office/officeart/2005/8/layout/vProcess5"/>
    <dgm:cxn modelId="{BE6A979F-E3D6-49F6-B9F5-B211C86C0B6B}" type="presParOf" srcId="{FAE789DC-DE59-4ED7-B963-212B2A5C909B}" destId="{2433108E-6F5E-4C7A-B4A3-026E6C787C41}" srcOrd="13" destOrd="0" presId="urn:microsoft.com/office/officeart/2005/8/layout/vProcess5"/>
    <dgm:cxn modelId="{38B74CAB-5CDB-427D-9FAD-A3667FCC04FE}" type="presParOf" srcId="{FAE789DC-DE59-4ED7-B963-212B2A5C909B}" destId="{45165E50-3E8F-48EE-9AAA-034A738672F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rgbClr val="0070C0"/>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rgbClr val="0070C0"/>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rgbClr val="0070C0"/>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rgbClr val="0070C0"/>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rgbClr val="0070C0"/>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rgbClr val="0070C0"/>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rgbClr val="0070C0"/>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AB50E44-DF74-49C9-8020-53955E7E68B5}"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n-US"/>
        </a:p>
      </dgm:t>
    </dgm:pt>
    <dgm:pt modelId="{B8ACD6F1-EA2B-4ACF-9DD0-6F5FCD50372C}" type="pres">
      <dgm:prSet presAssocID="{6AB50E44-DF74-49C9-8020-53955E7E68B5}" presName="linearFlow" presStyleCnt="0">
        <dgm:presLayoutVars>
          <dgm:dir/>
          <dgm:animLvl val="lvl"/>
          <dgm:resizeHandles val="exact"/>
        </dgm:presLayoutVars>
      </dgm:prSet>
      <dgm:spPr/>
      <dgm:t>
        <a:bodyPr/>
        <a:lstStyle/>
        <a:p>
          <a:endParaRPr lang="en-US"/>
        </a:p>
      </dgm:t>
    </dgm:pt>
  </dgm:ptLst>
  <dgm:cxnLst>
    <dgm:cxn modelId="{2EAFBC20-8F64-46EF-BBF7-C835FC86A32B}" type="presOf" srcId="{6AB50E44-DF74-49C9-8020-53955E7E68B5}" destId="{B8ACD6F1-EA2B-4ACF-9DD0-6F5FCD50372C}" srcOrd="0"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11FEA79-AD40-42CA-BB96-66A8D913CE36}"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dgm:t>
        <a:bodyPr/>
        <a:lstStyle/>
        <a:p>
          <a:pPr algn="r" rtl="1"/>
          <a:r>
            <a:rPr lang="fa-IR" sz="2100" dirty="0" smtClean="0">
              <a:cs typeface="+mj-cs"/>
            </a:rPr>
            <a:t>بخش اول</a:t>
          </a:r>
          <a:endParaRPr lang="en-US" sz="2100" baseline="0" dirty="0">
            <a:cs typeface="+mj-cs"/>
          </a:endParaRPr>
        </a:p>
      </dgm:t>
    </dgm:pt>
    <dgm:pt modelId="{50BD8BC5-3540-4A3D-9E54-C657991B2581}" type="parTrans" cxnId="{7091542A-169A-4A9E-8A84-71831755B51B}">
      <dgm:prSet/>
      <dgm:spPr/>
      <dgm:t>
        <a:bodyPr/>
        <a:lstStyle/>
        <a:p>
          <a:endParaRPr lang="en-US"/>
        </a:p>
      </dgm:t>
    </dgm:pt>
    <dgm:pt modelId="{590DB124-60BC-40FF-9F96-97CAD6C17201}" type="sibTrans" cxnId="{7091542A-169A-4A9E-8A84-71831755B51B}">
      <dgm:prSet/>
      <dgm:spPr/>
      <dgm:t>
        <a:bodyPr/>
        <a:lstStyle/>
        <a:p>
          <a:endParaRPr lang="en-US"/>
        </a:p>
      </dgm:t>
    </dgm:pt>
    <dgm:pt modelId="{D556DCE9-C282-4F78-99A1-62B29723861D}">
      <dgm:prSet phldrT="[Text]"/>
      <dgm:spPr/>
      <dgm:t>
        <a:bodyPr/>
        <a:lstStyle/>
        <a:p>
          <a:pPr rtl="1"/>
          <a:r>
            <a:rPr lang="fa-IR" dirty="0"/>
            <a:t>مدل کردن شبکه حسگر </a:t>
          </a:r>
          <a:r>
            <a:rPr lang="fa-IR" dirty="0" smtClean="0"/>
            <a:t>بیسیم بر اساس الگوریتم ژنتیک</a:t>
          </a:r>
          <a:endParaRPr lang="en-US" dirty="0"/>
        </a:p>
      </dgm:t>
    </dgm:pt>
    <dgm:pt modelId="{863AC079-DA3E-4A00-91E5-008FCF80FFFA}" type="parTrans" cxnId="{8D3D66A5-D3BA-4D39-B028-1AD7B2D6CF4E}">
      <dgm:prSet/>
      <dgm:spPr/>
      <dgm:t>
        <a:bodyPr/>
        <a:lstStyle/>
        <a:p>
          <a:endParaRPr lang="en-US"/>
        </a:p>
      </dgm:t>
    </dgm:pt>
    <dgm:pt modelId="{8AB0E6FB-4F31-4DFD-B9AB-A0502791C146}" type="sibTrans" cxnId="{8D3D66A5-D3BA-4D39-B028-1AD7B2D6CF4E}">
      <dgm:prSet/>
      <dgm:spPr/>
      <dgm:t>
        <a:bodyPr/>
        <a:lstStyle/>
        <a:p>
          <a:endParaRPr lang="en-US"/>
        </a:p>
      </dgm:t>
    </dgm:pt>
    <dgm:pt modelId="{D80B7A75-2743-45A8-97FD-7CC0BAA15DF6}">
      <dgm:prSet phldrT="[Text]"/>
      <dgm:spPr/>
      <dgm:t>
        <a:bodyPr/>
        <a:lstStyle/>
        <a:p>
          <a:r>
            <a:rPr lang="fa-IR" dirty="0"/>
            <a:t>بخش دوم</a:t>
          </a:r>
          <a:endParaRPr lang="en-US" dirty="0"/>
        </a:p>
      </dgm:t>
    </dgm:pt>
    <dgm:pt modelId="{19D1B5B3-F231-42C5-9E34-9F4A381EECEA}" type="parTrans" cxnId="{0ED70300-D9D6-46F7-8EC3-5CF0DF59AFB8}">
      <dgm:prSet/>
      <dgm:spPr/>
      <dgm:t>
        <a:bodyPr/>
        <a:lstStyle/>
        <a:p>
          <a:endParaRPr lang="en-US"/>
        </a:p>
      </dgm:t>
    </dgm:pt>
    <dgm:pt modelId="{F3773F54-0C46-4955-B483-68F2DB650971}" type="sibTrans" cxnId="{0ED70300-D9D6-46F7-8EC3-5CF0DF59AFB8}">
      <dgm:prSet/>
      <dgm:spPr/>
      <dgm:t>
        <a:bodyPr/>
        <a:lstStyle/>
        <a:p>
          <a:endParaRPr lang="en-US"/>
        </a:p>
      </dgm:t>
    </dgm:pt>
    <dgm:pt modelId="{2103BD31-1790-459A-B274-E28609E8D167}">
      <dgm:prSet phldrT="[Text]"/>
      <dgm:spPr/>
      <dgm:t>
        <a:bodyPr/>
        <a:lstStyle/>
        <a:p>
          <a:pPr rtl="1"/>
          <a:r>
            <a:rPr lang="fa-IR" dirty="0"/>
            <a:t>بررسی تابع برازندگی بر اساس چند تابع هدف</a:t>
          </a:r>
          <a:endParaRPr lang="en-US" dirty="0"/>
        </a:p>
      </dgm:t>
    </dgm:pt>
    <dgm:pt modelId="{E39CA3B4-F248-4E73-8106-F5AC46D3F048}" type="parTrans" cxnId="{D918D95D-0CD1-4781-88D6-233A18CC51AB}">
      <dgm:prSet/>
      <dgm:spPr/>
      <dgm:t>
        <a:bodyPr/>
        <a:lstStyle/>
        <a:p>
          <a:endParaRPr lang="en-US"/>
        </a:p>
      </dgm:t>
    </dgm:pt>
    <dgm:pt modelId="{94CCDEA9-1BA9-4A38-96ED-A08D7576B8F6}" type="sibTrans" cxnId="{D918D95D-0CD1-4781-88D6-233A18CC51AB}">
      <dgm:prSet/>
      <dgm:spPr/>
      <dgm:t>
        <a:bodyPr/>
        <a:lstStyle/>
        <a:p>
          <a:endParaRPr lang="en-US"/>
        </a:p>
      </dgm:t>
    </dgm:pt>
    <dgm:pt modelId="{EE691C38-C260-4E51-B2A9-AA32022103CD}">
      <dgm:prSet phldrT="[Text]"/>
      <dgm:spPr/>
      <dgm:t>
        <a:bodyPr/>
        <a:lstStyle/>
        <a:p>
          <a:r>
            <a:rPr lang="fa-IR" dirty="0"/>
            <a:t>بخش سوم</a:t>
          </a:r>
          <a:endParaRPr lang="en-US" dirty="0"/>
        </a:p>
      </dgm:t>
    </dgm:pt>
    <dgm:pt modelId="{CFD6026D-5BFB-4A41-BAC0-632007FCE152}" type="parTrans" cxnId="{D3D821A3-DF7D-4932-8A43-EED7797D7B16}">
      <dgm:prSet/>
      <dgm:spPr/>
      <dgm:t>
        <a:bodyPr/>
        <a:lstStyle/>
        <a:p>
          <a:endParaRPr lang="en-US"/>
        </a:p>
      </dgm:t>
    </dgm:pt>
    <dgm:pt modelId="{14637781-6EBD-4EFF-A8EA-63F2053CB1F1}" type="sibTrans" cxnId="{D3D821A3-DF7D-4932-8A43-EED7797D7B16}">
      <dgm:prSet/>
      <dgm:spPr/>
      <dgm:t>
        <a:bodyPr/>
        <a:lstStyle/>
        <a:p>
          <a:endParaRPr lang="en-US"/>
        </a:p>
      </dgm:t>
    </dgm:pt>
    <dgm:pt modelId="{03309059-E065-4502-B44D-497C607900DD}">
      <dgm:prSet phldrT="[Text]"/>
      <dgm:spPr/>
      <dgm:t>
        <a:bodyPr/>
        <a:lstStyle/>
        <a:p>
          <a:pPr rtl="1"/>
          <a:r>
            <a:rPr lang="fa-IR" dirty="0"/>
            <a:t>الگوریتم ترکیبی ژنتیک و فازی برای گره های روشن</a:t>
          </a:r>
          <a:endParaRPr lang="en-US" dirty="0"/>
        </a:p>
      </dgm:t>
    </dgm:pt>
    <dgm:pt modelId="{AEB4C40E-33DD-4AD2-8AFF-A9CE407B51C3}" type="parTrans" cxnId="{E0257873-F4A5-4DA4-890A-53DE95E71CDC}">
      <dgm:prSet/>
      <dgm:spPr/>
      <dgm:t>
        <a:bodyPr/>
        <a:lstStyle/>
        <a:p>
          <a:endParaRPr lang="en-US"/>
        </a:p>
      </dgm:t>
    </dgm:pt>
    <dgm:pt modelId="{1953C824-A3BD-46B0-B5D9-44939E20E331}" type="sibTrans" cxnId="{E0257873-F4A5-4DA4-890A-53DE95E71CDC}">
      <dgm:prSet/>
      <dgm:spPr/>
      <dgm:t>
        <a:bodyPr/>
        <a:lstStyle/>
        <a:p>
          <a:endParaRPr lang="en-US"/>
        </a:p>
      </dgm:t>
    </dgm:pt>
    <dgm:pt modelId="{89EF3F40-6D08-4E0C-87BC-84DA2B115CF2}" type="pres">
      <dgm:prSet presAssocID="{911FEA79-AD40-42CA-BB96-66A8D913CE36}" presName="linearFlow" presStyleCnt="0">
        <dgm:presLayoutVars>
          <dgm:dir/>
          <dgm:animLvl val="lvl"/>
          <dgm:resizeHandles val="exact"/>
        </dgm:presLayoutVars>
      </dgm:prSet>
      <dgm:spPr/>
      <dgm:t>
        <a:bodyPr/>
        <a:lstStyle/>
        <a:p>
          <a:endParaRPr lang="en-US"/>
        </a:p>
      </dgm:t>
    </dgm:pt>
    <dgm:pt modelId="{B5F4EE37-D948-4962-BCA0-6CB217A7F0E2}" type="pres">
      <dgm:prSet presAssocID="{A9FB0DDA-C0D3-45CD-95FE-4C612214C98F}" presName="composite" presStyleCnt="0"/>
      <dgm:spPr/>
    </dgm:pt>
    <dgm:pt modelId="{4D4F35BA-C356-4067-B64E-7A8E9C99F7DE}" type="pres">
      <dgm:prSet presAssocID="{A9FB0DDA-C0D3-45CD-95FE-4C612214C98F}" presName="parentText" presStyleLbl="alignNode1" presStyleIdx="0" presStyleCnt="3">
        <dgm:presLayoutVars>
          <dgm:chMax val="1"/>
          <dgm:bulletEnabled val="1"/>
        </dgm:presLayoutVars>
      </dgm:prSet>
      <dgm:spPr/>
      <dgm:t>
        <a:bodyPr/>
        <a:lstStyle/>
        <a:p>
          <a:endParaRPr lang="en-US"/>
        </a:p>
      </dgm:t>
    </dgm:pt>
    <dgm:pt modelId="{D9EA7A51-4373-49AE-B27B-BC3F5E348314}" type="pres">
      <dgm:prSet presAssocID="{A9FB0DDA-C0D3-45CD-95FE-4C612214C98F}" presName="descendantText" presStyleLbl="alignAcc1" presStyleIdx="0" presStyleCnt="3">
        <dgm:presLayoutVars>
          <dgm:bulletEnabled val="1"/>
        </dgm:presLayoutVars>
      </dgm:prSet>
      <dgm:spPr/>
      <dgm:t>
        <a:bodyPr/>
        <a:lstStyle/>
        <a:p>
          <a:endParaRPr lang="en-US"/>
        </a:p>
      </dgm:t>
    </dgm:pt>
    <dgm:pt modelId="{ACC8ED5A-129F-4436-8AF4-DB3DFDEB86DF}" type="pres">
      <dgm:prSet presAssocID="{590DB124-60BC-40FF-9F96-97CAD6C17201}" presName="sp" presStyleCnt="0"/>
      <dgm:spPr/>
    </dgm:pt>
    <dgm:pt modelId="{A97D0482-CCF8-4940-90F9-941E4F142876}" type="pres">
      <dgm:prSet presAssocID="{D80B7A75-2743-45A8-97FD-7CC0BAA15DF6}" presName="composite" presStyleCnt="0"/>
      <dgm:spPr/>
    </dgm:pt>
    <dgm:pt modelId="{9336B84F-C638-4AD1-AD62-61FD9548DAE2}" type="pres">
      <dgm:prSet presAssocID="{D80B7A75-2743-45A8-97FD-7CC0BAA15DF6}" presName="parentText" presStyleLbl="alignNode1" presStyleIdx="1" presStyleCnt="3">
        <dgm:presLayoutVars>
          <dgm:chMax val="1"/>
          <dgm:bulletEnabled val="1"/>
        </dgm:presLayoutVars>
      </dgm:prSet>
      <dgm:spPr/>
      <dgm:t>
        <a:bodyPr/>
        <a:lstStyle/>
        <a:p>
          <a:endParaRPr lang="en-US"/>
        </a:p>
      </dgm:t>
    </dgm:pt>
    <dgm:pt modelId="{B39A4373-3AFC-4AC2-A2D4-9CBBE9056D39}" type="pres">
      <dgm:prSet presAssocID="{D80B7A75-2743-45A8-97FD-7CC0BAA15DF6}" presName="descendantText" presStyleLbl="alignAcc1" presStyleIdx="1" presStyleCnt="3">
        <dgm:presLayoutVars>
          <dgm:bulletEnabled val="1"/>
        </dgm:presLayoutVars>
      </dgm:prSet>
      <dgm:spPr/>
      <dgm:t>
        <a:bodyPr/>
        <a:lstStyle/>
        <a:p>
          <a:endParaRPr lang="en-US"/>
        </a:p>
      </dgm:t>
    </dgm:pt>
    <dgm:pt modelId="{F0C8C87A-A080-4023-A34D-4F0FBFCFCB2D}" type="pres">
      <dgm:prSet presAssocID="{F3773F54-0C46-4955-B483-68F2DB650971}" presName="sp" presStyleCnt="0"/>
      <dgm:spPr/>
    </dgm:pt>
    <dgm:pt modelId="{F71621DA-42B2-448A-82E6-B4804659E4CC}" type="pres">
      <dgm:prSet presAssocID="{EE691C38-C260-4E51-B2A9-AA32022103CD}" presName="composite" presStyleCnt="0"/>
      <dgm:spPr/>
    </dgm:pt>
    <dgm:pt modelId="{3E8C8096-9BEC-43A5-BA5C-0E43569F50E0}" type="pres">
      <dgm:prSet presAssocID="{EE691C38-C260-4E51-B2A9-AA32022103CD}" presName="parentText" presStyleLbl="alignNode1" presStyleIdx="2" presStyleCnt="3">
        <dgm:presLayoutVars>
          <dgm:chMax val="1"/>
          <dgm:bulletEnabled val="1"/>
        </dgm:presLayoutVars>
      </dgm:prSet>
      <dgm:spPr/>
      <dgm:t>
        <a:bodyPr/>
        <a:lstStyle/>
        <a:p>
          <a:endParaRPr lang="en-US"/>
        </a:p>
      </dgm:t>
    </dgm:pt>
    <dgm:pt modelId="{80BE8D26-2546-44A6-97A8-EFCDA2938B72}" type="pres">
      <dgm:prSet presAssocID="{EE691C38-C260-4E51-B2A9-AA32022103CD}" presName="descendantText" presStyleLbl="alignAcc1" presStyleIdx="2" presStyleCnt="3">
        <dgm:presLayoutVars>
          <dgm:bulletEnabled val="1"/>
        </dgm:presLayoutVars>
      </dgm:prSet>
      <dgm:spPr/>
      <dgm:t>
        <a:bodyPr/>
        <a:lstStyle/>
        <a:p>
          <a:endParaRPr lang="en-US"/>
        </a:p>
      </dgm:t>
    </dgm:pt>
  </dgm:ptLst>
  <dgm:cxnLst>
    <dgm:cxn modelId="{B425D702-285D-49BB-98DE-78B126D38564}" type="presOf" srcId="{03309059-E065-4502-B44D-497C607900DD}" destId="{80BE8D26-2546-44A6-97A8-EFCDA2938B72}" srcOrd="0" destOrd="0" presId="urn:microsoft.com/office/officeart/2005/8/layout/chevron2"/>
    <dgm:cxn modelId="{9F2C508B-A7DE-4484-90FD-C63E85BF2BB6}" type="presOf" srcId="{D556DCE9-C282-4F78-99A1-62B29723861D}" destId="{D9EA7A51-4373-49AE-B27B-BC3F5E348314}" srcOrd="0" destOrd="0" presId="urn:microsoft.com/office/officeart/2005/8/layout/chevron2"/>
    <dgm:cxn modelId="{D3D821A3-DF7D-4932-8A43-EED7797D7B16}" srcId="{911FEA79-AD40-42CA-BB96-66A8D913CE36}" destId="{EE691C38-C260-4E51-B2A9-AA32022103CD}" srcOrd="2" destOrd="0" parTransId="{CFD6026D-5BFB-4A41-BAC0-632007FCE152}" sibTransId="{14637781-6EBD-4EFF-A8EA-63F2053CB1F1}"/>
    <dgm:cxn modelId="{07C8F4B8-7737-4D21-94DF-15694ADF225B}" type="presOf" srcId="{D80B7A75-2743-45A8-97FD-7CC0BAA15DF6}" destId="{9336B84F-C638-4AD1-AD62-61FD9548DAE2}" srcOrd="0" destOrd="0" presId="urn:microsoft.com/office/officeart/2005/8/layout/chevron2"/>
    <dgm:cxn modelId="{0ED70300-D9D6-46F7-8EC3-5CF0DF59AFB8}" srcId="{911FEA79-AD40-42CA-BB96-66A8D913CE36}" destId="{D80B7A75-2743-45A8-97FD-7CC0BAA15DF6}" srcOrd="1" destOrd="0" parTransId="{19D1B5B3-F231-42C5-9E34-9F4A381EECEA}" sibTransId="{F3773F54-0C46-4955-B483-68F2DB650971}"/>
    <dgm:cxn modelId="{FBFAE441-B30E-4413-BCC2-A3304B5F876A}" type="presOf" srcId="{A9FB0DDA-C0D3-45CD-95FE-4C612214C98F}" destId="{4D4F35BA-C356-4067-B64E-7A8E9C99F7DE}" srcOrd="0" destOrd="0" presId="urn:microsoft.com/office/officeart/2005/8/layout/chevron2"/>
    <dgm:cxn modelId="{A9C2AC53-9EBF-4716-967A-C6E7924719D3}" type="presOf" srcId="{911FEA79-AD40-42CA-BB96-66A8D913CE36}" destId="{89EF3F40-6D08-4E0C-87BC-84DA2B115CF2}" srcOrd="0" destOrd="0" presId="urn:microsoft.com/office/officeart/2005/8/layout/chevron2"/>
    <dgm:cxn modelId="{8D3D66A5-D3BA-4D39-B028-1AD7B2D6CF4E}" srcId="{A9FB0DDA-C0D3-45CD-95FE-4C612214C98F}" destId="{D556DCE9-C282-4F78-99A1-62B29723861D}" srcOrd="0" destOrd="0" parTransId="{863AC079-DA3E-4A00-91E5-008FCF80FFFA}" sibTransId="{8AB0E6FB-4F31-4DFD-B9AB-A0502791C146}"/>
    <dgm:cxn modelId="{7091542A-169A-4A9E-8A84-71831755B51B}" srcId="{911FEA79-AD40-42CA-BB96-66A8D913CE36}" destId="{A9FB0DDA-C0D3-45CD-95FE-4C612214C98F}" srcOrd="0" destOrd="0" parTransId="{50BD8BC5-3540-4A3D-9E54-C657991B2581}" sibTransId="{590DB124-60BC-40FF-9F96-97CAD6C17201}"/>
    <dgm:cxn modelId="{8C1AB882-64EF-4C1B-835F-4BC429CFF547}" type="presOf" srcId="{EE691C38-C260-4E51-B2A9-AA32022103CD}" destId="{3E8C8096-9BEC-43A5-BA5C-0E43569F50E0}" srcOrd="0" destOrd="0" presId="urn:microsoft.com/office/officeart/2005/8/layout/chevron2"/>
    <dgm:cxn modelId="{E0257873-F4A5-4DA4-890A-53DE95E71CDC}" srcId="{EE691C38-C260-4E51-B2A9-AA32022103CD}" destId="{03309059-E065-4502-B44D-497C607900DD}" srcOrd="0" destOrd="0" parTransId="{AEB4C40E-33DD-4AD2-8AFF-A9CE407B51C3}" sibTransId="{1953C824-A3BD-46B0-B5D9-44939E20E331}"/>
    <dgm:cxn modelId="{D20A924F-FB9D-4C8E-8474-D405DCB47FAF}" type="presOf" srcId="{2103BD31-1790-459A-B274-E28609E8D167}" destId="{B39A4373-3AFC-4AC2-A2D4-9CBBE9056D39}" srcOrd="0" destOrd="0" presId="urn:microsoft.com/office/officeart/2005/8/layout/chevron2"/>
    <dgm:cxn modelId="{D918D95D-0CD1-4781-88D6-233A18CC51AB}" srcId="{D80B7A75-2743-45A8-97FD-7CC0BAA15DF6}" destId="{2103BD31-1790-459A-B274-E28609E8D167}" srcOrd="0" destOrd="0" parTransId="{E39CA3B4-F248-4E73-8106-F5AC46D3F048}" sibTransId="{94CCDEA9-1BA9-4A38-96ED-A08D7576B8F6}"/>
    <dgm:cxn modelId="{FFB8A1C2-BF3D-487F-A51C-F4519279563D}" type="presParOf" srcId="{89EF3F40-6D08-4E0C-87BC-84DA2B115CF2}" destId="{B5F4EE37-D948-4962-BCA0-6CB217A7F0E2}" srcOrd="0" destOrd="0" presId="urn:microsoft.com/office/officeart/2005/8/layout/chevron2"/>
    <dgm:cxn modelId="{6EBEFE80-BADD-4917-A2A2-4F1086EDD92E}" type="presParOf" srcId="{B5F4EE37-D948-4962-BCA0-6CB217A7F0E2}" destId="{4D4F35BA-C356-4067-B64E-7A8E9C99F7DE}" srcOrd="0" destOrd="0" presId="urn:microsoft.com/office/officeart/2005/8/layout/chevron2"/>
    <dgm:cxn modelId="{0FD0FA1D-2365-4284-9E42-B1EB5526DFFD}" type="presParOf" srcId="{B5F4EE37-D948-4962-BCA0-6CB217A7F0E2}" destId="{D9EA7A51-4373-49AE-B27B-BC3F5E348314}" srcOrd="1" destOrd="0" presId="urn:microsoft.com/office/officeart/2005/8/layout/chevron2"/>
    <dgm:cxn modelId="{61ACCE69-7B67-4247-A5AB-BC410C8A59CE}" type="presParOf" srcId="{89EF3F40-6D08-4E0C-87BC-84DA2B115CF2}" destId="{ACC8ED5A-129F-4436-8AF4-DB3DFDEB86DF}" srcOrd="1" destOrd="0" presId="urn:microsoft.com/office/officeart/2005/8/layout/chevron2"/>
    <dgm:cxn modelId="{ABF22B8A-748B-4295-91B5-87586BD46EED}" type="presParOf" srcId="{89EF3F40-6D08-4E0C-87BC-84DA2B115CF2}" destId="{A97D0482-CCF8-4940-90F9-941E4F142876}" srcOrd="2" destOrd="0" presId="urn:microsoft.com/office/officeart/2005/8/layout/chevron2"/>
    <dgm:cxn modelId="{E3A5AE04-7928-43C2-A1E8-5C69822B0717}" type="presParOf" srcId="{A97D0482-CCF8-4940-90F9-941E4F142876}" destId="{9336B84F-C638-4AD1-AD62-61FD9548DAE2}" srcOrd="0" destOrd="0" presId="urn:microsoft.com/office/officeart/2005/8/layout/chevron2"/>
    <dgm:cxn modelId="{D0DC3115-93EF-4AF3-BBDA-0A027787672E}" type="presParOf" srcId="{A97D0482-CCF8-4940-90F9-941E4F142876}" destId="{B39A4373-3AFC-4AC2-A2D4-9CBBE9056D39}" srcOrd="1" destOrd="0" presId="urn:microsoft.com/office/officeart/2005/8/layout/chevron2"/>
    <dgm:cxn modelId="{6027EC62-3863-4A56-9E88-4826ED3BE2A9}" type="presParOf" srcId="{89EF3F40-6D08-4E0C-87BC-84DA2B115CF2}" destId="{F0C8C87A-A080-4023-A34D-4F0FBFCFCB2D}" srcOrd="3" destOrd="0" presId="urn:microsoft.com/office/officeart/2005/8/layout/chevron2"/>
    <dgm:cxn modelId="{D5AC22DF-0783-4D89-9857-2DB694C8DE24}" type="presParOf" srcId="{89EF3F40-6D08-4E0C-87BC-84DA2B115CF2}" destId="{F71621DA-42B2-448A-82E6-B4804659E4CC}" srcOrd="4" destOrd="0" presId="urn:microsoft.com/office/officeart/2005/8/layout/chevron2"/>
    <dgm:cxn modelId="{69B3B3F6-C326-49BF-AE82-BABBC7889112}" type="presParOf" srcId="{F71621DA-42B2-448A-82E6-B4804659E4CC}" destId="{3E8C8096-9BEC-43A5-BA5C-0E43569F50E0}" srcOrd="0" destOrd="0" presId="urn:microsoft.com/office/officeart/2005/8/layout/chevron2"/>
    <dgm:cxn modelId="{41A6A9B8-6903-4B7D-9CB1-48C850F9C453}" type="presParOf" srcId="{F71621DA-42B2-448A-82E6-B4804659E4CC}" destId="{80BE8D26-2546-44A6-97A8-EFCDA2938B72}" srcOrd="1" destOrd="0" presId="urn:microsoft.com/office/officeart/2005/8/layout/chevron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rgbClr val="0070C0"/>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rgbClr val="0070C0"/>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rgbClr val="0070C0"/>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rgbClr val="0070C0"/>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rgbClr val="0070C0"/>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rgbClr val="0070C0"/>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rgbClr val="0070C0"/>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rgbClr val="0070C0"/>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C73459E-E61F-4641-AD3B-AAE1E6D8CE8E}"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1660C268-3B1E-4885-A978-31056ABA28CE}">
      <dgm:prSet phldrT="[Text]"/>
      <dgm:spPr/>
      <dgm:t>
        <a:bodyPr/>
        <a:lstStyle/>
        <a:p>
          <a:r>
            <a:rPr lang="fa-IR" smtClean="0">
              <a:solidFill>
                <a:schemeClr val="tx1"/>
              </a:solidFill>
            </a:rPr>
            <a:t>ساختار الگوریتم ژنتیکی </a:t>
          </a:r>
          <a:endParaRPr lang="en-US"/>
        </a:p>
      </dgm:t>
    </dgm:pt>
    <dgm:pt modelId="{171252C6-DF9F-4007-89E4-5052C5578D33}" type="parTrans" cxnId="{8F4D735D-02B5-4864-8D1F-712C766BCC2F}">
      <dgm:prSet/>
      <dgm:spPr/>
      <dgm:t>
        <a:bodyPr/>
        <a:lstStyle/>
        <a:p>
          <a:endParaRPr lang="en-US"/>
        </a:p>
      </dgm:t>
    </dgm:pt>
    <dgm:pt modelId="{09328230-27E4-4B77-A47E-2D1F8E35D8AD}" type="sibTrans" cxnId="{8F4D735D-02B5-4864-8D1F-712C766BCC2F}">
      <dgm:prSet/>
      <dgm:spPr/>
      <dgm:t>
        <a:bodyPr/>
        <a:lstStyle/>
        <a:p>
          <a:endParaRPr lang="en-US"/>
        </a:p>
      </dgm:t>
    </dgm:pt>
    <dgm:pt modelId="{746EA7A0-3206-4FF4-A323-43A6B26CAFE4}">
      <dgm:prSet phldrT="[Text]"/>
      <dgm:spPr/>
      <dgm:t>
        <a:bodyPr/>
        <a:lstStyle/>
        <a:p>
          <a:r>
            <a:rPr lang="fa-IR" dirty="0" smtClean="0">
              <a:solidFill>
                <a:schemeClr val="tx1"/>
              </a:solidFill>
            </a:rPr>
            <a:t>کروموزم</a:t>
          </a:r>
          <a:endParaRPr lang="en-US" dirty="0">
            <a:solidFill>
              <a:schemeClr val="tx1"/>
            </a:solidFill>
          </a:endParaRPr>
        </a:p>
      </dgm:t>
    </dgm:pt>
    <dgm:pt modelId="{94F80C3F-4703-463E-9899-B67D5E7FC018}" type="parTrans" cxnId="{43461DC7-8A7E-4703-A638-1249F673EACA}">
      <dgm:prSet/>
      <dgm:spPr/>
      <dgm:t>
        <a:bodyPr/>
        <a:lstStyle/>
        <a:p>
          <a:endParaRPr lang="en-US"/>
        </a:p>
      </dgm:t>
    </dgm:pt>
    <dgm:pt modelId="{A9E2AB7C-8CB2-49DE-BDCD-9AEE983FDFA4}" type="sibTrans" cxnId="{43461DC7-8A7E-4703-A638-1249F673EACA}">
      <dgm:prSet/>
      <dgm:spPr/>
      <dgm:t>
        <a:bodyPr/>
        <a:lstStyle/>
        <a:p>
          <a:endParaRPr lang="en-US"/>
        </a:p>
      </dgm:t>
    </dgm:pt>
    <dgm:pt modelId="{B61C9907-C621-4218-8B70-5580E1AEA877}">
      <dgm:prSet phldrT="[Text]"/>
      <dgm:spPr/>
      <dgm:t>
        <a:bodyPr/>
        <a:lstStyle/>
        <a:p>
          <a:r>
            <a:rPr lang="fa-IR" dirty="0" smtClean="0">
              <a:solidFill>
                <a:schemeClr val="tx1"/>
              </a:solidFill>
            </a:rPr>
            <a:t>جمعیت</a:t>
          </a:r>
          <a:r>
            <a:rPr lang="fa-IR" dirty="0" smtClean="0"/>
            <a:t> </a:t>
          </a:r>
          <a:endParaRPr lang="en-US" dirty="0"/>
        </a:p>
      </dgm:t>
    </dgm:pt>
    <dgm:pt modelId="{A5D87F90-EEC7-4A4E-AFB0-D8896A48E3E2}" type="parTrans" cxnId="{126B3462-EFF9-48D3-B045-3CEA37ADC3B2}">
      <dgm:prSet/>
      <dgm:spPr/>
      <dgm:t>
        <a:bodyPr/>
        <a:lstStyle/>
        <a:p>
          <a:endParaRPr lang="en-US"/>
        </a:p>
      </dgm:t>
    </dgm:pt>
    <dgm:pt modelId="{A2B2FF20-63E3-47CF-8F36-14901F263CF1}" type="sibTrans" cxnId="{126B3462-EFF9-48D3-B045-3CEA37ADC3B2}">
      <dgm:prSet/>
      <dgm:spPr/>
      <dgm:t>
        <a:bodyPr/>
        <a:lstStyle/>
        <a:p>
          <a:endParaRPr lang="en-US"/>
        </a:p>
      </dgm:t>
    </dgm:pt>
    <dgm:pt modelId="{D873E659-FBA6-4EE6-8C78-A76E764C4542}">
      <dgm:prSet phldrT="[Text]"/>
      <dgm:spPr/>
      <dgm:t>
        <a:bodyPr/>
        <a:lstStyle/>
        <a:p>
          <a:r>
            <a:rPr lang="fa-IR" dirty="0" smtClean="0">
              <a:solidFill>
                <a:schemeClr val="tx1"/>
              </a:solidFill>
            </a:rPr>
            <a:t>عملگر انتخاب </a:t>
          </a:r>
          <a:endParaRPr lang="en-US" dirty="0">
            <a:solidFill>
              <a:schemeClr val="tx1"/>
            </a:solidFill>
          </a:endParaRPr>
        </a:p>
      </dgm:t>
    </dgm:pt>
    <dgm:pt modelId="{F9951088-FA0D-4D64-BBA5-AC6C96B36060}" type="parTrans" cxnId="{69D5A1E4-6A28-429C-8E3C-54E81475A6E5}">
      <dgm:prSet/>
      <dgm:spPr/>
      <dgm:t>
        <a:bodyPr/>
        <a:lstStyle/>
        <a:p>
          <a:endParaRPr lang="en-US"/>
        </a:p>
      </dgm:t>
    </dgm:pt>
    <dgm:pt modelId="{DEC198D2-D912-4357-9A2E-4E97CFE36C73}" type="sibTrans" cxnId="{69D5A1E4-6A28-429C-8E3C-54E81475A6E5}">
      <dgm:prSet/>
      <dgm:spPr/>
      <dgm:t>
        <a:bodyPr/>
        <a:lstStyle/>
        <a:p>
          <a:endParaRPr lang="en-US"/>
        </a:p>
      </dgm:t>
    </dgm:pt>
    <dgm:pt modelId="{F3678DF2-A71D-4A0C-83AA-A101DC912ACF}">
      <dgm:prSet phldrT="[Text]"/>
      <dgm:spPr/>
      <dgm:t>
        <a:bodyPr/>
        <a:lstStyle/>
        <a:p>
          <a:r>
            <a:rPr lang="fa-IR" dirty="0" smtClean="0">
              <a:solidFill>
                <a:schemeClr val="tx1"/>
              </a:solidFill>
            </a:rPr>
            <a:t>عملگر آمیزش </a:t>
          </a:r>
          <a:endParaRPr lang="en-US" dirty="0">
            <a:solidFill>
              <a:schemeClr val="tx1"/>
            </a:solidFill>
          </a:endParaRPr>
        </a:p>
      </dgm:t>
    </dgm:pt>
    <dgm:pt modelId="{0BEAF78C-9F94-4F43-BA5C-82C677832EDC}" type="parTrans" cxnId="{0F703E00-55F2-43A5-AD76-34DF038AB694}">
      <dgm:prSet/>
      <dgm:spPr/>
      <dgm:t>
        <a:bodyPr/>
        <a:lstStyle/>
        <a:p>
          <a:endParaRPr lang="en-US"/>
        </a:p>
      </dgm:t>
    </dgm:pt>
    <dgm:pt modelId="{82F9BDAC-D25A-4E3D-9B6B-1BC87E64ECE5}" type="sibTrans" cxnId="{0F703E00-55F2-43A5-AD76-34DF038AB694}">
      <dgm:prSet/>
      <dgm:spPr/>
      <dgm:t>
        <a:bodyPr/>
        <a:lstStyle/>
        <a:p>
          <a:endParaRPr lang="en-US"/>
        </a:p>
      </dgm:t>
    </dgm:pt>
    <dgm:pt modelId="{FC9FC4A3-DE8C-48F5-B08B-76E5023BB1E8}">
      <dgm:prSet phldrT="[Text]"/>
      <dgm:spPr/>
      <dgm:t>
        <a:bodyPr/>
        <a:lstStyle/>
        <a:p>
          <a:r>
            <a:rPr lang="fa-IR" dirty="0" smtClean="0">
              <a:solidFill>
                <a:schemeClr val="tx1"/>
              </a:solidFill>
            </a:rPr>
            <a:t>عملگر جهش  </a:t>
          </a:r>
          <a:endParaRPr lang="en-US" dirty="0">
            <a:solidFill>
              <a:schemeClr val="tx1"/>
            </a:solidFill>
          </a:endParaRPr>
        </a:p>
      </dgm:t>
    </dgm:pt>
    <dgm:pt modelId="{28C83BD4-52BE-452D-B721-C0E8312AB9A2}" type="parTrans" cxnId="{4A8D38FC-30BE-4E3C-A388-042DBE90BDEB}">
      <dgm:prSet/>
      <dgm:spPr/>
      <dgm:t>
        <a:bodyPr/>
        <a:lstStyle/>
        <a:p>
          <a:endParaRPr lang="en-US"/>
        </a:p>
      </dgm:t>
    </dgm:pt>
    <dgm:pt modelId="{84FD795B-0D35-40ED-84EB-31E91B285E81}" type="sibTrans" cxnId="{4A8D38FC-30BE-4E3C-A388-042DBE90BDEB}">
      <dgm:prSet/>
      <dgm:spPr/>
      <dgm:t>
        <a:bodyPr/>
        <a:lstStyle/>
        <a:p>
          <a:endParaRPr lang="en-US"/>
        </a:p>
      </dgm:t>
    </dgm:pt>
    <dgm:pt modelId="{8914D8B1-BFE9-4CF9-94B0-C38A6E7436F3}">
      <dgm:prSet phldrT="[Text]"/>
      <dgm:spPr/>
      <dgm:t>
        <a:bodyPr/>
        <a:lstStyle/>
        <a:p>
          <a:r>
            <a:rPr lang="fa-IR" dirty="0" smtClean="0">
              <a:solidFill>
                <a:schemeClr val="tx1"/>
              </a:solidFill>
            </a:rPr>
            <a:t>تابع برازندگی</a:t>
          </a:r>
          <a:endParaRPr lang="en-US" dirty="0">
            <a:solidFill>
              <a:schemeClr val="tx1"/>
            </a:solidFill>
          </a:endParaRPr>
        </a:p>
      </dgm:t>
    </dgm:pt>
    <dgm:pt modelId="{D69743DC-2FC4-48F0-ABEF-FBEC9752D843}" type="parTrans" cxnId="{68C84D78-4C89-420F-8F02-FADDB57855C5}">
      <dgm:prSet/>
      <dgm:spPr/>
      <dgm:t>
        <a:bodyPr/>
        <a:lstStyle/>
        <a:p>
          <a:endParaRPr lang="en-US"/>
        </a:p>
      </dgm:t>
    </dgm:pt>
    <dgm:pt modelId="{F3D793DA-D800-42F8-B9C7-E43BCD9045C0}" type="sibTrans" cxnId="{68C84D78-4C89-420F-8F02-FADDB57855C5}">
      <dgm:prSet/>
      <dgm:spPr/>
      <dgm:t>
        <a:bodyPr/>
        <a:lstStyle/>
        <a:p>
          <a:endParaRPr lang="en-US"/>
        </a:p>
      </dgm:t>
    </dgm:pt>
    <dgm:pt modelId="{86B2A0E4-C45B-44F6-987E-2CDAB0091F53}" type="pres">
      <dgm:prSet presAssocID="{9C73459E-E61F-4641-AD3B-AAE1E6D8CE8E}" presName="Name0" presStyleCnt="0">
        <dgm:presLayoutVars>
          <dgm:chMax val="1"/>
          <dgm:dir/>
          <dgm:animLvl val="ctr"/>
          <dgm:resizeHandles val="exact"/>
        </dgm:presLayoutVars>
      </dgm:prSet>
      <dgm:spPr/>
      <dgm:t>
        <a:bodyPr/>
        <a:lstStyle/>
        <a:p>
          <a:endParaRPr lang="en-US"/>
        </a:p>
      </dgm:t>
    </dgm:pt>
    <dgm:pt modelId="{ADB07738-E630-4E82-8CDB-6CB39DB4C3E5}" type="pres">
      <dgm:prSet presAssocID="{1660C268-3B1E-4885-A978-31056ABA28CE}" presName="centerShape" presStyleLbl="node0" presStyleIdx="0" presStyleCnt="1" custScaleX="111244"/>
      <dgm:spPr/>
      <dgm:t>
        <a:bodyPr/>
        <a:lstStyle/>
        <a:p>
          <a:endParaRPr lang="en-US"/>
        </a:p>
      </dgm:t>
    </dgm:pt>
    <dgm:pt modelId="{7C39E1F4-1251-4E73-8E86-0C731A7C5785}" type="pres">
      <dgm:prSet presAssocID="{746EA7A0-3206-4FF4-A323-43A6B26CAFE4}" presName="node" presStyleLbl="node1" presStyleIdx="0" presStyleCnt="6">
        <dgm:presLayoutVars>
          <dgm:bulletEnabled val="1"/>
        </dgm:presLayoutVars>
      </dgm:prSet>
      <dgm:spPr/>
      <dgm:t>
        <a:bodyPr/>
        <a:lstStyle/>
        <a:p>
          <a:endParaRPr lang="en-US"/>
        </a:p>
      </dgm:t>
    </dgm:pt>
    <dgm:pt modelId="{64D0666A-34EF-4D5C-BE27-74C1B218165A}" type="pres">
      <dgm:prSet presAssocID="{746EA7A0-3206-4FF4-A323-43A6B26CAFE4}" presName="dummy" presStyleCnt="0"/>
      <dgm:spPr/>
    </dgm:pt>
    <dgm:pt modelId="{C7A5FE18-A58D-4631-8D1E-0379379014AB}" type="pres">
      <dgm:prSet presAssocID="{A9E2AB7C-8CB2-49DE-BDCD-9AEE983FDFA4}" presName="sibTrans" presStyleLbl="sibTrans2D1" presStyleIdx="0" presStyleCnt="6"/>
      <dgm:spPr/>
      <dgm:t>
        <a:bodyPr/>
        <a:lstStyle/>
        <a:p>
          <a:endParaRPr lang="en-US"/>
        </a:p>
      </dgm:t>
    </dgm:pt>
    <dgm:pt modelId="{65957B66-0799-4378-84A7-7D77B97388DA}" type="pres">
      <dgm:prSet presAssocID="{B61C9907-C621-4218-8B70-5580E1AEA877}" presName="node" presStyleLbl="node1" presStyleIdx="1" presStyleCnt="6">
        <dgm:presLayoutVars>
          <dgm:bulletEnabled val="1"/>
        </dgm:presLayoutVars>
      </dgm:prSet>
      <dgm:spPr/>
      <dgm:t>
        <a:bodyPr/>
        <a:lstStyle/>
        <a:p>
          <a:endParaRPr lang="en-US"/>
        </a:p>
      </dgm:t>
    </dgm:pt>
    <dgm:pt modelId="{B922D69D-BCE0-4667-B0AD-333C27A74C23}" type="pres">
      <dgm:prSet presAssocID="{B61C9907-C621-4218-8B70-5580E1AEA877}" presName="dummy" presStyleCnt="0"/>
      <dgm:spPr/>
    </dgm:pt>
    <dgm:pt modelId="{C852E234-2D35-46C5-9558-F9B3F648C199}" type="pres">
      <dgm:prSet presAssocID="{A2B2FF20-63E3-47CF-8F36-14901F263CF1}" presName="sibTrans" presStyleLbl="sibTrans2D1" presStyleIdx="1" presStyleCnt="6"/>
      <dgm:spPr/>
      <dgm:t>
        <a:bodyPr/>
        <a:lstStyle/>
        <a:p>
          <a:endParaRPr lang="en-US"/>
        </a:p>
      </dgm:t>
    </dgm:pt>
    <dgm:pt modelId="{C138906E-5CEC-44AF-916A-A86569246B34}" type="pres">
      <dgm:prSet presAssocID="{D873E659-FBA6-4EE6-8C78-A76E764C4542}" presName="node" presStyleLbl="node1" presStyleIdx="2" presStyleCnt="6" custRadScaleRad="97094" custRadScaleInc="6620">
        <dgm:presLayoutVars>
          <dgm:bulletEnabled val="1"/>
        </dgm:presLayoutVars>
      </dgm:prSet>
      <dgm:spPr/>
      <dgm:t>
        <a:bodyPr/>
        <a:lstStyle/>
        <a:p>
          <a:endParaRPr lang="en-US"/>
        </a:p>
      </dgm:t>
    </dgm:pt>
    <dgm:pt modelId="{154ED527-24E6-4B0C-AC36-492E0854B5D0}" type="pres">
      <dgm:prSet presAssocID="{D873E659-FBA6-4EE6-8C78-A76E764C4542}" presName="dummy" presStyleCnt="0"/>
      <dgm:spPr/>
    </dgm:pt>
    <dgm:pt modelId="{E938223C-E4C5-4722-9158-052211507992}" type="pres">
      <dgm:prSet presAssocID="{DEC198D2-D912-4357-9A2E-4E97CFE36C73}" presName="sibTrans" presStyleLbl="sibTrans2D1" presStyleIdx="2" presStyleCnt="6"/>
      <dgm:spPr/>
      <dgm:t>
        <a:bodyPr/>
        <a:lstStyle/>
        <a:p>
          <a:endParaRPr lang="en-US"/>
        </a:p>
      </dgm:t>
    </dgm:pt>
    <dgm:pt modelId="{A46A5E4D-6E17-4804-8A4B-037AF65B873B}" type="pres">
      <dgm:prSet presAssocID="{F3678DF2-A71D-4A0C-83AA-A101DC912ACF}" presName="node" presStyleLbl="node1" presStyleIdx="3" presStyleCnt="6">
        <dgm:presLayoutVars>
          <dgm:bulletEnabled val="1"/>
        </dgm:presLayoutVars>
      </dgm:prSet>
      <dgm:spPr/>
      <dgm:t>
        <a:bodyPr/>
        <a:lstStyle/>
        <a:p>
          <a:endParaRPr lang="en-US"/>
        </a:p>
      </dgm:t>
    </dgm:pt>
    <dgm:pt modelId="{1A134310-1742-4B61-869C-2027DBA65B71}" type="pres">
      <dgm:prSet presAssocID="{F3678DF2-A71D-4A0C-83AA-A101DC912ACF}" presName="dummy" presStyleCnt="0"/>
      <dgm:spPr/>
    </dgm:pt>
    <dgm:pt modelId="{3483FB10-93F7-47E0-A928-FBA6FAA78DFB}" type="pres">
      <dgm:prSet presAssocID="{82F9BDAC-D25A-4E3D-9B6B-1BC87E64ECE5}" presName="sibTrans" presStyleLbl="sibTrans2D1" presStyleIdx="3" presStyleCnt="6"/>
      <dgm:spPr/>
      <dgm:t>
        <a:bodyPr/>
        <a:lstStyle/>
        <a:p>
          <a:endParaRPr lang="en-US"/>
        </a:p>
      </dgm:t>
    </dgm:pt>
    <dgm:pt modelId="{150CF0DB-CE50-4684-82FD-A7E050FE37E4}" type="pres">
      <dgm:prSet presAssocID="{FC9FC4A3-DE8C-48F5-B08B-76E5023BB1E8}" presName="node" presStyleLbl="node1" presStyleIdx="4" presStyleCnt="6">
        <dgm:presLayoutVars>
          <dgm:bulletEnabled val="1"/>
        </dgm:presLayoutVars>
      </dgm:prSet>
      <dgm:spPr/>
      <dgm:t>
        <a:bodyPr/>
        <a:lstStyle/>
        <a:p>
          <a:endParaRPr lang="en-US"/>
        </a:p>
      </dgm:t>
    </dgm:pt>
    <dgm:pt modelId="{C4DDDB38-FBC3-449A-8983-747F995973E8}" type="pres">
      <dgm:prSet presAssocID="{FC9FC4A3-DE8C-48F5-B08B-76E5023BB1E8}" presName="dummy" presStyleCnt="0"/>
      <dgm:spPr/>
    </dgm:pt>
    <dgm:pt modelId="{9C00726A-0FF7-47C8-B0AE-D9499121C604}" type="pres">
      <dgm:prSet presAssocID="{84FD795B-0D35-40ED-84EB-31E91B285E81}" presName="sibTrans" presStyleLbl="sibTrans2D1" presStyleIdx="4" presStyleCnt="6"/>
      <dgm:spPr/>
      <dgm:t>
        <a:bodyPr/>
        <a:lstStyle/>
        <a:p>
          <a:endParaRPr lang="en-US"/>
        </a:p>
      </dgm:t>
    </dgm:pt>
    <dgm:pt modelId="{00991226-A79E-4C4B-BDBE-2506DBAD1F63}" type="pres">
      <dgm:prSet presAssocID="{8914D8B1-BFE9-4CF9-94B0-C38A6E7436F3}" presName="node" presStyleLbl="node1" presStyleIdx="5" presStyleCnt="6">
        <dgm:presLayoutVars>
          <dgm:bulletEnabled val="1"/>
        </dgm:presLayoutVars>
      </dgm:prSet>
      <dgm:spPr/>
      <dgm:t>
        <a:bodyPr/>
        <a:lstStyle/>
        <a:p>
          <a:endParaRPr lang="en-US"/>
        </a:p>
      </dgm:t>
    </dgm:pt>
    <dgm:pt modelId="{46FB3D3F-B383-43CF-BEB4-86823452C93F}" type="pres">
      <dgm:prSet presAssocID="{8914D8B1-BFE9-4CF9-94B0-C38A6E7436F3}" presName="dummy" presStyleCnt="0"/>
      <dgm:spPr/>
    </dgm:pt>
    <dgm:pt modelId="{0B85253B-E6FC-465E-AA37-2BDC43865900}" type="pres">
      <dgm:prSet presAssocID="{F3D793DA-D800-42F8-B9C7-E43BCD9045C0}" presName="sibTrans" presStyleLbl="sibTrans2D1" presStyleIdx="5" presStyleCnt="6"/>
      <dgm:spPr/>
      <dgm:t>
        <a:bodyPr/>
        <a:lstStyle/>
        <a:p>
          <a:endParaRPr lang="en-US"/>
        </a:p>
      </dgm:t>
    </dgm:pt>
  </dgm:ptLst>
  <dgm:cxnLst>
    <dgm:cxn modelId="{72DEFA0A-0279-4FDF-A34C-6410F060EC00}" type="presOf" srcId="{B61C9907-C621-4218-8B70-5580E1AEA877}" destId="{65957B66-0799-4378-84A7-7D77B97388DA}" srcOrd="0" destOrd="0" presId="urn:microsoft.com/office/officeart/2005/8/layout/radial6"/>
    <dgm:cxn modelId="{7D5E4C04-E08C-4503-9DD2-848E03444E91}" type="presOf" srcId="{A2B2FF20-63E3-47CF-8F36-14901F263CF1}" destId="{C852E234-2D35-46C5-9558-F9B3F648C199}" srcOrd="0" destOrd="0" presId="urn:microsoft.com/office/officeart/2005/8/layout/radial6"/>
    <dgm:cxn modelId="{69D5A1E4-6A28-429C-8E3C-54E81475A6E5}" srcId="{1660C268-3B1E-4885-A978-31056ABA28CE}" destId="{D873E659-FBA6-4EE6-8C78-A76E764C4542}" srcOrd="2" destOrd="0" parTransId="{F9951088-FA0D-4D64-BBA5-AC6C96B36060}" sibTransId="{DEC198D2-D912-4357-9A2E-4E97CFE36C73}"/>
    <dgm:cxn modelId="{5546D9ED-5349-4189-9129-88F719C7AB91}" type="presOf" srcId="{8914D8B1-BFE9-4CF9-94B0-C38A6E7436F3}" destId="{00991226-A79E-4C4B-BDBE-2506DBAD1F63}" srcOrd="0" destOrd="0" presId="urn:microsoft.com/office/officeart/2005/8/layout/radial6"/>
    <dgm:cxn modelId="{C66E28F3-A1E8-4E4E-84EE-57C4236E0270}" type="presOf" srcId="{A9E2AB7C-8CB2-49DE-BDCD-9AEE983FDFA4}" destId="{C7A5FE18-A58D-4631-8D1E-0379379014AB}" srcOrd="0" destOrd="0" presId="urn:microsoft.com/office/officeart/2005/8/layout/radial6"/>
    <dgm:cxn modelId="{0F0BEBA9-89B7-45C2-8890-4F8462EB9E65}" type="presOf" srcId="{746EA7A0-3206-4FF4-A323-43A6B26CAFE4}" destId="{7C39E1F4-1251-4E73-8E86-0C731A7C5785}" srcOrd="0" destOrd="0" presId="urn:microsoft.com/office/officeart/2005/8/layout/radial6"/>
    <dgm:cxn modelId="{3F1E6A86-BAE4-4570-AD3C-E377F3381217}" type="presOf" srcId="{F3D793DA-D800-42F8-B9C7-E43BCD9045C0}" destId="{0B85253B-E6FC-465E-AA37-2BDC43865900}" srcOrd="0" destOrd="0" presId="urn:microsoft.com/office/officeart/2005/8/layout/radial6"/>
    <dgm:cxn modelId="{43461DC7-8A7E-4703-A638-1249F673EACA}" srcId="{1660C268-3B1E-4885-A978-31056ABA28CE}" destId="{746EA7A0-3206-4FF4-A323-43A6B26CAFE4}" srcOrd="0" destOrd="0" parTransId="{94F80C3F-4703-463E-9899-B67D5E7FC018}" sibTransId="{A9E2AB7C-8CB2-49DE-BDCD-9AEE983FDFA4}"/>
    <dgm:cxn modelId="{3F2ABF82-511C-4DCD-9015-C5284B7500EE}" type="presOf" srcId="{FC9FC4A3-DE8C-48F5-B08B-76E5023BB1E8}" destId="{150CF0DB-CE50-4684-82FD-A7E050FE37E4}" srcOrd="0" destOrd="0" presId="urn:microsoft.com/office/officeart/2005/8/layout/radial6"/>
    <dgm:cxn modelId="{8F4D735D-02B5-4864-8D1F-712C766BCC2F}" srcId="{9C73459E-E61F-4641-AD3B-AAE1E6D8CE8E}" destId="{1660C268-3B1E-4885-A978-31056ABA28CE}" srcOrd="0" destOrd="0" parTransId="{171252C6-DF9F-4007-89E4-5052C5578D33}" sibTransId="{09328230-27E4-4B77-A47E-2D1F8E35D8AD}"/>
    <dgm:cxn modelId="{5AA7F7DD-EDF9-47E1-9CCC-D85F19134B45}" type="presOf" srcId="{1660C268-3B1E-4885-A978-31056ABA28CE}" destId="{ADB07738-E630-4E82-8CDB-6CB39DB4C3E5}" srcOrd="0" destOrd="0" presId="urn:microsoft.com/office/officeart/2005/8/layout/radial6"/>
    <dgm:cxn modelId="{D82156EF-36D5-4916-8005-D9EFEDEC8242}" type="presOf" srcId="{9C73459E-E61F-4641-AD3B-AAE1E6D8CE8E}" destId="{86B2A0E4-C45B-44F6-987E-2CDAB0091F53}" srcOrd="0" destOrd="0" presId="urn:microsoft.com/office/officeart/2005/8/layout/radial6"/>
    <dgm:cxn modelId="{126B3462-EFF9-48D3-B045-3CEA37ADC3B2}" srcId="{1660C268-3B1E-4885-A978-31056ABA28CE}" destId="{B61C9907-C621-4218-8B70-5580E1AEA877}" srcOrd="1" destOrd="0" parTransId="{A5D87F90-EEC7-4A4E-AFB0-D8896A48E3E2}" sibTransId="{A2B2FF20-63E3-47CF-8F36-14901F263CF1}"/>
    <dgm:cxn modelId="{68C84D78-4C89-420F-8F02-FADDB57855C5}" srcId="{1660C268-3B1E-4885-A978-31056ABA28CE}" destId="{8914D8B1-BFE9-4CF9-94B0-C38A6E7436F3}" srcOrd="5" destOrd="0" parTransId="{D69743DC-2FC4-48F0-ABEF-FBEC9752D843}" sibTransId="{F3D793DA-D800-42F8-B9C7-E43BCD9045C0}"/>
    <dgm:cxn modelId="{A7BF8704-76AB-428A-B15F-E1AE51FE493A}" type="presOf" srcId="{84FD795B-0D35-40ED-84EB-31E91B285E81}" destId="{9C00726A-0FF7-47C8-B0AE-D9499121C604}" srcOrd="0" destOrd="0" presId="urn:microsoft.com/office/officeart/2005/8/layout/radial6"/>
    <dgm:cxn modelId="{4A8D38FC-30BE-4E3C-A388-042DBE90BDEB}" srcId="{1660C268-3B1E-4885-A978-31056ABA28CE}" destId="{FC9FC4A3-DE8C-48F5-B08B-76E5023BB1E8}" srcOrd="4" destOrd="0" parTransId="{28C83BD4-52BE-452D-B721-C0E8312AB9A2}" sibTransId="{84FD795B-0D35-40ED-84EB-31E91B285E81}"/>
    <dgm:cxn modelId="{F7C15398-2E02-45F2-823E-6E4030642E1A}" type="presOf" srcId="{D873E659-FBA6-4EE6-8C78-A76E764C4542}" destId="{C138906E-5CEC-44AF-916A-A86569246B34}" srcOrd="0" destOrd="0" presId="urn:microsoft.com/office/officeart/2005/8/layout/radial6"/>
    <dgm:cxn modelId="{86327AC9-E969-42EF-B506-8A9E31FB9241}" type="presOf" srcId="{DEC198D2-D912-4357-9A2E-4E97CFE36C73}" destId="{E938223C-E4C5-4722-9158-052211507992}" srcOrd="0" destOrd="0" presId="urn:microsoft.com/office/officeart/2005/8/layout/radial6"/>
    <dgm:cxn modelId="{0F703E00-55F2-43A5-AD76-34DF038AB694}" srcId="{1660C268-3B1E-4885-A978-31056ABA28CE}" destId="{F3678DF2-A71D-4A0C-83AA-A101DC912ACF}" srcOrd="3" destOrd="0" parTransId="{0BEAF78C-9F94-4F43-BA5C-82C677832EDC}" sibTransId="{82F9BDAC-D25A-4E3D-9B6B-1BC87E64ECE5}"/>
    <dgm:cxn modelId="{CBBD94FF-37CB-4A44-A89F-13904D20E42E}" type="presOf" srcId="{F3678DF2-A71D-4A0C-83AA-A101DC912ACF}" destId="{A46A5E4D-6E17-4804-8A4B-037AF65B873B}" srcOrd="0" destOrd="0" presId="urn:microsoft.com/office/officeart/2005/8/layout/radial6"/>
    <dgm:cxn modelId="{49DF8B0C-A9EC-465C-B120-861F24E31F2E}" type="presOf" srcId="{82F9BDAC-D25A-4E3D-9B6B-1BC87E64ECE5}" destId="{3483FB10-93F7-47E0-A928-FBA6FAA78DFB}" srcOrd="0" destOrd="0" presId="urn:microsoft.com/office/officeart/2005/8/layout/radial6"/>
    <dgm:cxn modelId="{C2844BAC-0885-40F7-BB17-B6E8B79F4448}" type="presParOf" srcId="{86B2A0E4-C45B-44F6-987E-2CDAB0091F53}" destId="{ADB07738-E630-4E82-8CDB-6CB39DB4C3E5}" srcOrd="0" destOrd="0" presId="urn:microsoft.com/office/officeart/2005/8/layout/radial6"/>
    <dgm:cxn modelId="{AC99D92B-1739-4776-9921-239DA84EF41A}" type="presParOf" srcId="{86B2A0E4-C45B-44F6-987E-2CDAB0091F53}" destId="{7C39E1F4-1251-4E73-8E86-0C731A7C5785}" srcOrd="1" destOrd="0" presId="urn:microsoft.com/office/officeart/2005/8/layout/radial6"/>
    <dgm:cxn modelId="{1DE522DE-97F7-4C5D-8266-A150F2AF6D89}" type="presParOf" srcId="{86B2A0E4-C45B-44F6-987E-2CDAB0091F53}" destId="{64D0666A-34EF-4D5C-BE27-74C1B218165A}" srcOrd="2" destOrd="0" presId="urn:microsoft.com/office/officeart/2005/8/layout/radial6"/>
    <dgm:cxn modelId="{86AF226D-D9CC-4950-B83E-73566886EB3B}" type="presParOf" srcId="{86B2A0E4-C45B-44F6-987E-2CDAB0091F53}" destId="{C7A5FE18-A58D-4631-8D1E-0379379014AB}" srcOrd="3" destOrd="0" presId="urn:microsoft.com/office/officeart/2005/8/layout/radial6"/>
    <dgm:cxn modelId="{7DCD2464-4099-477F-AC6B-1064FCBDEEF1}" type="presParOf" srcId="{86B2A0E4-C45B-44F6-987E-2CDAB0091F53}" destId="{65957B66-0799-4378-84A7-7D77B97388DA}" srcOrd="4" destOrd="0" presId="urn:microsoft.com/office/officeart/2005/8/layout/radial6"/>
    <dgm:cxn modelId="{C969C95C-9172-4FC0-9602-DB0229718873}" type="presParOf" srcId="{86B2A0E4-C45B-44F6-987E-2CDAB0091F53}" destId="{B922D69D-BCE0-4667-B0AD-333C27A74C23}" srcOrd="5" destOrd="0" presId="urn:microsoft.com/office/officeart/2005/8/layout/radial6"/>
    <dgm:cxn modelId="{78D7E076-9C0D-4281-AF23-D6809D08DC8F}" type="presParOf" srcId="{86B2A0E4-C45B-44F6-987E-2CDAB0091F53}" destId="{C852E234-2D35-46C5-9558-F9B3F648C199}" srcOrd="6" destOrd="0" presId="urn:microsoft.com/office/officeart/2005/8/layout/radial6"/>
    <dgm:cxn modelId="{045AE61C-53D5-4B9E-8AD9-2930EFA5098D}" type="presParOf" srcId="{86B2A0E4-C45B-44F6-987E-2CDAB0091F53}" destId="{C138906E-5CEC-44AF-916A-A86569246B34}" srcOrd="7" destOrd="0" presId="urn:microsoft.com/office/officeart/2005/8/layout/radial6"/>
    <dgm:cxn modelId="{19A61F57-24A3-4B75-A413-2929A3EA1252}" type="presParOf" srcId="{86B2A0E4-C45B-44F6-987E-2CDAB0091F53}" destId="{154ED527-24E6-4B0C-AC36-492E0854B5D0}" srcOrd="8" destOrd="0" presId="urn:microsoft.com/office/officeart/2005/8/layout/radial6"/>
    <dgm:cxn modelId="{9A84EC0D-51C6-4741-905A-E5B79E4C0C07}" type="presParOf" srcId="{86B2A0E4-C45B-44F6-987E-2CDAB0091F53}" destId="{E938223C-E4C5-4722-9158-052211507992}" srcOrd="9" destOrd="0" presId="urn:microsoft.com/office/officeart/2005/8/layout/radial6"/>
    <dgm:cxn modelId="{9D0B6309-6741-4C60-9D70-B436B32FA669}" type="presParOf" srcId="{86B2A0E4-C45B-44F6-987E-2CDAB0091F53}" destId="{A46A5E4D-6E17-4804-8A4B-037AF65B873B}" srcOrd="10" destOrd="0" presId="urn:microsoft.com/office/officeart/2005/8/layout/radial6"/>
    <dgm:cxn modelId="{D62967A7-9BBF-4424-924B-F5B4DA5C01C0}" type="presParOf" srcId="{86B2A0E4-C45B-44F6-987E-2CDAB0091F53}" destId="{1A134310-1742-4B61-869C-2027DBA65B71}" srcOrd="11" destOrd="0" presId="urn:microsoft.com/office/officeart/2005/8/layout/radial6"/>
    <dgm:cxn modelId="{CE736024-6204-498B-9C72-F7C29FF29B76}" type="presParOf" srcId="{86B2A0E4-C45B-44F6-987E-2CDAB0091F53}" destId="{3483FB10-93F7-47E0-A928-FBA6FAA78DFB}" srcOrd="12" destOrd="0" presId="urn:microsoft.com/office/officeart/2005/8/layout/radial6"/>
    <dgm:cxn modelId="{1E6D1D79-C887-4665-BBBA-31ECF7F3D965}" type="presParOf" srcId="{86B2A0E4-C45B-44F6-987E-2CDAB0091F53}" destId="{150CF0DB-CE50-4684-82FD-A7E050FE37E4}" srcOrd="13" destOrd="0" presId="urn:microsoft.com/office/officeart/2005/8/layout/radial6"/>
    <dgm:cxn modelId="{EF367634-943C-48B3-952B-6D839C10C61E}" type="presParOf" srcId="{86B2A0E4-C45B-44F6-987E-2CDAB0091F53}" destId="{C4DDDB38-FBC3-449A-8983-747F995973E8}" srcOrd="14" destOrd="0" presId="urn:microsoft.com/office/officeart/2005/8/layout/radial6"/>
    <dgm:cxn modelId="{6C7F709B-1BAD-404B-BDB7-2731D1313A7C}" type="presParOf" srcId="{86B2A0E4-C45B-44F6-987E-2CDAB0091F53}" destId="{9C00726A-0FF7-47C8-B0AE-D9499121C604}" srcOrd="15" destOrd="0" presId="urn:microsoft.com/office/officeart/2005/8/layout/radial6"/>
    <dgm:cxn modelId="{58E8B1EB-FFD5-4B6E-AE9B-674E6A5305A9}" type="presParOf" srcId="{86B2A0E4-C45B-44F6-987E-2CDAB0091F53}" destId="{00991226-A79E-4C4B-BDBE-2506DBAD1F63}" srcOrd="16" destOrd="0" presId="urn:microsoft.com/office/officeart/2005/8/layout/radial6"/>
    <dgm:cxn modelId="{40050D23-7542-4B88-8F96-088C30EEE398}" type="presParOf" srcId="{86B2A0E4-C45B-44F6-987E-2CDAB0091F53}" destId="{46FB3D3F-B383-43CF-BEB4-86823452C93F}" srcOrd="17" destOrd="0" presId="urn:microsoft.com/office/officeart/2005/8/layout/radial6"/>
    <dgm:cxn modelId="{92BADE70-C481-4603-B154-7519E2BD2490}" type="presParOf" srcId="{86B2A0E4-C45B-44F6-987E-2CDAB0091F53}" destId="{0B85253B-E6FC-465E-AA37-2BDC43865900}" srcOrd="18" destOrd="0" presId="urn:microsoft.com/office/officeart/2005/8/layout/radial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rgbClr val="0070C0"/>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rgbClr val="0070C0"/>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rgbClr val="0070C0"/>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rgbClr val="0070C0"/>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AB50E44-DF74-49C9-8020-53955E7E68B5}"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n-US"/>
        </a:p>
      </dgm:t>
    </dgm:pt>
    <dgm:pt modelId="{B8ACD6F1-EA2B-4ACF-9DD0-6F5FCD50372C}" type="pres">
      <dgm:prSet presAssocID="{6AB50E44-DF74-49C9-8020-53955E7E68B5}" presName="linearFlow" presStyleCnt="0">
        <dgm:presLayoutVars>
          <dgm:dir/>
          <dgm:animLvl val="lvl"/>
          <dgm:resizeHandles val="exact"/>
        </dgm:presLayoutVars>
      </dgm:prSet>
      <dgm:spPr/>
      <dgm:t>
        <a:bodyPr/>
        <a:lstStyle/>
        <a:p>
          <a:endParaRPr lang="en-US"/>
        </a:p>
      </dgm:t>
    </dgm:pt>
  </dgm:ptLst>
  <dgm:cxnLst>
    <dgm:cxn modelId="{2EAFBC20-8F64-46EF-BBF7-C835FC86A32B}" type="presOf" srcId="{6AB50E44-DF74-49C9-8020-53955E7E68B5}" destId="{B8ACD6F1-EA2B-4ACF-9DD0-6F5FCD50372C}" srcOrd="0"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11FEA79-AD40-42CA-BB96-66A8D913CE36}"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dgm:t>
        <a:bodyPr/>
        <a:lstStyle/>
        <a:p>
          <a:pPr algn="ctr" rtl="1"/>
          <a:r>
            <a:rPr lang="fa-IR" sz="1400" dirty="0" smtClean="0">
              <a:cs typeface="+mj-cs"/>
            </a:rPr>
            <a:t>بخش اول</a:t>
          </a:r>
          <a:endParaRPr lang="en-US" sz="1400" baseline="0" dirty="0">
            <a:cs typeface="+mj-cs"/>
          </a:endParaRPr>
        </a:p>
      </dgm:t>
    </dgm:pt>
    <dgm:pt modelId="{50BD8BC5-3540-4A3D-9E54-C657991B2581}" type="parTrans" cxnId="{7091542A-169A-4A9E-8A84-71831755B51B}">
      <dgm:prSet/>
      <dgm:spPr/>
      <dgm:t>
        <a:bodyPr/>
        <a:lstStyle/>
        <a:p>
          <a:endParaRPr lang="en-US"/>
        </a:p>
      </dgm:t>
    </dgm:pt>
    <dgm:pt modelId="{590DB124-60BC-40FF-9F96-97CAD6C17201}" type="sibTrans" cxnId="{7091542A-169A-4A9E-8A84-71831755B51B}">
      <dgm:prSet/>
      <dgm:spPr/>
      <dgm:t>
        <a:bodyPr/>
        <a:lstStyle/>
        <a:p>
          <a:endParaRPr lang="en-US"/>
        </a:p>
      </dgm:t>
    </dgm:pt>
    <dgm:pt modelId="{6FC64EC6-AFDB-467D-9513-4E638DA0105E}">
      <dgm:prSet phldrT="[Text]"/>
      <dgm:spPr/>
      <dgm:t>
        <a:bodyPr/>
        <a:lstStyle/>
        <a:p>
          <a:pPr rtl="1"/>
          <a:r>
            <a:rPr lang="fa-IR" dirty="0" smtClean="0"/>
            <a:t>استقرار و خوشه بندی</a:t>
          </a:r>
          <a:endParaRPr lang="en-US" dirty="0"/>
        </a:p>
      </dgm:t>
    </dgm:pt>
    <dgm:pt modelId="{41630349-A715-4EB4-8234-3145056096FC}" type="parTrans" cxnId="{8AA2C400-CBAE-4A3F-A618-2D5853528C45}">
      <dgm:prSet/>
      <dgm:spPr/>
      <dgm:t>
        <a:bodyPr/>
        <a:lstStyle/>
        <a:p>
          <a:endParaRPr lang="en-US"/>
        </a:p>
      </dgm:t>
    </dgm:pt>
    <dgm:pt modelId="{BD7C64E2-0F70-4EAA-9C82-356DEDAC7233}" type="sibTrans" cxnId="{8AA2C400-CBAE-4A3F-A618-2D5853528C45}">
      <dgm:prSet/>
      <dgm:spPr/>
      <dgm:t>
        <a:bodyPr/>
        <a:lstStyle/>
        <a:p>
          <a:endParaRPr lang="en-US"/>
        </a:p>
      </dgm:t>
    </dgm:pt>
    <dgm:pt modelId="{76048A1F-E455-43A7-B966-60EEFDFDC6DA}">
      <dgm:prSet phldrT="[Text]"/>
      <dgm:spPr/>
      <dgm:t>
        <a:bodyPr/>
        <a:lstStyle/>
        <a:p>
          <a:r>
            <a:rPr lang="fa-IR" dirty="0"/>
            <a:t>بخش دوم</a:t>
          </a:r>
          <a:endParaRPr lang="en-US" dirty="0"/>
        </a:p>
      </dgm:t>
    </dgm:pt>
    <dgm:pt modelId="{B2F86F60-4A73-4A68-BDD8-A064846A8F0E}" type="parTrans" cxnId="{BDB522EF-FC19-4EEC-B79B-C4DDCE7561CD}">
      <dgm:prSet/>
      <dgm:spPr/>
      <dgm:t>
        <a:bodyPr/>
        <a:lstStyle/>
        <a:p>
          <a:endParaRPr lang="en-US"/>
        </a:p>
      </dgm:t>
    </dgm:pt>
    <dgm:pt modelId="{9FEBF39A-7243-4D74-83C7-3A686000237E}" type="sibTrans" cxnId="{BDB522EF-FC19-4EEC-B79B-C4DDCE7561CD}">
      <dgm:prSet/>
      <dgm:spPr/>
      <dgm:t>
        <a:bodyPr/>
        <a:lstStyle/>
        <a:p>
          <a:endParaRPr lang="en-US"/>
        </a:p>
      </dgm:t>
    </dgm:pt>
    <dgm:pt modelId="{57F397C7-00CF-45BB-B2B3-5654A256B04B}">
      <dgm:prSet phldrT="[Text]"/>
      <dgm:spPr/>
      <dgm:t>
        <a:bodyPr/>
        <a:lstStyle/>
        <a:p>
          <a:pPr rtl="1"/>
          <a:r>
            <a:rPr lang="fa-IR" dirty="0" smtClean="0"/>
            <a:t>کشف اهداف متحرک</a:t>
          </a:r>
          <a:endParaRPr lang="en-US" dirty="0"/>
        </a:p>
      </dgm:t>
    </dgm:pt>
    <dgm:pt modelId="{2FFF98D0-BB36-4B27-855A-BDE522426D54}" type="parTrans" cxnId="{3B3360C7-A598-4663-9614-53779EF1566F}">
      <dgm:prSet/>
      <dgm:spPr/>
      <dgm:t>
        <a:bodyPr/>
        <a:lstStyle/>
        <a:p>
          <a:endParaRPr lang="en-US"/>
        </a:p>
      </dgm:t>
    </dgm:pt>
    <dgm:pt modelId="{E5E0675F-391E-4F8F-94A9-B1B2EF548B4F}" type="sibTrans" cxnId="{3B3360C7-A598-4663-9614-53779EF1566F}">
      <dgm:prSet/>
      <dgm:spPr/>
      <dgm:t>
        <a:bodyPr/>
        <a:lstStyle/>
        <a:p>
          <a:endParaRPr lang="en-US"/>
        </a:p>
      </dgm:t>
    </dgm:pt>
    <dgm:pt modelId="{EAA39096-BE05-4ADE-8776-3A3F5246A78B}">
      <dgm:prSet phldrT="[Text]"/>
      <dgm:spPr/>
      <dgm:t>
        <a:bodyPr/>
        <a:lstStyle/>
        <a:p>
          <a:r>
            <a:rPr lang="fa-IR" dirty="0"/>
            <a:t>بخش سوم</a:t>
          </a:r>
          <a:endParaRPr lang="en-US" dirty="0"/>
        </a:p>
      </dgm:t>
    </dgm:pt>
    <dgm:pt modelId="{C4FE7F97-0842-4EEE-8079-8F96C8BBC5B3}" type="parTrans" cxnId="{175095AF-59AE-4966-AA6D-4DC6F7755AE8}">
      <dgm:prSet/>
      <dgm:spPr/>
      <dgm:t>
        <a:bodyPr/>
        <a:lstStyle/>
        <a:p>
          <a:endParaRPr lang="en-US"/>
        </a:p>
      </dgm:t>
    </dgm:pt>
    <dgm:pt modelId="{4A0D1289-C4FF-42C5-AF7D-080712962D7C}" type="sibTrans" cxnId="{175095AF-59AE-4966-AA6D-4DC6F7755AE8}">
      <dgm:prSet/>
      <dgm:spPr/>
      <dgm:t>
        <a:bodyPr/>
        <a:lstStyle/>
        <a:p>
          <a:endParaRPr lang="en-US"/>
        </a:p>
      </dgm:t>
    </dgm:pt>
    <dgm:pt modelId="{BA2CE96A-786C-49E6-AE9E-449041E69DC0}">
      <dgm:prSet phldrT="[Text]"/>
      <dgm:spPr/>
      <dgm:t>
        <a:bodyPr/>
        <a:lstStyle/>
        <a:p>
          <a:pPr rtl="1"/>
          <a:r>
            <a:rPr lang="fa-IR" dirty="0" smtClean="0"/>
            <a:t>ردیابی اهداف متحرک</a:t>
          </a:r>
          <a:endParaRPr lang="en-US" dirty="0"/>
        </a:p>
      </dgm:t>
    </dgm:pt>
    <dgm:pt modelId="{63A92C79-DEF5-4272-9371-C6E738EFE34B}" type="parTrans" cxnId="{4833CEAE-7C23-44D5-ABA5-E2FEEDEF6472}">
      <dgm:prSet/>
      <dgm:spPr/>
      <dgm:t>
        <a:bodyPr/>
        <a:lstStyle/>
        <a:p>
          <a:endParaRPr lang="en-US"/>
        </a:p>
      </dgm:t>
    </dgm:pt>
    <dgm:pt modelId="{7FDE781C-F160-4DEA-AE59-0524166E7273}" type="sibTrans" cxnId="{4833CEAE-7C23-44D5-ABA5-E2FEEDEF6472}">
      <dgm:prSet/>
      <dgm:spPr/>
      <dgm:t>
        <a:bodyPr/>
        <a:lstStyle/>
        <a:p>
          <a:endParaRPr lang="en-US"/>
        </a:p>
      </dgm:t>
    </dgm:pt>
    <dgm:pt modelId="{D66DB436-5680-4E52-AABE-EA3BAF428E3D}">
      <dgm:prSet phldrT="[Text]"/>
      <dgm:spPr/>
      <dgm:t>
        <a:bodyPr/>
        <a:lstStyle/>
        <a:p>
          <a:r>
            <a:rPr lang="fa-IR" dirty="0" smtClean="0"/>
            <a:t>بخش چهارم</a:t>
          </a:r>
          <a:endParaRPr lang="en-US" dirty="0"/>
        </a:p>
      </dgm:t>
    </dgm:pt>
    <dgm:pt modelId="{3004D824-A362-406C-9E0D-0CB07F5E4DFD}" type="parTrans" cxnId="{F5CE3F68-31C3-4DCA-87E7-8F39B6B1EE0E}">
      <dgm:prSet/>
      <dgm:spPr/>
      <dgm:t>
        <a:bodyPr/>
        <a:lstStyle/>
        <a:p>
          <a:endParaRPr lang="en-US"/>
        </a:p>
      </dgm:t>
    </dgm:pt>
    <dgm:pt modelId="{C34FA77C-0748-47C9-9CD7-3F4E85B0869B}" type="sibTrans" cxnId="{F5CE3F68-31C3-4DCA-87E7-8F39B6B1EE0E}">
      <dgm:prSet/>
      <dgm:spPr/>
      <dgm:t>
        <a:bodyPr/>
        <a:lstStyle/>
        <a:p>
          <a:endParaRPr lang="en-US"/>
        </a:p>
      </dgm:t>
    </dgm:pt>
    <dgm:pt modelId="{56D89DB3-2519-4C4B-973D-0D76C2D9FFEE}">
      <dgm:prSet phldrT="[Text]"/>
      <dgm:spPr/>
      <dgm:t>
        <a:bodyPr/>
        <a:lstStyle/>
        <a:p>
          <a:pPr rtl="1"/>
          <a:r>
            <a:rPr lang="fa-IR" dirty="0" smtClean="0"/>
            <a:t>بازیابی اهداف متحرک</a:t>
          </a:r>
          <a:endParaRPr lang="en-US" dirty="0"/>
        </a:p>
      </dgm:t>
    </dgm:pt>
    <dgm:pt modelId="{995E9282-E1EC-4A48-8B4C-7F875DB9C4BA}" type="parTrans" cxnId="{78C77488-C849-4501-A1C0-1AA3FFCF8449}">
      <dgm:prSet/>
      <dgm:spPr/>
      <dgm:t>
        <a:bodyPr/>
        <a:lstStyle/>
        <a:p>
          <a:endParaRPr lang="en-US"/>
        </a:p>
      </dgm:t>
    </dgm:pt>
    <dgm:pt modelId="{3188BA6B-5163-4960-BE31-CF2CF6F736FF}" type="sibTrans" cxnId="{78C77488-C849-4501-A1C0-1AA3FFCF8449}">
      <dgm:prSet/>
      <dgm:spPr/>
      <dgm:t>
        <a:bodyPr/>
        <a:lstStyle/>
        <a:p>
          <a:endParaRPr lang="en-US"/>
        </a:p>
      </dgm:t>
    </dgm:pt>
    <dgm:pt modelId="{89EF3F40-6D08-4E0C-87BC-84DA2B115CF2}" type="pres">
      <dgm:prSet presAssocID="{911FEA79-AD40-42CA-BB96-66A8D913CE36}" presName="linearFlow" presStyleCnt="0">
        <dgm:presLayoutVars>
          <dgm:dir/>
          <dgm:animLvl val="lvl"/>
          <dgm:resizeHandles val="exact"/>
        </dgm:presLayoutVars>
      </dgm:prSet>
      <dgm:spPr/>
      <dgm:t>
        <a:bodyPr/>
        <a:lstStyle/>
        <a:p>
          <a:endParaRPr lang="en-US"/>
        </a:p>
      </dgm:t>
    </dgm:pt>
    <dgm:pt modelId="{B5F4EE37-D948-4962-BCA0-6CB217A7F0E2}" type="pres">
      <dgm:prSet presAssocID="{A9FB0DDA-C0D3-45CD-95FE-4C612214C98F}" presName="composite" presStyleCnt="0"/>
      <dgm:spPr/>
    </dgm:pt>
    <dgm:pt modelId="{4D4F35BA-C356-4067-B64E-7A8E9C99F7DE}" type="pres">
      <dgm:prSet presAssocID="{A9FB0DDA-C0D3-45CD-95FE-4C612214C98F}" presName="parentText" presStyleLbl="alignNode1" presStyleIdx="0" presStyleCnt="4">
        <dgm:presLayoutVars>
          <dgm:chMax val="1"/>
          <dgm:bulletEnabled val="1"/>
        </dgm:presLayoutVars>
      </dgm:prSet>
      <dgm:spPr/>
      <dgm:t>
        <a:bodyPr/>
        <a:lstStyle/>
        <a:p>
          <a:endParaRPr lang="en-US"/>
        </a:p>
      </dgm:t>
    </dgm:pt>
    <dgm:pt modelId="{D9EA7A51-4373-49AE-B27B-BC3F5E348314}" type="pres">
      <dgm:prSet presAssocID="{A9FB0DDA-C0D3-45CD-95FE-4C612214C98F}" presName="descendantText" presStyleLbl="alignAcc1" presStyleIdx="0" presStyleCnt="4">
        <dgm:presLayoutVars>
          <dgm:bulletEnabled val="1"/>
        </dgm:presLayoutVars>
      </dgm:prSet>
      <dgm:spPr/>
      <dgm:t>
        <a:bodyPr/>
        <a:lstStyle/>
        <a:p>
          <a:endParaRPr lang="en-US"/>
        </a:p>
      </dgm:t>
    </dgm:pt>
    <dgm:pt modelId="{ACC8ED5A-129F-4436-8AF4-DB3DFDEB86DF}" type="pres">
      <dgm:prSet presAssocID="{590DB124-60BC-40FF-9F96-97CAD6C17201}" presName="sp" presStyleCnt="0"/>
      <dgm:spPr/>
    </dgm:pt>
    <dgm:pt modelId="{59E81D93-B3FA-48AC-B1D4-8214499DDC3A}" type="pres">
      <dgm:prSet presAssocID="{76048A1F-E455-43A7-B966-60EEFDFDC6DA}" presName="composite" presStyleCnt="0"/>
      <dgm:spPr/>
    </dgm:pt>
    <dgm:pt modelId="{10145630-8C26-445A-A919-2108A61BA4DC}" type="pres">
      <dgm:prSet presAssocID="{76048A1F-E455-43A7-B966-60EEFDFDC6DA}" presName="parentText" presStyleLbl="alignNode1" presStyleIdx="1" presStyleCnt="4">
        <dgm:presLayoutVars>
          <dgm:chMax val="1"/>
          <dgm:bulletEnabled val="1"/>
        </dgm:presLayoutVars>
      </dgm:prSet>
      <dgm:spPr/>
      <dgm:t>
        <a:bodyPr/>
        <a:lstStyle/>
        <a:p>
          <a:endParaRPr lang="en-US"/>
        </a:p>
      </dgm:t>
    </dgm:pt>
    <dgm:pt modelId="{382BA4B5-44D3-477A-AC35-CF756FED73BA}" type="pres">
      <dgm:prSet presAssocID="{76048A1F-E455-43A7-B966-60EEFDFDC6DA}" presName="descendantText" presStyleLbl="alignAcc1" presStyleIdx="1" presStyleCnt="4">
        <dgm:presLayoutVars>
          <dgm:bulletEnabled val="1"/>
        </dgm:presLayoutVars>
      </dgm:prSet>
      <dgm:spPr/>
      <dgm:t>
        <a:bodyPr/>
        <a:lstStyle/>
        <a:p>
          <a:endParaRPr lang="en-US"/>
        </a:p>
      </dgm:t>
    </dgm:pt>
    <dgm:pt modelId="{DBCA929E-ACB9-42C9-B955-6A5A207B9415}" type="pres">
      <dgm:prSet presAssocID="{9FEBF39A-7243-4D74-83C7-3A686000237E}" presName="sp" presStyleCnt="0"/>
      <dgm:spPr/>
    </dgm:pt>
    <dgm:pt modelId="{DD5370DA-5239-48CD-A93E-DB4900CDDBBD}" type="pres">
      <dgm:prSet presAssocID="{EAA39096-BE05-4ADE-8776-3A3F5246A78B}" presName="composite" presStyleCnt="0"/>
      <dgm:spPr/>
    </dgm:pt>
    <dgm:pt modelId="{4AAB771B-300B-4BB4-A6A5-D591725230F3}" type="pres">
      <dgm:prSet presAssocID="{EAA39096-BE05-4ADE-8776-3A3F5246A78B}" presName="parentText" presStyleLbl="alignNode1" presStyleIdx="2" presStyleCnt="4">
        <dgm:presLayoutVars>
          <dgm:chMax val="1"/>
          <dgm:bulletEnabled val="1"/>
        </dgm:presLayoutVars>
      </dgm:prSet>
      <dgm:spPr/>
      <dgm:t>
        <a:bodyPr/>
        <a:lstStyle/>
        <a:p>
          <a:endParaRPr lang="en-US"/>
        </a:p>
      </dgm:t>
    </dgm:pt>
    <dgm:pt modelId="{73159609-5369-46F9-82F6-209C3DE7B8F5}" type="pres">
      <dgm:prSet presAssocID="{EAA39096-BE05-4ADE-8776-3A3F5246A78B}" presName="descendantText" presStyleLbl="alignAcc1" presStyleIdx="2" presStyleCnt="4">
        <dgm:presLayoutVars>
          <dgm:bulletEnabled val="1"/>
        </dgm:presLayoutVars>
      </dgm:prSet>
      <dgm:spPr/>
      <dgm:t>
        <a:bodyPr/>
        <a:lstStyle/>
        <a:p>
          <a:endParaRPr lang="en-US"/>
        </a:p>
      </dgm:t>
    </dgm:pt>
    <dgm:pt modelId="{6037431D-A401-4701-9503-5EDB38F3DECD}" type="pres">
      <dgm:prSet presAssocID="{4A0D1289-C4FF-42C5-AF7D-080712962D7C}" presName="sp" presStyleCnt="0"/>
      <dgm:spPr/>
    </dgm:pt>
    <dgm:pt modelId="{A1AB2881-7F44-4047-99CA-27A5D03EE8E4}" type="pres">
      <dgm:prSet presAssocID="{D66DB436-5680-4E52-AABE-EA3BAF428E3D}" presName="composite" presStyleCnt="0"/>
      <dgm:spPr/>
    </dgm:pt>
    <dgm:pt modelId="{2CAAD4E9-6B91-4FC6-A2B0-8BB9EF4DD9CD}" type="pres">
      <dgm:prSet presAssocID="{D66DB436-5680-4E52-AABE-EA3BAF428E3D}" presName="parentText" presStyleLbl="alignNode1" presStyleIdx="3" presStyleCnt="4">
        <dgm:presLayoutVars>
          <dgm:chMax val="1"/>
          <dgm:bulletEnabled val="1"/>
        </dgm:presLayoutVars>
      </dgm:prSet>
      <dgm:spPr/>
      <dgm:t>
        <a:bodyPr/>
        <a:lstStyle/>
        <a:p>
          <a:endParaRPr lang="en-US"/>
        </a:p>
      </dgm:t>
    </dgm:pt>
    <dgm:pt modelId="{F89CD7E0-AF4E-4BC4-AF3B-BF719C8944D1}" type="pres">
      <dgm:prSet presAssocID="{D66DB436-5680-4E52-AABE-EA3BAF428E3D}" presName="descendantText" presStyleLbl="alignAcc1" presStyleIdx="3" presStyleCnt="4">
        <dgm:presLayoutVars>
          <dgm:bulletEnabled val="1"/>
        </dgm:presLayoutVars>
      </dgm:prSet>
      <dgm:spPr/>
      <dgm:t>
        <a:bodyPr/>
        <a:lstStyle/>
        <a:p>
          <a:endParaRPr lang="en-US"/>
        </a:p>
      </dgm:t>
    </dgm:pt>
  </dgm:ptLst>
  <dgm:cxnLst>
    <dgm:cxn modelId="{F5CE3F68-31C3-4DCA-87E7-8F39B6B1EE0E}" srcId="{911FEA79-AD40-42CA-BB96-66A8D913CE36}" destId="{D66DB436-5680-4E52-AABE-EA3BAF428E3D}" srcOrd="3" destOrd="0" parTransId="{3004D824-A362-406C-9E0D-0CB07F5E4DFD}" sibTransId="{C34FA77C-0748-47C9-9CD7-3F4E85B0869B}"/>
    <dgm:cxn modelId="{794D2F1C-CEDD-4DFC-A5F8-FE6E5E193E10}" type="presOf" srcId="{6FC64EC6-AFDB-467D-9513-4E638DA0105E}" destId="{D9EA7A51-4373-49AE-B27B-BC3F5E348314}" srcOrd="0" destOrd="0" presId="urn:microsoft.com/office/officeart/2005/8/layout/chevron2"/>
    <dgm:cxn modelId="{AD414870-1193-40ED-9C5A-7EBFB8A7874F}" type="presOf" srcId="{56D89DB3-2519-4C4B-973D-0D76C2D9FFEE}" destId="{F89CD7E0-AF4E-4BC4-AF3B-BF719C8944D1}" srcOrd="0" destOrd="0" presId="urn:microsoft.com/office/officeart/2005/8/layout/chevron2"/>
    <dgm:cxn modelId="{75C91CEE-E73F-4712-8205-78F9A05ECED7}" type="presOf" srcId="{D66DB436-5680-4E52-AABE-EA3BAF428E3D}" destId="{2CAAD4E9-6B91-4FC6-A2B0-8BB9EF4DD9CD}" srcOrd="0" destOrd="0" presId="urn:microsoft.com/office/officeart/2005/8/layout/chevron2"/>
    <dgm:cxn modelId="{970D9123-7FD1-4E7A-8010-85F9B303C941}" type="presOf" srcId="{76048A1F-E455-43A7-B966-60EEFDFDC6DA}" destId="{10145630-8C26-445A-A919-2108A61BA4DC}" srcOrd="0" destOrd="0" presId="urn:microsoft.com/office/officeart/2005/8/layout/chevron2"/>
    <dgm:cxn modelId="{8AA2C400-CBAE-4A3F-A618-2D5853528C45}" srcId="{A9FB0DDA-C0D3-45CD-95FE-4C612214C98F}" destId="{6FC64EC6-AFDB-467D-9513-4E638DA0105E}" srcOrd="0" destOrd="0" parTransId="{41630349-A715-4EB4-8234-3145056096FC}" sibTransId="{BD7C64E2-0F70-4EAA-9C82-356DEDAC7233}"/>
    <dgm:cxn modelId="{175095AF-59AE-4966-AA6D-4DC6F7755AE8}" srcId="{911FEA79-AD40-42CA-BB96-66A8D913CE36}" destId="{EAA39096-BE05-4ADE-8776-3A3F5246A78B}" srcOrd="2" destOrd="0" parTransId="{C4FE7F97-0842-4EEE-8079-8F96C8BBC5B3}" sibTransId="{4A0D1289-C4FF-42C5-AF7D-080712962D7C}"/>
    <dgm:cxn modelId="{FBFAE441-B30E-4413-BCC2-A3304B5F876A}" type="presOf" srcId="{A9FB0DDA-C0D3-45CD-95FE-4C612214C98F}" destId="{4D4F35BA-C356-4067-B64E-7A8E9C99F7DE}" srcOrd="0" destOrd="0" presId="urn:microsoft.com/office/officeart/2005/8/layout/chevron2"/>
    <dgm:cxn modelId="{A9C2AC53-9EBF-4716-967A-C6E7924719D3}" type="presOf" srcId="{911FEA79-AD40-42CA-BB96-66A8D913CE36}" destId="{89EF3F40-6D08-4E0C-87BC-84DA2B115CF2}" srcOrd="0" destOrd="0" presId="urn:microsoft.com/office/officeart/2005/8/layout/chevron2"/>
    <dgm:cxn modelId="{275F3C24-D94B-412B-8CAF-254CF20E4D30}" type="presOf" srcId="{57F397C7-00CF-45BB-B2B3-5654A256B04B}" destId="{382BA4B5-44D3-477A-AC35-CF756FED73BA}" srcOrd="0" destOrd="0" presId="urn:microsoft.com/office/officeart/2005/8/layout/chevron2"/>
    <dgm:cxn modelId="{BDB522EF-FC19-4EEC-B79B-C4DDCE7561CD}" srcId="{911FEA79-AD40-42CA-BB96-66A8D913CE36}" destId="{76048A1F-E455-43A7-B966-60EEFDFDC6DA}" srcOrd="1" destOrd="0" parTransId="{B2F86F60-4A73-4A68-BDD8-A064846A8F0E}" sibTransId="{9FEBF39A-7243-4D74-83C7-3A686000237E}"/>
    <dgm:cxn modelId="{7091542A-169A-4A9E-8A84-71831755B51B}" srcId="{911FEA79-AD40-42CA-BB96-66A8D913CE36}" destId="{A9FB0DDA-C0D3-45CD-95FE-4C612214C98F}" srcOrd="0" destOrd="0" parTransId="{50BD8BC5-3540-4A3D-9E54-C657991B2581}" sibTransId="{590DB124-60BC-40FF-9F96-97CAD6C17201}"/>
    <dgm:cxn modelId="{39AD4516-E644-46ED-8475-8AD8BE1BE601}" type="presOf" srcId="{EAA39096-BE05-4ADE-8776-3A3F5246A78B}" destId="{4AAB771B-300B-4BB4-A6A5-D591725230F3}" srcOrd="0" destOrd="0" presId="urn:microsoft.com/office/officeart/2005/8/layout/chevron2"/>
    <dgm:cxn modelId="{4833CEAE-7C23-44D5-ABA5-E2FEEDEF6472}" srcId="{EAA39096-BE05-4ADE-8776-3A3F5246A78B}" destId="{BA2CE96A-786C-49E6-AE9E-449041E69DC0}" srcOrd="0" destOrd="0" parTransId="{63A92C79-DEF5-4272-9371-C6E738EFE34B}" sibTransId="{7FDE781C-F160-4DEA-AE59-0524166E7273}"/>
    <dgm:cxn modelId="{EA79FFD6-1435-457A-828C-A81868704326}" type="presOf" srcId="{BA2CE96A-786C-49E6-AE9E-449041E69DC0}" destId="{73159609-5369-46F9-82F6-209C3DE7B8F5}" srcOrd="0" destOrd="0" presId="urn:microsoft.com/office/officeart/2005/8/layout/chevron2"/>
    <dgm:cxn modelId="{3B3360C7-A598-4663-9614-53779EF1566F}" srcId="{76048A1F-E455-43A7-B966-60EEFDFDC6DA}" destId="{57F397C7-00CF-45BB-B2B3-5654A256B04B}" srcOrd="0" destOrd="0" parTransId="{2FFF98D0-BB36-4B27-855A-BDE522426D54}" sibTransId="{E5E0675F-391E-4F8F-94A9-B1B2EF548B4F}"/>
    <dgm:cxn modelId="{78C77488-C849-4501-A1C0-1AA3FFCF8449}" srcId="{D66DB436-5680-4E52-AABE-EA3BAF428E3D}" destId="{56D89DB3-2519-4C4B-973D-0D76C2D9FFEE}" srcOrd="0" destOrd="0" parTransId="{995E9282-E1EC-4A48-8B4C-7F875DB9C4BA}" sibTransId="{3188BA6B-5163-4960-BE31-CF2CF6F736FF}"/>
    <dgm:cxn modelId="{FFB8A1C2-BF3D-487F-A51C-F4519279563D}" type="presParOf" srcId="{89EF3F40-6D08-4E0C-87BC-84DA2B115CF2}" destId="{B5F4EE37-D948-4962-BCA0-6CB217A7F0E2}" srcOrd="0" destOrd="0" presId="urn:microsoft.com/office/officeart/2005/8/layout/chevron2"/>
    <dgm:cxn modelId="{6EBEFE80-BADD-4917-A2A2-4F1086EDD92E}" type="presParOf" srcId="{B5F4EE37-D948-4962-BCA0-6CB217A7F0E2}" destId="{4D4F35BA-C356-4067-B64E-7A8E9C99F7DE}" srcOrd="0" destOrd="0" presId="urn:microsoft.com/office/officeart/2005/8/layout/chevron2"/>
    <dgm:cxn modelId="{0FD0FA1D-2365-4284-9E42-B1EB5526DFFD}" type="presParOf" srcId="{B5F4EE37-D948-4962-BCA0-6CB217A7F0E2}" destId="{D9EA7A51-4373-49AE-B27B-BC3F5E348314}" srcOrd="1" destOrd="0" presId="urn:microsoft.com/office/officeart/2005/8/layout/chevron2"/>
    <dgm:cxn modelId="{61ACCE69-7B67-4247-A5AB-BC410C8A59CE}" type="presParOf" srcId="{89EF3F40-6D08-4E0C-87BC-84DA2B115CF2}" destId="{ACC8ED5A-129F-4436-8AF4-DB3DFDEB86DF}" srcOrd="1" destOrd="0" presId="urn:microsoft.com/office/officeart/2005/8/layout/chevron2"/>
    <dgm:cxn modelId="{FFFC8DBC-39B0-47AE-BBE2-538E1CA72473}" type="presParOf" srcId="{89EF3F40-6D08-4E0C-87BC-84DA2B115CF2}" destId="{59E81D93-B3FA-48AC-B1D4-8214499DDC3A}" srcOrd="2" destOrd="0" presId="urn:microsoft.com/office/officeart/2005/8/layout/chevron2"/>
    <dgm:cxn modelId="{04FBA511-7B4C-4FCA-B9BD-A36CD30C24E2}" type="presParOf" srcId="{59E81D93-B3FA-48AC-B1D4-8214499DDC3A}" destId="{10145630-8C26-445A-A919-2108A61BA4DC}" srcOrd="0" destOrd="0" presId="urn:microsoft.com/office/officeart/2005/8/layout/chevron2"/>
    <dgm:cxn modelId="{645120B7-C5A3-40E1-9192-B660553C37AC}" type="presParOf" srcId="{59E81D93-B3FA-48AC-B1D4-8214499DDC3A}" destId="{382BA4B5-44D3-477A-AC35-CF756FED73BA}" srcOrd="1" destOrd="0" presId="urn:microsoft.com/office/officeart/2005/8/layout/chevron2"/>
    <dgm:cxn modelId="{E32F49BE-074C-44F6-89FC-AFF4EE8AB3CD}" type="presParOf" srcId="{89EF3F40-6D08-4E0C-87BC-84DA2B115CF2}" destId="{DBCA929E-ACB9-42C9-B955-6A5A207B9415}" srcOrd="3" destOrd="0" presId="urn:microsoft.com/office/officeart/2005/8/layout/chevron2"/>
    <dgm:cxn modelId="{4D2D4B5D-1791-4E36-B88A-62ADBC3307C1}" type="presParOf" srcId="{89EF3F40-6D08-4E0C-87BC-84DA2B115CF2}" destId="{DD5370DA-5239-48CD-A93E-DB4900CDDBBD}" srcOrd="4" destOrd="0" presId="urn:microsoft.com/office/officeart/2005/8/layout/chevron2"/>
    <dgm:cxn modelId="{8A4A13B5-4962-4796-89A9-89A55C97B24A}" type="presParOf" srcId="{DD5370DA-5239-48CD-A93E-DB4900CDDBBD}" destId="{4AAB771B-300B-4BB4-A6A5-D591725230F3}" srcOrd="0" destOrd="0" presId="urn:microsoft.com/office/officeart/2005/8/layout/chevron2"/>
    <dgm:cxn modelId="{B6404FEF-F4DC-42F8-982B-AAEB6FD5A83C}" type="presParOf" srcId="{DD5370DA-5239-48CD-A93E-DB4900CDDBBD}" destId="{73159609-5369-46F9-82F6-209C3DE7B8F5}" srcOrd="1" destOrd="0" presId="urn:microsoft.com/office/officeart/2005/8/layout/chevron2"/>
    <dgm:cxn modelId="{E8B29D6D-EFC3-42AC-8C5C-CA841F600645}" type="presParOf" srcId="{89EF3F40-6D08-4E0C-87BC-84DA2B115CF2}" destId="{6037431D-A401-4701-9503-5EDB38F3DECD}" srcOrd="5" destOrd="0" presId="urn:microsoft.com/office/officeart/2005/8/layout/chevron2"/>
    <dgm:cxn modelId="{565BA481-ACD6-4F9C-A3D5-97B747DC23B2}" type="presParOf" srcId="{89EF3F40-6D08-4E0C-87BC-84DA2B115CF2}" destId="{A1AB2881-7F44-4047-99CA-27A5D03EE8E4}" srcOrd="6" destOrd="0" presId="urn:microsoft.com/office/officeart/2005/8/layout/chevron2"/>
    <dgm:cxn modelId="{F9CC4DE8-1FB3-40A2-8DC8-27EDB9F9921D}" type="presParOf" srcId="{A1AB2881-7F44-4047-99CA-27A5D03EE8E4}" destId="{2CAAD4E9-6B91-4FC6-A2B0-8BB9EF4DD9CD}" srcOrd="0" destOrd="0" presId="urn:microsoft.com/office/officeart/2005/8/layout/chevron2"/>
    <dgm:cxn modelId="{55DB3B45-EC77-49BE-9070-3AD0002ABB76}" type="presParOf" srcId="{A1AB2881-7F44-4047-99CA-27A5D03EE8E4}" destId="{F89CD7E0-AF4E-4BC4-AF3B-BF719C8944D1}" srcOrd="1" destOrd="0" presId="urn:microsoft.com/office/officeart/2005/8/layout/chevron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rgbClr val="0070C0"/>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rgbClr val="0070C0"/>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rgbClr val="0070C0"/>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rgbClr val="0070C0"/>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rgbClr val="0070C0"/>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rgbClr val="0070C0"/>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rgbClr val="0070C0"/>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rgbClr val="0070C0"/>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rgbClr val="0070C0"/>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rgbClr val="0070C0"/>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rgbClr val="0070C0"/>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rgbClr val="0070C0"/>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rgbClr val="0070C0"/>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rgbClr val="0070C0"/>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rgbClr val="0070C0"/>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rgbClr val="0070C0"/>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rgbClr val="0070C0"/>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rgbClr val="0070C0"/>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rgbClr val="0070C0"/>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rgbClr val="0070C0"/>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rgbClr val="0070C0"/>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chemeClr val="bg1">
            <a:lumMod val="65000"/>
          </a:schemeClr>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a:solidFill>
          <a:srgbClr val="0070C0"/>
        </a:solidFill>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chemeClr val="bg1">
            <a:lumMod val="65000"/>
          </a:schemeClr>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a:solidFill>
          <a:srgbClr val="0070C0"/>
        </a:solidFill>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chemeClr val="bg1">
            <a:lumMod val="65000"/>
          </a:schemeClr>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a:solidFill>
          <a:schemeClr val="bg1">
            <a:lumMod val="65000"/>
          </a:schemeClr>
        </a:solidFill>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a:solidFill>
          <a:schemeClr val="bg1">
            <a:lumMod val="65000"/>
          </a:schemeClr>
        </a:solidFill>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a:solidFill>
          <a:srgbClr val="0070C0"/>
        </a:solidFill>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rgbClr val="0070C0"/>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rgbClr val="0070C0"/>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rgbClr val="0070C0"/>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1FEA79-AD40-42CA-BB96-66A8D913CE36}"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A9FB0DDA-C0D3-45CD-95FE-4C612214C98F}">
      <dgm:prSet custT="1"/>
      <dgm:spPr>
        <a:solidFill>
          <a:schemeClr val="bg1">
            <a:lumMod val="65000"/>
          </a:schemeClr>
        </a:solidFill>
      </dgm:spPr>
      <dgm:t>
        <a:bodyPr/>
        <a:lstStyle/>
        <a:p>
          <a:pPr algn="r" rtl="1"/>
          <a:r>
            <a:rPr lang="fa-IR" sz="2200" baseline="0" dirty="0" smtClean="0">
              <a:cs typeface="B Nazanin" panose="00000400000000000000" pitchFamily="2" charset="-78"/>
            </a:rPr>
            <a:t>کلیات تحقیق</a:t>
          </a:r>
          <a:endParaRPr lang="en-US" sz="2200" baseline="0" dirty="0">
            <a:cs typeface="B Nazanin" panose="00000400000000000000" pitchFamily="2" charset="-78"/>
          </a:endParaRPr>
        </a:p>
      </dgm:t>
    </dgm:pt>
    <dgm:pt modelId="{590DB124-60BC-40FF-9F96-97CAD6C17201}" type="sibTrans" cxnId="{7091542A-169A-4A9E-8A84-71831755B51B}">
      <dgm:prSet/>
      <dgm:spPr/>
      <dgm:t>
        <a:bodyPr/>
        <a:lstStyle/>
        <a:p>
          <a:endParaRPr lang="en-US"/>
        </a:p>
      </dgm:t>
    </dgm:pt>
    <dgm:pt modelId="{50BD8BC5-3540-4A3D-9E54-C657991B2581}" type="parTrans" cxnId="{7091542A-169A-4A9E-8A84-71831755B51B}">
      <dgm:prSet/>
      <dgm:spPr/>
      <dgm:t>
        <a:bodyPr/>
        <a:lstStyle/>
        <a:p>
          <a:endParaRPr lang="en-US"/>
        </a:p>
      </dgm:t>
    </dgm:pt>
    <dgm:pt modelId="{1A409326-EB73-4C91-AE0D-51932FB425FB}">
      <dgm:prSet custT="1"/>
      <dgm:spPr>
        <a:solidFill>
          <a:srgbClr val="0070C0"/>
        </a:solidFill>
      </dgm:spPr>
      <dgm:t>
        <a:bodyPr/>
        <a:lstStyle/>
        <a:p>
          <a:pPr algn="r" rtl="1"/>
          <a:r>
            <a:rPr lang="fa-IR" sz="2200" baseline="0" dirty="0" smtClean="0">
              <a:cs typeface="B Nazanin" panose="00000400000000000000" pitchFamily="2" charset="-78"/>
            </a:rPr>
            <a:t>مرور ادبیات موضوع</a:t>
          </a:r>
          <a:endParaRPr lang="en-US" sz="2200" baseline="0" dirty="0">
            <a:cs typeface="B Nazanin" panose="00000400000000000000" pitchFamily="2" charset="-78"/>
          </a:endParaRPr>
        </a:p>
      </dgm:t>
    </dgm:pt>
    <dgm:pt modelId="{8C921E78-CA5B-416F-808A-80F557C4D573}" type="sibTrans" cxnId="{5C15046A-0C84-4394-8AF8-8DFDA90A1E04}">
      <dgm:prSet/>
      <dgm:spPr/>
      <dgm:t>
        <a:bodyPr/>
        <a:lstStyle/>
        <a:p>
          <a:endParaRPr lang="en-US"/>
        </a:p>
      </dgm:t>
    </dgm:pt>
    <dgm:pt modelId="{42C24C40-693F-4AEF-AB7F-804FFC115E3E}" type="parTrans" cxnId="{5C15046A-0C84-4394-8AF8-8DFDA90A1E04}">
      <dgm:prSet/>
      <dgm:spPr/>
      <dgm:t>
        <a:bodyPr/>
        <a:lstStyle/>
        <a:p>
          <a:endParaRPr lang="en-US"/>
        </a:p>
      </dgm:t>
    </dgm:pt>
    <dgm:pt modelId="{716339EB-4F64-4958-A70D-DE1387064DE1}">
      <dgm:prSet custT="1"/>
      <dgm:spPr/>
      <dgm:t>
        <a:bodyPr/>
        <a:lstStyle/>
        <a:p>
          <a:pPr algn="r" rtl="1"/>
          <a:r>
            <a:rPr lang="fa-IR" sz="2200" baseline="0" dirty="0" smtClean="0">
              <a:cs typeface="B Nazanin" panose="00000400000000000000" pitchFamily="2" charset="-78"/>
            </a:rPr>
            <a:t>روش پیشنهادی</a:t>
          </a:r>
          <a:endParaRPr lang="en-US" sz="2200" baseline="0" dirty="0">
            <a:cs typeface="B Nazanin" panose="00000400000000000000" pitchFamily="2" charset="-78"/>
          </a:endParaRPr>
        </a:p>
      </dgm:t>
    </dgm:pt>
    <dgm:pt modelId="{254B88E0-FFA2-49A2-8688-F09A69441422}" type="sibTrans" cxnId="{015EA951-C90E-49B7-A463-AC34259CF066}">
      <dgm:prSet/>
      <dgm:spPr/>
      <dgm:t>
        <a:bodyPr/>
        <a:lstStyle/>
        <a:p>
          <a:endParaRPr lang="en-US"/>
        </a:p>
      </dgm:t>
    </dgm:pt>
    <dgm:pt modelId="{C857AC3B-AF81-4417-9455-2174F82DD50F}" type="parTrans" cxnId="{015EA951-C90E-49B7-A463-AC34259CF066}">
      <dgm:prSet/>
      <dgm:spPr/>
      <dgm:t>
        <a:bodyPr/>
        <a:lstStyle/>
        <a:p>
          <a:endParaRPr lang="en-US"/>
        </a:p>
      </dgm:t>
    </dgm:pt>
    <dgm:pt modelId="{24AF2C35-BC60-43A2-A599-B5B46F4D884F}">
      <dgm:prSet custT="1"/>
      <dgm:spPr/>
      <dgm:t>
        <a:bodyPr/>
        <a:lstStyle/>
        <a:p>
          <a:pPr algn="r" rtl="1"/>
          <a:r>
            <a:rPr lang="fa-IR" sz="2200" baseline="0" dirty="0" smtClean="0">
              <a:cs typeface="B Nazanin" panose="00000400000000000000" pitchFamily="2" charset="-78"/>
            </a:rPr>
            <a:t>ارزیابی روش پیشنهادی</a:t>
          </a:r>
          <a:endParaRPr lang="en-US" sz="2200" baseline="0" dirty="0">
            <a:cs typeface="B Nazanin" panose="00000400000000000000" pitchFamily="2" charset="-78"/>
          </a:endParaRPr>
        </a:p>
      </dgm:t>
    </dgm:pt>
    <dgm:pt modelId="{B5A1D453-7CDF-4519-97F1-44565D71A8A6}" type="sibTrans" cxnId="{D06CC53F-8B16-499E-AAB0-0303D62B3B85}">
      <dgm:prSet/>
      <dgm:spPr/>
      <dgm:t>
        <a:bodyPr/>
        <a:lstStyle/>
        <a:p>
          <a:endParaRPr lang="en-US"/>
        </a:p>
      </dgm:t>
    </dgm:pt>
    <dgm:pt modelId="{A65710AF-8349-4DF4-84C7-52DB17977401}" type="parTrans" cxnId="{D06CC53F-8B16-499E-AAB0-0303D62B3B85}">
      <dgm:prSet/>
      <dgm:spPr/>
      <dgm:t>
        <a:bodyPr/>
        <a:lstStyle/>
        <a:p>
          <a:endParaRPr lang="en-US"/>
        </a:p>
      </dgm:t>
    </dgm:pt>
    <dgm:pt modelId="{FCAA70A4-EDC8-42A5-B749-4C2B1BBE2AE9}">
      <dgm:prSet custT="1"/>
      <dgm:spPr/>
      <dgm:t>
        <a:bodyPr/>
        <a:lstStyle/>
        <a:p>
          <a:pPr algn="r" rtl="1"/>
          <a:r>
            <a:rPr lang="fa-IR" sz="2200" baseline="0" dirty="0" smtClean="0">
              <a:cs typeface="B Nazanin" panose="00000400000000000000" pitchFamily="2" charset="-78"/>
            </a:rPr>
            <a:t>جمع‌بندی</a:t>
          </a:r>
          <a:endParaRPr lang="en-US" sz="2200" baseline="0" dirty="0">
            <a:cs typeface="B Nazanin" panose="00000400000000000000" pitchFamily="2" charset="-78"/>
          </a:endParaRPr>
        </a:p>
      </dgm:t>
    </dgm:pt>
    <dgm:pt modelId="{9C99E804-983A-4E04-A574-1AA12F097243}" type="sibTrans" cxnId="{595F4FD5-50DF-4CAE-973D-25296D404242}">
      <dgm:prSet/>
      <dgm:spPr/>
      <dgm:t>
        <a:bodyPr/>
        <a:lstStyle/>
        <a:p>
          <a:endParaRPr lang="en-US"/>
        </a:p>
      </dgm:t>
    </dgm:pt>
    <dgm:pt modelId="{D4714F88-550A-4272-86E3-57E0390DF083}" type="parTrans" cxnId="{595F4FD5-50DF-4CAE-973D-25296D404242}">
      <dgm:prSet/>
      <dgm:spPr/>
      <dgm:t>
        <a:bodyPr/>
        <a:lstStyle/>
        <a:p>
          <a:endParaRPr lang="en-US"/>
        </a:p>
      </dgm:t>
    </dgm:pt>
    <dgm:pt modelId="{D710D906-52F2-43BD-A78F-8ED9850D9E3D}" type="pres">
      <dgm:prSet presAssocID="{911FEA79-AD40-42CA-BB96-66A8D913CE36}" presName="Name0" presStyleCnt="0">
        <dgm:presLayoutVars>
          <dgm:dir val="rev"/>
          <dgm:resizeHandles val="exact"/>
        </dgm:presLayoutVars>
      </dgm:prSet>
      <dgm:spPr/>
      <dgm:t>
        <a:bodyPr/>
        <a:lstStyle/>
        <a:p>
          <a:endParaRPr lang="en-US"/>
        </a:p>
      </dgm:t>
    </dgm:pt>
    <dgm:pt modelId="{20DE7F48-690E-4768-BA10-655C56D3BF1A}" type="pres">
      <dgm:prSet presAssocID="{A9FB0DDA-C0D3-45CD-95FE-4C612214C98F}" presName="parTxOnly" presStyleLbl="node1" presStyleIdx="0" presStyleCnt="5" custScaleX="71093">
        <dgm:presLayoutVars>
          <dgm:bulletEnabled val="1"/>
        </dgm:presLayoutVars>
      </dgm:prSet>
      <dgm:spPr/>
      <dgm:t>
        <a:bodyPr/>
        <a:lstStyle/>
        <a:p>
          <a:endParaRPr lang="en-US"/>
        </a:p>
      </dgm:t>
    </dgm:pt>
    <dgm:pt modelId="{96A9A7E1-53F7-4E0C-AE95-45A5AEE0453F}" type="pres">
      <dgm:prSet presAssocID="{590DB124-60BC-40FF-9F96-97CAD6C17201}" presName="parSpace" presStyleCnt="0"/>
      <dgm:spPr/>
    </dgm:pt>
    <dgm:pt modelId="{3BDEB0E7-8CB4-425D-B552-847AD497E48B}" type="pres">
      <dgm:prSet presAssocID="{1A409326-EB73-4C91-AE0D-51932FB425FB}" presName="parTxOnly" presStyleLbl="node1" presStyleIdx="1" presStyleCnt="5" custScaleX="91989">
        <dgm:presLayoutVars>
          <dgm:bulletEnabled val="1"/>
        </dgm:presLayoutVars>
      </dgm:prSet>
      <dgm:spPr/>
      <dgm:t>
        <a:bodyPr/>
        <a:lstStyle/>
        <a:p>
          <a:endParaRPr lang="en-US"/>
        </a:p>
      </dgm:t>
    </dgm:pt>
    <dgm:pt modelId="{65D7A8C6-9029-46E7-A9AE-C4B2F361A8B8}" type="pres">
      <dgm:prSet presAssocID="{8C921E78-CA5B-416F-808A-80F557C4D573}" presName="parSpace" presStyleCnt="0"/>
      <dgm:spPr/>
    </dgm:pt>
    <dgm:pt modelId="{A23C86A1-D67E-4A22-9AB3-FFB23478E8B0}" type="pres">
      <dgm:prSet presAssocID="{716339EB-4F64-4958-A70D-DE1387064DE1}" presName="parTxOnly" presStyleLbl="node1" presStyleIdx="2" presStyleCnt="5" custScaleX="77818">
        <dgm:presLayoutVars>
          <dgm:bulletEnabled val="1"/>
        </dgm:presLayoutVars>
      </dgm:prSet>
      <dgm:spPr/>
      <dgm:t>
        <a:bodyPr/>
        <a:lstStyle/>
        <a:p>
          <a:endParaRPr lang="en-US"/>
        </a:p>
      </dgm:t>
    </dgm:pt>
    <dgm:pt modelId="{C0582E41-8FD2-4773-A4C2-4982EB264139}" type="pres">
      <dgm:prSet presAssocID="{254B88E0-FFA2-49A2-8688-F09A69441422}" presName="parSpace" presStyleCnt="0"/>
      <dgm:spPr/>
    </dgm:pt>
    <dgm:pt modelId="{AF168D24-18A0-4D90-8502-A1E29B05C57B}" type="pres">
      <dgm:prSet presAssocID="{24AF2C35-BC60-43A2-A599-B5B46F4D884F}" presName="parTxOnly" presStyleLbl="node1" presStyleIdx="3" presStyleCnt="5" custScaleX="102023">
        <dgm:presLayoutVars>
          <dgm:bulletEnabled val="1"/>
        </dgm:presLayoutVars>
      </dgm:prSet>
      <dgm:spPr/>
      <dgm:t>
        <a:bodyPr/>
        <a:lstStyle/>
        <a:p>
          <a:endParaRPr lang="en-US"/>
        </a:p>
      </dgm:t>
    </dgm:pt>
    <dgm:pt modelId="{AE065712-AF1F-42D3-A14A-6B954B972495}" type="pres">
      <dgm:prSet presAssocID="{B5A1D453-7CDF-4519-97F1-44565D71A8A6}" presName="parSpace" presStyleCnt="0"/>
      <dgm:spPr/>
    </dgm:pt>
    <dgm:pt modelId="{5DCE96C0-88B0-4E51-96FE-20076A35CC2D}" type="pres">
      <dgm:prSet presAssocID="{FCAA70A4-EDC8-42A5-B749-4C2B1BBE2AE9}" presName="parTxOnly" presStyleLbl="node1" presStyleIdx="4" presStyleCnt="5" custScaleX="76110">
        <dgm:presLayoutVars>
          <dgm:bulletEnabled val="1"/>
        </dgm:presLayoutVars>
      </dgm:prSet>
      <dgm:spPr/>
      <dgm:t>
        <a:bodyPr/>
        <a:lstStyle/>
        <a:p>
          <a:endParaRPr lang="en-US"/>
        </a:p>
      </dgm:t>
    </dgm:pt>
  </dgm:ptLst>
  <dgm:cxnLst>
    <dgm:cxn modelId="{6F14E2BB-172C-4A1E-9557-8B61DBD8B8FF}" type="presOf" srcId="{911FEA79-AD40-42CA-BB96-66A8D913CE36}" destId="{D710D906-52F2-43BD-A78F-8ED9850D9E3D}" srcOrd="0" destOrd="0" presId="urn:microsoft.com/office/officeart/2005/8/layout/hChevron3"/>
    <dgm:cxn modelId="{5C15046A-0C84-4394-8AF8-8DFDA90A1E04}" srcId="{911FEA79-AD40-42CA-BB96-66A8D913CE36}" destId="{1A409326-EB73-4C91-AE0D-51932FB425FB}" srcOrd="1" destOrd="0" parTransId="{42C24C40-693F-4AEF-AB7F-804FFC115E3E}" sibTransId="{8C921E78-CA5B-416F-808A-80F557C4D573}"/>
    <dgm:cxn modelId="{54DC3652-458E-4BB9-83CF-631540AA23C8}" type="presOf" srcId="{24AF2C35-BC60-43A2-A599-B5B46F4D884F}" destId="{AF168D24-18A0-4D90-8502-A1E29B05C57B}" srcOrd="0" destOrd="0" presId="urn:microsoft.com/office/officeart/2005/8/layout/hChevron3"/>
    <dgm:cxn modelId="{BDEEE509-84CA-4368-B7A8-0CCA0DB9B497}" type="presOf" srcId="{A9FB0DDA-C0D3-45CD-95FE-4C612214C98F}" destId="{20DE7F48-690E-4768-BA10-655C56D3BF1A}" srcOrd="0" destOrd="0" presId="urn:microsoft.com/office/officeart/2005/8/layout/hChevron3"/>
    <dgm:cxn modelId="{595F4FD5-50DF-4CAE-973D-25296D404242}" srcId="{911FEA79-AD40-42CA-BB96-66A8D913CE36}" destId="{FCAA70A4-EDC8-42A5-B749-4C2B1BBE2AE9}" srcOrd="4" destOrd="0" parTransId="{D4714F88-550A-4272-86E3-57E0390DF083}" sibTransId="{9C99E804-983A-4E04-A574-1AA12F097243}"/>
    <dgm:cxn modelId="{015EA951-C90E-49B7-A463-AC34259CF066}" srcId="{911FEA79-AD40-42CA-BB96-66A8D913CE36}" destId="{716339EB-4F64-4958-A70D-DE1387064DE1}" srcOrd="2" destOrd="0" parTransId="{C857AC3B-AF81-4417-9455-2174F82DD50F}" sibTransId="{254B88E0-FFA2-49A2-8688-F09A69441422}"/>
    <dgm:cxn modelId="{2EFB48DE-83C1-4C53-8CDC-997E137F7165}" type="presOf" srcId="{1A409326-EB73-4C91-AE0D-51932FB425FB}" destId="{3BDEB0E7-8CB4-425D-B552-847AD497E48B}" srcOrd="0" destOrd="0" presId="urn:microsoft.com/office/officeart/2005/8/layout/hChevron3"/>
    <dgm:cxn modelId="{C564B568-80DE-4166-871A-7C7D52823727}" type="presOf" srcId="{FCAA70A4-EDC8-42A5-B749-4C2B1BBE2AE9}" destId="{5DCE96C0-88B0-4E51-96FE-20076A35CC2D}" srcOrd="0" destOrd="0" presId="urn:microsoft.com/office/officeart/2005/8/layout/hChevron3"/>
    <dgm:cxn modelId="{D06CC53F-8B16-499E-AAB0-0303D62B3B85}" srcId="{911FEA79-AD40-42CA-BB96-66A8D913CE36}" destId="{24AF2C35-BC60-43A2-A599-B5B46F4D884F}" srcOrd="3" destOrd="0" parTransId="{A65710AF-8349-4DF4-84C7-52DB17977401}" sibTransId="{B5A1D453-7CDF-4519-97F1-44565D71A8A6}"/>
    <dgm:cxn modelId="{7091542A-169A-4A9E-8A84-71831755B51B}" srcId="{911FEA79-AD40-42CA-BB96-66A8D913CE36}" destId="{A9FB0DDA-C0D3-45CD-95FE-4C612214C98F}" srcOrd="0" destOrd="0" parTransId="{50BD8BC5-3540-4A3D-9E54-C657991B2581}" sibTransId="{590DB124-60BC-40FF-9F96-97CAD6C17201}"/>
    <dgm:cxn modelId="{2BF87B70-1803-4E42-B239-8B52C947EE12}" type="presOf" srcId="{716339EB-4F64-4958-A70D-DE1387064DE1}" destId="{A23C86A1-D67E-4A22-9AB3-FFB23478E8B0}" srcOrd="0" destOrd="0" presId="urn:microsoft.com/office/officeart/2005/8/layout/hChevron3"/>
    <dgm:cxn modelId="{3D81E817-84F6-47DE-989C-0D6FB107D1D4}" type="presParOf" srcId="{D710D906-52F2-43BD-A78F-8ED9850D9E3D}" destId="{20DE7F48-690E-4768-BA10-655C56D3BF1A}" srcOrd="0" destOrd="0" presId="urn:microsoft.com/office/officeart/2005/8/layout/hChevron3"/>
    <dgm:cxn modelId="{DECF8AE0-1D66-48F9-AC0C-7F2E8BF30CCA}" type="presParOf" srcId="{D710D906-52F2-43BD-A78F-8ED9850D9E3D}" destId="{96A9A7E1-53F7-4E0C-AE95-45A5AEE0453F}" srcOrd="1" destOrd="0" presId="urn:microsoft.com/office/officeart/2005/8/layout/hChevron3"/>
    <dgm:cxn modelId="{2D8E587C-5BAA-4732-A32A-DCF20A64ED97}" type="presParOf" srcId="{D710D906-52F2-43BD-A78F-8ED9850D9E3D}" destId="{3BDEB0E7-8CB4-425D-B552-847AD497E48B}" srcOrd="2" destOrd="0" presId="urn:microsoft.com/office/officeart/2005/8/layout/hChevron3"/>
    <dgm:cxn modelId="{DC58F5FF-448E-4ECE-86C6-A5D5D084CF66}" type="presParOf" srcId="{D710D906-52F2-43BD-A78F-8ED9850D9E3D}" destId="{65D7A8C6-9029-46E7-A9AE-C4B2F361A8B8}" srcOrd="3" destOrd="0" presId="urn:microsoft.com/office/officeart/2005/8/layout/hChevron3"/>
    <dgm:cxn modelId="{AD093496-6BE2-4360-930E-A66D8EC3A090}" type="presParOf" srcId="{D710D906-52F2-43BD-A78F-8ED9850D9E3D}" destId="{A23C86A1-D67E-4A22-9AB3-FFB23478E8B0}" srcOrd="4" destOrd="0" presId="urn:microsoft.com/office/officeart/2005/8/layout/hChevron3"/>
    <dgm:cxn modelId="{235324EA-5A4F-4DA8-BC60-7011A8A68CA9}" type="presParOf" srcId="{D710D906-52F2-43BD-A78F-8ED9850D9E3D}" destId="{C0582E41-8FD2-4773-A4C2-4982EB264139}" srcOrd="5" destOrd="0" presId="urn:microsoft.com/office/officeart/2005/8/layout/hChevron3"/>
    <dgm:cxn modelId="{1CBAE1C6-96CA-44B4-AC9E-7144D3D2FCC1}" type="presParOf" srcId="{D710D906-52F2-43BD-A78F-8ED9850D9E3D}" destId="{AF168D24-18A0-4D90-8502-A1E29B05C57B}" srcOrd="6" destOrd="0" presId="urn:microsoft.com/office/officeart/2005/8/layout/hChevron3"/>
    <dgm:cxn modelId="{6BFABB0C-182E-48F1-954C-C420290C85B8}" type="presParOf" srcId="{D710D906-52F2-43BD-A78F-8ED9850D9E3D}" destId="{AE065712-AF1F-42D3-A14A-6B954B972495}" srcOrd="7" destOrd="0" presId="urn:microsoft.com/office/officeart/2005/8/layout/hChevron3"/>
    <dgm:cxn modelId="{E7941B37-43DE-4B5C-A44B-2984B3250C4F}" type="presParOf" srcId="{D710D906-52F2-43BD-A78F-8ED9850D9E3D}" destId="{5DCE96C0-88B0-4E51-96FE-20076A35CC2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3A9DDB-A0D7-4557-BA5B-929954837E95}">
      <dsp:nvSpPr>
        <dsp:cNvPr id="0" name=""/>
        <dsp:cNvSpPr/>
      </dsp:nvSpPr>
      <dsp:spPr>
        <a:xfrm>
          <a:off x="2230409" y="0"/>
          <a:ext cx="7467021" cy="644652"/>
        </a:xfrm>
        <a:prstGeom prst="roundRect">
          <a:avLst>
            <a:gd name="adj" fmla="val 1000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r" defTabSz="2133600" rtl="1">
            <a:lnSpc>
              <a:spcPct val="90000"/>
            </a:lnSpc>
            <a:spcBef>
              <a:spcPct val="0"/>
            </a:spcBef>
            <a:spcAft>
              <a:spcPct val="35000"/>
            </a:spcAft>
          </a:pPr>
          <a:r>
            <a:rPr lang="fa-IR" sz="4800" kern="1200" baseline="0" dirty="0" smtClean="0">
              <a:cs typeface="B Nazanin" panose="00000400000000000000" pitchFamily="2" charset="-78"/>
            </a:rPr>
            <a:t>کلیات تحقیق</a:t>
          </a:r>
          <a:endParaRPr lang="en-US" sz="4800" kern="1200" baseline="0" dirty="0">
            <a:cs typeface="B Nazanin" panose="00000400000000000000" pitchFamily="2" charset="-78"/>
          </a:endParaRPr>
        </a:p>
      </dsp:txBody>
      <dsp:txXfrm>
        <a:off x="2974201" y="18881"/>
        <a:ext cx="6704348" cy="606890"/>
      </dsp:txXfrm>
    </dsp:sp>
    <dsp:sp modelId="{211C6DE9-5045-4537-8A31-866E537B394B}">
      <dsp:nvSpPr>
        <dsp:cNvPr id="0" name=""/>
        <dsp:cNvSpPr/>
      </dsp:nvSpPr>
      <dsp:spPr>
        <a:xfrm>
          <a:off x="1672806" y="734187"/>
          <a:ext cx="7467021" cy="644652"/>
        </a:xfrm>
        <a:prstGeom prst="roundRect">
          <a:avLst>
            <a:gd name="adj" fmla="val 1000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r" defTabSz="1955800" rtl="1">
            <a:lnSpc>
              <a:spcPct val="90000"/>
            </a:lnSpc>
            <a:spcBef>
              <a:spcPct val="0"/>
            </a:spcBef>
            <a:spcAft>
              <a:spcPct val="35000"/>
            </a:spcAft>
          </a:pPr>
          <a:r>
            <a:rPr lang="fa-IR" sz="4400" kern="1200" baseline="0" dirty="0" smtClean="0">
              <a:cs typeface="B Nazanin" panose="00000400000000000000" pitchFamily="2" charset="-78"/>
            </a:rPr>
            <a:t>مرور ادبیات موضوع</a:t>
          </a:r>
          <a:endParaRPr lang="en-US" sz="4400" kern="1200" baseline="0" dirty="0">
            <a:cs typeface="B Nazanin" panose="00000400000000000000" pitchFamily="2" charset="-78"/>
          </a:endParaRPr>
        </a:p>
      </dsp:txBody>
      <dsp:txXfrm>
        <a:off x="2668313" y="753068"/>
        <a:ext cx="6452633" cy="606890"/>
      </dsp:txXfrm>
    </dsp:sp>
    <dsp:sp modelId="{3FD7E1A4-F50B-4B7C-9D6E-79AE32B7D4C1}">
      <dsp:nvSpPr>
        <dsp:cNvPr id="0" name=""/>
        <dsp:cNvSpPr/>
      </dsp:nvSpPr>
      <dsp:spPr>
        <a:xfrm>
          <a:off x="1115204" y="1468374"/>
          <a:ext cx="7467021" cy="644652"/>
        </a:xfrm>
        <a:prstGeom prst="roundRect">
          <a:avLst>
            <a:gd name="adj" fmla="val 1000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r" defTabSz="2133600" rtl="1">
            <a:lnSpc>
              <a:spcPct val="90000"/>
            </a:lnSpc>
            <a:spcBef>
              <a:spcPct val="0"/>
            </a:spcBef>
            <a:spcAft>
              <a:spcPct val="35000"/>
            </a:spcAft>
          </a:pPr>
          <a:r>
            <a:rPr lang="fa-IR" sz="4800" kern="1200" baseline="0" dirty="0" smtClean="0">
              <a:cs typeface="B Nazanin" panose="00000400000000000000" pitchFamily="2" charset="-78"/>
            </a:rPr>
            <a:t>روش پیشنهادی</a:t>
          </a:r>
          <a:endParaRPr lang="en-US" sz="4800" kern="1200" baseline="0" dirty="0">
            <a:cs typeface="B Nazanin" panose="00000400000000000000" pitchFamily="2" charset="-78"/>
          </a:endParaRPr>
        </a:p>
      </dsp:txBody>
      <dsp:txXfrm>
        <a:off x="2110711" y="1487255"/>
        <a:ext cx="6452633" cy="606889"/>
      </dsp:txXfrm>
    </dsp:sp>
    <dsp:sp modelId="{66EAA7BF-93D4-49BB-8045-66E6468AA167}">
      <dsp:nvSpPr>
        <dsp:cNvPr id="0" name=""/>
        <dsp:cNvSpPr/>
      </dsp:nvSpPr>
      <dsp:spPr>
        <a:xfrm>
          <a:off x="557602" y="2202561"/>
          <a:ext cx="7467021" cy="644652"/>
        </a:xfrm>
        <a:prstGeom prst="roundRect">
          <a:avLst>
            <a:gd name="adj" fmla="val 1000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r" defTabSz="2133600" rtl="1">
            <a:lnSpc>
              <a:spcPct val="90000"/>
            </a:lnSpc>
            <a:spcBef>
              <a:spcPct val="0"/>
            </a:spcBef>
            <a:spcAft>
              <a:spcPct val="35000"/>
            </a:spcAft>
          </a:pPr>
          <a:r>
            <a:rPr lang="fa-IR" sz="4800" kern="1200" baseline="0" dirty="0" smtClean="0">
              <a:cs typeface="B Nazanin" panose="00000400000000000000" pitchFamily="2" charset="-78"/>
            </a:rPr>
            <a:t>ارزیابی روش پیشنهادی</a:t>
          </a:r>
          <a:endParaRPr lang="en-US" sz="4800" kern="1200" dirty="0">
            <a:cs typeface="B Nazanin" panose="00000400000000000000" pitchFamily="2" charset="-78"/>
          </a:endParaRPr>
        </a:p>
      </dsp:txBody>
      <dsp:txXfrm>
        <a:off x="1553109" y="2221442"/>
        <a:ext cx="6452633" cy="606890"/>
      </dsp:txXfrm>
    </dsp:sp>
    <dsp:sp modelId="{EA760B27-F016-46E9-AE31-1CC9F34E0A9D}">
      <dsp:nvSpPr>
        <dsp:cNvPr id="0" name=""/>
        <dsp:cNvSpPr/>
      </dsp:nvSpPr>
      <dsp:spPr>
        <a:xfrm>
          <a:off x="0" y="2936748"/>
          <a:ext cx="7467021" cy="644652"/>
        </a:xfrm>
        <a:prstGeom prst="roundRect">
          <a:avLst>
            <a:gd name="adj" fmla="val 1000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r" defTabSz="2133600">
            <a:lnSpc>
              <a:spcPct val="90000"/>
            </a:lnSpc>
            <a:spcBef>
              <a:spcPct val="0"/>
            </a:spcBef>
            <a:spcAft>
              <a:spcPct val="35000"/>
            </a:spcAft>
          </a:pPr>
          <a:r>
            <a:rPr lang="fa-IR" sz="4800" kern="1200" baseline="0" dirty="0" smtClean="0">
              <a:cs typeface="B Nazanin" panose="00000400000000000000" pitchFamily="2" charset="-78"/>
            </a:rPr>
            <a:t>جمع‌بندی</a:t>
          </a:r>
        </a:p>
      </dsp:txBody>
      <dsp:txXfrm>
        <a:off x="995507" y="2955629"/>
        <a:ext cx="6452633" cy="606889"/>
      </dsp:txXfrm>
    </dsp:sp>
    <dsp:sp modelId="{577583CD-0F8D-49B1-BDE5-BC45CE5CEC9A}">
      <dsp:nvSpPr>
        <dsp:cNvPr id="0" name=""/>
        <dsp:cNvSpPr/>
      </dsp:nvSpPr>
      <dsp:spPr>
        <a:xfrm>
          <a:off x="2230409" y="470954"/>
          <a:ext cx="419023" cy="419023"/>
        </a:xfrm>
        <a:prstGeom prst="downArrow">
          <a:avLst>
            <a:gd name="adj1" fmla="val 55000"/>
            <a:gd name="adj2" fmla="val 45000"/>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2324689" y="470954"/>
        <a:ext cx="230463" cy="315315"/>
      </dsp:txXfrm>
    </dsp:sp>
    <dsp:sp modelId="{25943479-1080-419A-9A43-D25BC6E31682}">
      <dsp:nvSpPr>
        <dsp:cNvPr id="0" name=""/>
        <dsp:cNvSpPr/>
      </dsp:nvSpPr>
      <dsp:spPr>
        <a:xfrm>
          <a:off x="1672806" y="1205141"/>
          <a:ext cx="419023" cy="419023"/>
        </a:xfrm>
        <a:prstGeom prst="downArrow">
          <a:avLst>
            <a:gd name="adj1" fmla="val 55000"/>
            <a:gd name="adj2" fmla="val 45000"/>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1767086" y="1205141"/>
        <a:ext cx="230463" cy="315315"/>
      </dsp:txXfrm>
    </dsp:sp>
    <dsp:sp modelId="{52630FF8-03B5-42B0-BE0B-0053A613660E}">
      <dsp:nvSpPr>
        <dsp:cNvPr id="0" name=""/>
        <dsp:cNvSpPr/>
      </dsp:nvSpPr>
      <dsp:spPr>
        <a:xfrm>
          <a:off x="1115204" y="1928583"/>
          <a:ext cx="419023" cy="419023"/>
        </a:xfrm>
        <a:prstGeom prst="downArrow">
          <a:avLst>
            <a:gd name="adj1" fmla="val 55000"/>
            <a:gd name="adj2" fmla="val 45000"/>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1209484" y="1928583"/>
        <a:ext cx="230463" cy="315315"/>
      </dsp:txXfrm>
    </dsp:sp>
    <dsp:sp modelId="{58AEF054-AF21-4923-937E-3D151E225F6E}">
      <dsp:nvSpPr>
        <dsp:cNvPr id="0" name=""/>
        <dsp:cNvSpPr/>
      </dsp:nvSpPr>
      <dsp:spPr>
        <a:xfrm>
          <a:off x="557602" y="2669933"/>
          <a:ext cx="419023" cy="419023"/>
        </a:xfrm>
        <a:prstGeom prst="downArrow">
          <a:avLst>
            <a:gd name="adj1" fmla="val 55000"/>
            <a:gd name="adj2" fmla="val 45000"/>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651882" y="2669933"/>
        <a:ext cx="230463" cy="3153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F35BA-C356-4067-B64E-7A8E9C99F7DE}">
      <dsp:nvSpPr>
        <dsp:cNvPr id="0" name=""/>
        <dsp:cNvSpPr/>
      </dsp:nvSpPr>
      <dsp:spPr>
        <a:xfrm rot="5400000">
          <a:off x="-198830" y="199488"/>
          <a:ext cx="1325537" cy="927876"/>
        </a:xfrm>
        <a:prstGeom prst="chevron">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r" defTabSz="933450" rtl="1">
            <a:lnSpc>
              <a:spcPct val="90000"/>
            </a:lnSpc>
            <a:spcBef>
              <a:spcPct val="0"/>
            </a:spcBef>
            <a:spcAft>
              <a:spcPct val="35000"/>
            </a:spcAft>
          </a:pPr>
          <a:r>
            <a:rPr lang="fa-IR" sz="2100" kern="1200" dirty="0" smtClean="0">
              <a:cs typeface="+mj-cs"/>
            </a:rPr>
            <a:t>بخش اول</a:t>
          </a:r>
          <a:endParaRPr lang="en-US" sz="2100" kern="1200" baseline="0" dirty="0">
            <a:cs typeface="+mj-cs"/>
          </a:endParaRPr>
        </a:p>
      </dsp:txBody>
      <dsp:txXfrm rot="-5400000">
        <a:off x="1" y="464595"/>
        <a:ext cx="927876" cy="397661"/>
      </dsp:txXfrm>
    </dsp:sp>
    <dsp:sp modelId="{D9EA7A51-4373-49AE-B27B-BC3F5E348314}">
      <dsp:nvSpPr>
        <dsp:cNvPr id="0" name=""/>
        <dsp:cNvSpPr/>
      </dsp:nvSpPr>
      <dsp:spPr>
        <a:xfrm rot="5400000">
          <a:off x="4881853" y="-3953319"/>
          <a:ext cx="861599" cy="8769554"/>
        </a:xfrm>
        <a:prstGeom prst="round2Same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3144" tIns="23495" rIns="23495" bIns="23495" numCol="1" spcCol="1270" anchor="ctr" anchorCtr="0">
          <a:noAutofit/>
        </a:bodyPr>
        <a:lstStyle/>
        <a:p>
          <a:pPr marL="285750" lvl="1" indent="-285750" algn="r" defTabSz="1644650" rtl="1">
            <a:lnSpc>
              <a:spcPct val="90000"/>
            </a:lnSpc>
            <a:spcBef>
              <a:spcPct val="0"/>
            </a:spcBef>
            <a:spcAft>
              <a:spcPct val="15000"/>
            </a:spcAft>
            <a:buChar char="••"/>
          </a:pPr>
          <a:r>
            <a:rPr lang="fa-IR" sz="3700" kern="1200" dirty="0"/>
            <a:t>مدل کردن شبکه حسگر </a:t>
          </a:r>
          <a:r>
            <a:rPr lang="fa-IR" sz="3700" kern="1200" dirty="0" smtClean="0"/>
            <a:t>بیسیم بر اساس الگوریتم ژنتیک</a:t>
          </a:r>
          <a:endParaRPr lang="en-US" sz="3700" kern="1200" dirty="0"/>
        </a:p>
      </dsp:txBody>
      <dsp:txXfrm rot="-5400000">
        <a:off x="927876" y="42718"/>
        <a:ext cx="8727494" cy="777479"/>
      </dsp:txXfrm>
    </dsp:sp>
    <dsp:sp modelId="{9336B84F-C638-4AD1-AD62-61FD9548DAE2}">
      <dsp:nvSpPr>
        <dsp:cNvPr id="0" name=""/>
        <dsp:cNvSpPr/>
      </dsp:nvSpPr>
      <dsp:spPr>
        <a:xfrm rot="5400000">
          <a:off x="-198830" y="1326761"/>
          <a:ext cx="1325537" cy="927876"/>
        </a:xfrm>
        <a:prstGeom prst="chevron">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fa-IR" sz="2100" kern="1200" dirty="0"/>
            <a:t>بخش دوم</a:t>
          </a:r>
          <a:endParaRPr lang="en-US" sz="2100" kern="1200" dirty="0"/>
        </a:p>
      </dsp:txBody>
      <dsp:txXfrm rot="-5400000">
        <a:off x="1" y="1591868"/>
        <a:ext cx="927876" cy="397661"/>
      </dsp:txXfrm>
    </dsp:sp>
    <dsp:sp modelId="{B39A4373-3AFC-4AC2-A2D4-9CBBE9056D39}">
      <dsp:nvSpPr>
        <dsp:cNvPr id="0" name=""/>
        <dsp:cNvSpPr/>
      </dsp:nvSpPr>
      <dsp:spPr>
        <a:xfrm rot="5400000">
          <a:off x="4881853" y="-2826046"/>
          <a:ext cx="861599" cy="8769554"/>
        </a:xfrm>
        <a:prstGeom prst="round2Same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3144" tIns="23495" rIns="23495" bIns="23495" numCol="1" spcCol="1270" anchor="ctr" anchorCtr="0">
          <a:noAutofit/>
        </a:bodyPr>
        <a:lstStyle/>
        <a:p>
          <a:pPr marL="285750" lvl="1" indent="-285750" algn="r" defTabSz="1644650" rtl="1">
            <a:lnSpc>
              <a:spcPct val="90000"/>
            </a:lnSpc>
            <a:spcBef>
              <a:spcPct val="0"/>
            </a:spcBef>
            <a:spcAft>
              <a:spcPct val="15000"/>
            </a:spcAft>
            <a:buChar char="••"/>
          </a:pPr>
          <a:r>
            <a:rPr lang="fa-IR" sz="3700" kern="1200" dirty="0"/>
            <a:t>بررسی تابع برازندگی بر اساس چند تابع هدف</a:t>
          </a:r>
          <a:endParaRPr lang="en-US" sz="3700" kern="1200" dirty="0"/>
        </a:p>
      </dsp:txBody>
      <dsp:txXfrm rot="-5400000">
        <a:off x="927876" y="1169991"/>
        <a:ext cx="8727494" cy="777479"/>
      </dsp:txXfrm>
    </dsp:sp>
    <dsp:sp modelId="{3E8C8096-9BEC-43A5-BA5C-0E43569F50E0}">
      <dsp:nvSpPr>
        <dsp:cNvPr id="0" name=""/>
        <dsp:cNvSpPr/>
      </dsp:nvSpPr>
      <dsp:spPr>
        <a:xfrm rot="5400000">
          <a:off x="-198830" y="2454035"/>
          <a:ext cx="1325537" cy="927876"/>
        </a:xfrm>
        <a:prstGeom prst="chevron">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fa-IR" sz="2100" kern="1200" dirty="0"/>
            <a:t>بخش سوم</a:t>
          </a:r>
          <a:endParaRPr lang="en-US" sz="2100" kern="1200" dirty="0"/>
        </a:p>
      </dsp:txBody>
      <dsp:txXfrm rot="-5400000">
        <a:off x="1" y="2719142"/>
        <a:ext cx="927876" cy="397661"/>
      </dsp:txXfrm>
    </dsp:sp>
    <dsp:sp modelId="{80BE8D26-2546-44A6-97A8-EFCDA2938B72}">
      <dsp:nvSpPr>
        <dsp:cNvPr id="0" name=""/>
        <dsp:cNvSpPr/>
      </dsp:nvSpPr>
      <dsp:spPr>
        <a:xfrm rot="5400000">
          <a:off x="4881853" y="-1698773"/>
          <a:ext cx="861599" cy="8769554"/>
        </a:xfrm>
        <a:prstGeom prst="round2Same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3144" tIns="23495" rIns="23495" bIns="23495" numCol="1" spcCol="1270" anchor="ctr" anchorCtr="0">
          <a:noAutofit/>
        </a:bodyPr>
        <a:lstStyle/>
        <a:p>
          <a:pPr marL="285750" lvl="1" indent="-285750" algn="r" defTabSz="1644650" rtl="1">
            <a:lnSpc>
              <a:spcPct val="90000"/>
            </a:lnSpc>
            <a:spcBef>
              <a:spcPct val="0"/>
            </a:spcBef>
            <a:spcAft>
              <a:spcPct val="15000"/>
            </a:spcAft>
            <a:buChar char="••"/>
          </a:pPr>
          <a:r>
            <a:rPr lang="fa-IR" sz="3700" kern="1200" dirty="0"/>
            <a:t>الگوریتم ترکیبی ژنتیک و فازی برای گره های روشن</a:t>
          </a:r>
          <a:endParaRPr lang="en-US" sz="3700" kern="1200" dirty="0"/>
        </a:p>
      </dsp:txBody>
      <dsp:txXfrm rot="-5400000">
        <a:off x="927876" y="2297264"/>
        <a:ext cx="8727494" cy="77747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5253B-E6FC-465E-AA37-2BDC43865900}">
      <dsp:nvSpPr>
        <dsp:cNvPr id="0" name=""/>
        <dsp:cNvSpPr/>
      </dsp:nvSpPr>
      <dsp:spPr>
        <a:xfrm>
          <a:off x="755846" y="590278"/>
          <a:ext cx="4053084" cy="4053084"/>
        </a:xfrm>
        <a:prstGeom prst="blockArc">
          <a:avLst>
            <a:gd name="adj1" fmla="val 12600000"/>
            <a:gd name="adj2" fmla="val 16200000"/>
            <a:gd name="adj3" fmla="val 451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00726A-0FF7-47C8-B0AE-D9499121C604}">
      <dsp:nvSpPr>
        <dsp:cNvPr id="0" name=""/>
        <dsp:cNvSpPr/>
      </dsp:nvSpPr>
      <dsp:spPr>
        <a:xfrm>
          <a:off x="755846" y="590278"/>
          <a:ext cx="4053084" cy="4053084"/>
        </a:xfrm>
        <a:prstGeom prst="blockArc">
          <a:avLst>
            <a:gd name="adj1" fmla="val 9000000"/>
            <a:gd name="adj2" fmla="val 12600000"/>
            <a:gd name="adj3" fmla="val 451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83FB10-93F7-47E0-A928-FBA6FAA78DFB}">
      <dsp:nvSpPr>
        <dsp:cNvPr id="0" name=""/>
        <dsp:cNvSpPr/>
      </dsp:nvSpPr>
      <dsp:spPr>
        <a:xfrm>
          <a:off x="755846" y="590278"/>
          <a:ext cx="4053084" cy="4053084"/>
        </a:xfrm>
        <a:prstGeom prst="blockArc">
          <a:avLst>
            <a:gd name="adj1" fmla="val 5400000"/>
            <a:gd name="adj2" fmla="val 9000000"/>
            <a:gd name="adj3" fmla="val 451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38223C-E4C5-4722-9158-052211507992}">
      <dsp:nvSpPr>
        <dsp:cNvPr id="0" name=""/>
        <dsp:cNvSpPr/>
      </dsp:nvSpPr>
      <dsp:spPr>
        <a:xfrm>
          <a:off x="688145" y="591436"/>
          <a:ext cx="4053084" cy="4053084"/>
        </a:xfrm>
        <a:prstGeom prst="blockArc">
          <a:avLst>
            <a:gd name="adj1" fmla="val 1816636"/>
            <a:gd name="adj2" fmla="val 5282479"/>
            <a:gd name="adj3" fmla="val 451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52E234-2D35-46C5-9558-F9B3F648C199}">
      <dsp:nvSpPr>
        <dsp:cNvPr id="0" name=""/>
        <dsp:cNvSpPr/>
      </dsp:nvSpPr>
      <dsp:spPr>
        <a:xfrm>
          <a:off x="723844" y="532656"/>
          <a:ext cx="4053084" cy="4053084"/>
        </a:xfrm>
        <a:prstGeom prst="blockArc">
          <a:avLst>
            <a:gd name="adj1" fmla="val 19914399"/>
            <a:gd name="adj2" fmla="val 1935997"/>
            <a:gd name="adj3" fmla="val 451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A5FE18-A58D-4631-8D1E-0379379014AB}">
      <dsp:nvSpPr>
        <dsp:cNvPr id="0" name=""/>
        <dsp:cNvSpPr/>
      </dsp:nvSpPr>
      <dsp:spPr>
        <a:xfrm>
          <a:off x="755846" y="590278"/>
          <a:ext cx="4053084" cy="4053084"/>
        </a:xfrm>
        <a:prstGeom prst="blockArc">
          <a:avLst>
            <a:gd name="adj1" fmla="val 16200000"/>
            <a:gd name="adj2" fmla="val 19800000"/>
            <a:gd name="adj3" fmla="val 451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B07738-E630-4E82-8CDB-6CB39DB4C3E5}">
      <dsp:nvSpPr>
        <dsp:cNvPr id="0" name=""/>
        <dsp:cNvSpPr/>
      </dsp:nvSpPr>
      <dsp:spPr>
        <a:xfrm>
          <a:off x="1772808" y="1709284"/>
          <a:ext cx="2019160" cy="1815073"/>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fa-IR" sz="2300" kern="1200" smtClean="0">
              <a:solidFill>
                <a:schemeClr val="tx1"/>
              </a:solidFill>
            </a:rPr>
            <a:t>ساختار الگوریتم ژنتیکی </a:t>
          </a:r>
          <a:endParaRPr lang="en-US" sz="2300" kern="1200"/>
        </a:p>
      </dsp:txBody>
      <dsp:txXfrm>
        <a:off x="2068507" y="1975095"/>
        <a:ext cx="1427762" cy="1283451"/>
      </dsp:txXfrm>
    </dsp:sp>
    <dsp:sp modelId="{7C39E1F4-1251-4E73-8E86-0C731A7C5785}">
      <dsp:nvSpPr>
        <dsp:cNvPr id="0" name=""/>
        <dsp:cNvSpPr/>
      </dsp:nvSpPr>
      <dsp:spPr>
        <a:xfrm>
          <a:off x="2147112" y="742"/>
          <a:ext cx="1270551" cy="1270551"/>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fa-IR" sz="2200" kern="1200" dirty="0" smtClean="0">
              <a:solidFill>
                <a:schemeClr val="tx1"/>
              </a:solidFill>
            </a:rPr>
            <a:t>کروموزم</a:t>
          </a:r>
          <a:endParaRPr lang="en-US" sz="2200" kern="1200" dirty="0">
            <a:solidFill>
              <a:schemeClr val="tx1"/>
            </a:solidFill>
          </a:endParaRPr>
        </a:p>
      </dsp:txBody>
      <dsp:txXfrm>
        <a:off x="2333180" y="186810"/>
        <a:ext cx="898415" cy="898415"/>
      </dsp:txXfrm>
    </dsp:sp>
    <dsp:sp modelId="{65957B66-0799-4378-84A7-7D77B97388DA}">
      <dsp:nvSpPr>
        <dsp:cNvPr id="0" name=""/>
        <dsp:cNvSpPr/>
      </dsp:nvSpPr>
      <dsp:spPr>
        <a:xfrm>
          <a:off x="3862537" y="991144"/>
          <a:ext cx="1270551" cy="1270551"/>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fa-IR" sz="2200" kern="1200" dirty="0" smtClean="0">
              <a:solidFill>
                <a:schemeClr val="tx1"/>
              </a:solidFill>
            </a:rPr>
            <a:t>جمعیت</a:t>
          </a:r>
          <a:r>
            <a:rPr lang="fa-IR" sz="2200" kern="1200" dirty="0" smtClean="0"/>
            <a:t> </a:t>
          </a:r>
          <a:endParaRPr lang="en-US" sz="2200" kern="1200" dirty="0"/>
        </a:p>
      </dsp:txBody>
      <dsp:txXfrm>
        <a:off x="4048605" y="1177212"/>
        <a:ext cx="898415" cy="898415"/>
      </dsp:txXfrm>
    </dsp:sp>
    <dsp:sp modelId="{C138906E-5CEC-44AF-916A-A86569246B34}">
      <dsp:nvSpPr>
        <dsp:cNvPr id="0" name=""/>
        <dsp:cNvSpPr/>
      </dsp:nvSpPr>
      <dsp:spPr>
        <a:xfrm>
          <a:off x="3790023" y="2981393"/>
          <a:ext cx="1270551" cy="1270551"/>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fa-IR" sz="2200" kern="1200" dirty="0" smtClean="0">
              <a:solidFill>
                <a:schemeClr val="tx1"/>
              </a:solidFill>
            </a:rPr>
            <a:t>عملگر انتخاب </a:t>
          </a:r>
          <a:endParaRPr lang="en-US" sz="2200" kern="1200" dirty="0">
            <a:solidFill>
              <a:schemeClr val="tx1"/>
            </a:solidFill>
          </a:endParaRPr>
        </a:p>
      </dsp:txBody>
      <dsp:txXfrm>
        <a:off x="3976091" y="3167461"/>
        <a:ext cx="898415" cy="898415"/>
      </dsp:txXfrm>
    </dsp:sp>
    <dsp:sp modelId="{A46A5E4D-6E17-4804-8A4B-037AF65B873B}">
      <dsp:nvSpPr>
        <dsp:cNvPr id="0" name=""/>
        <dsp:cNvSpPr/>
      </dsp:nvSpPr>
      <dsp:spPr>
        <a:xfrm>
          <a:off x="2147112" y="3962347"/>
          <a:ext cx="1270551" cy="1270551"/>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fa-IR" sz="2200" kern="1200" dirty="0" smtClean="0">
              <a:solidFill>
                <a:schemeClr val="tx1"/>
              </a:solidFill>
            </a:rPr>
            <a:t>عملگر آمیزش </a:t>
          </a:r>
          <a:endParaRPr lang="en-US" sz="2200" kern="1200" dirty="0">
            <a:solidFill>
              <a:schemeClr val="tx1"/>
            </a:solidFill>
          </a:endParaRPr>
        </a:p>
      </dsp:txBody>
      <dsp:txXfrm>
        <a:off x="2333180" y="4148415"/>
        <a:ext cx="898415" cy="898415"/>
      </dsp:txXfrm>
    </dsp:sp>
    <dsp:sp modelId="{150CF0DB-CE50-4684-82FD-A7E050FE37E4}">
      <dsp:nvSpPr>
        <dsp:cNvPr id="0" name=""/>
        <dsp:cNvSpPr/>
      </dsp:nvSpPr>
      <dsp:spPr>
        <a:xfrm>
          <a:off x="431687" y="2971946"/>
          <a:ext cx="1270551" cy="1270551"/>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fa-IR" sz="2200" kern="1200" dirty="0" smtClean="0">
              <a:solidFill>
                <a:schemeClr val="tx1"/>
              </a:solidFill>
            </a:rPr>
            <a:t>عملگر جهش  </a:t>
          </a:r>
          <a:endParaRPr lang="en-US" sz="2200" kern="1200" dirty="0">
            <a:solidFill>
              <a:schemeClr val="tx1"/>
            </a:solidFill>
          </a:endParaRPr>
        </a:p>
      </dsp:txBody>
      <dsp:txXfrm>
        <a:off x="617755" y="3158014"/>
        <a:ext cx="898415" cy="898415"/>
      </dsp:txXfrm>
    </dsp:sp>
    <dsp:sp modelId="{00991226-A79E-4C4B-BDBE-2506DBAD1F63}">
      <dsp:nvSpPr>
        <dsp:cNvPr id="0" name=""/>
        <dsp:cNvSpPr/>
      </dsp:nvSpPr>
      <dsp:spPr>
        <a:xfrm>
          <a:off x="431687" y="991144"/>
          <a:ext cx="1270551" cy="1270551"/>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fa-IR" sz="2200" kern="1200" dirty="0" smtClean="0">
              <a:solidFill>
                <a:schemeClr val="tx1"/>
              </a:solidFill>
            </a:rPr>
            <a:t>تابع برازندگی</a:t>
          </a:r>
          <a:endParaRPr lang="en-US" sz="2200" kern="1200" dirty="0">
            <a:solidFill>
              <a:schemeClr val="tx1"/>
            </a:solidFill>
          </a:endParaRPr>
        </a:p>
      </dsp:txBody>
      <dsp:txXfrm>
        <a:off x="617755" y="1177212"/>
        <a:ext cx="898415" cy="89841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F35BA-C356-4067-B64E-7A8E9C99F7DE}">
      <dsp:nvSpPr>
        <dsp:cNvPr id="0" name=""/>
        <dsp:cNvSpPr/>
      </dsp:nvSpPr>
      <dsp:spPr>
        <a:xfrm rot="5400000">
          <a:off x="-151090" y="153242"/>
          <a:ext cx="1007268" cy="705088"/>
        </a:xfrm>
        <a:prstGeom prst="chevron">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r>
            <a:rPr lang="fa-IR" sz="1400" kern="1200" dirty="0" smtClean="0">
              <a:cs typeface="+mj-cs"/>
            </a:rPr>
            <a:t>بخش اول</a:t>
          </a:r>
          <a:endParaRPr lang="en-US" sz="1400" kern="1200" baseline="0" dirty="0">
            <a:cs typeface="+mj-cs"/>
          </a:endParaRPr>
        </a:p>
      </dsp:txBody>
      <dsp:txXfrm rot="-5400000">
        <a:off x="0" y="354696"/>
        <a:ext cx="705088" cy="302180"/>
      </dsp:txXfrm>
    </dsp:sp>
    <dsp:sp modelId="{D9EA7A51-4373-49AE-B27B-BC3F5E348314}">
      <dsp:nvSpPr>
        <dsp:cNvPr id="0" name=""/>
        <dsp:cNvSpPr/>
      </dsp:nvSpPr>
      <dsp:spPr>
        <a:xfrm rot="5400000">
          <a:off x="3875459" y="-3168219"/>
          <a:ext cx="654724" cy="6995467"/>
        </a:xfrm>
        <a:prstGeom prst="round2Same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r" defTabSz="1377950" rtl="1">
            <a:lnSpc>
              <a:spcPct val="90000"/>
            </a:lnSpc>
            <a:spcBef>
              <a:spcPct val="0"/>
            </a:spcBef>
            <a:spcAft>
              <a:spcPct val="15000"/>
            </a:spcAft>
            <a:buChar char="••"/>
          </a:pPr>
          <a:r>
            <a:rPr lang="fa-IR" sz="3100" kern="1200" dirty="0" smtClean="0"/>
            <a:t>استقرار و خوشه بندی</a:t>
          </a:r>
          <a:endParaRPr lang="en-US" sz="3100" kern="1200" dirty="0"/>
        </a:p>
      </dsp:txBody>
      <dsp:txXfrm rot="-5400000">
        <a:off x="705088" y="34113"/>
        <a:ext cx="6963506" cy="590802"/>
      </dsp:txXfrm>
    </dsp:sp>
    <dsp:sp modelId="{10145630-8C26-445A-A919-2108A61BA4DC}">
      <dsp:nvSpPr>
        <dsp:cNvPr id="0" name=""/>
        <dsp:cNvSpPr/>
      </dsp:nvSpPr>
      <dsp:spPr>
        <a:xfrm rot="5400000">
          <a:off x="-151090" y="1009851"/>
          <a:ext cx="1007268" cy="705088"/>
        </a:xfrm>
        <a:prstGeom prst="chevron">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a-IR" sz="1400" kern="1200" dirty="0"/>
            <a:t>بخش دوم</a:t>
          </a:r>
          <a:endParaRPr lang="en-US" sz="1400" kern="1200" dirty="0"/>
        </a:p>
      </dsp:txBody>
      <dsp:txXfrm rot="-5400000">
        <a:off x="0" y="1211305"/>
        <a:ext cx="705088" cy="302180"/>
      </dsp:txXfrm>
    </dsp:sp>
    <dsp:sp modelId="{382BA4B5-44D3-477A-AC35-CF756FED73BA}">
      <dsp:nvSpPr>
        <dsp:cNvPr id="0" name=""/>
        <dsp:cNvSpPr/>
      </dsp:nvSpPr>
      <dsp:spPr>
        <a:xfrm rot="5400000">
          <a:off x="3875459" y="-2311610"/>
          <a:ext cx="654724" cy="6995467"/>
        </a:xfrm>
        <a:prstGeom prst="round2Same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r" defTabSz="1377950" rtl="1">
            <a:lnSpc>
              <a:spcPct val="90000"/>
            </a:lnSpc>
            <a:spcBef>
              <a:spcPct val="0"/>
            </a:spcBef>
            <a:spcAft>
              <a:spcPct val="15000"/>
            </a:spcAft>
            <a:buChar char="••"/>
          </a:pPr>
          <a:r>
            <a:rPr lang="fa-IR" sz="3100" kern="1200" dirty="0" smtClean="0"/>
            <a:t>کشف اهداف متحرک</a:t>
          </a:r>
          <a:endParaRPr lang="en-US" sz="3100" kern="1200" dirty="0"/>
        </a:p>
      </dsp:txBody>
      <dsp:txXfrm rot="-5400000">
        <a:off x="705088" y="890722"/>
        <a:ext cx="6963506" cy="590802"/>
      </dsp:txXfrm>
    </dsp:sp>
    <dsp:sp modelId="{4AAB771B-300B-4BB4-A6A5-D591725230F3}">
      <dsp:nvSpPr>
        <dsp:cNvPr id="0" name=""/>
        <dsp:cNvSpPr/>
      </dsp:nvSpPr>
      <dsp:spPr>
        <a:xfrm rot="5400000">
          <a:off x="-151090" y="1866460"/>
          <a:ext cx="1007268" cy="705088"/>
        </a:xfrm>
        <a:prstGeom prst="chevron">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a-IR" sz="1400" kern="1200" dirty="0"/>
            <a:t>بخش سوم</a:t>
          </a:r>
          <a:endParaRPr lang="en-US" sz="1400" kern="1200" dirty="0"/>
        </a:p>
      </dsp:txBody>
      <dsp:txXfrm rot="-5400000">
        <a:off x="0" y="2067914"/>
        <a:ext cx="705088" cy="302180"/>
      </dsp:txXfrm>
    </dsp:sp>
    <dsp:sp modelId="{73159609-5369-46F9-82F6-209C3DE7B8F5}">
      <dsp:nvSpPr>
        <dsp:cNvPr id="0" name=""/>
        <dsp:cNvSpPr/>
      </dsp:nvSpPr>
      <dsp:spPr>
        <a:xfrm rot="5400000">
          <a:off x="3875459" y="-1455001"/>
          <a:ext cx="654724" cy="6995467"/>
        </a:xfrm>
        <a:prstGeom prst="round2Same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r" defTabSz="1377950" rtl="1">
            <a:lnSpc>
              <a:spcPct val="90000"/>
            </a:lnSpc>
            <a:spcBef>
              <a:spcPct val="0"/>
            </a:spcBef>
            <a:spcAft>
              <a:spcPct val="15000"/>
            </a:spcAft>
            <a:buChar char="••"/>
          </a:pPr>
          <a:r>
            <a:rPr lang="fa-IR" sz="3100" kern="1200" dirty="0" smtClean="0"/>
            <a:t>ردیابی اهداف متحرک</a:t>
          </a:r>
          <a:endParaRPr lang="en-US" sz="3100" kern="1200" dirty="0"/>
        </a:p>
      </dsp:txBody>
      <dsp:txXfrm rot="-5400000">
        <a:off x="705088" y="1747331"/>
        <a:ext cx="6963506" cy="590802"/>
      </dsp:txXfrm>
    </dsp:sp>
    <dsp:sp modelId="{2CAAD4E9-6B91-4FC6-A2B0-8BB9EF4DD9CD}">
      <dsp:nvSpPr>
        <dsp:cNvPr id="0" name=""/>
        <dsp:cNvSpPr/>
      </dsp:nvSpPr>
      <dsp:spPr>
        <a:xfrm rot="5400000">
          <a:off x="-151090" y="2723069"/>
          <a:ext cx="1007268" cy="705088"/>
        </a:xfrm>
        <a:prstGeom prst="chevron">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a-IR" sz="1400" kern="1200" dirty="0" smtClean="0"/>
            <a:t>بخش چهارم</a:t>
          </a:r>
          <a:endParaRPr lang="en-US" sz="1400" kern="1200" dirty="0"/>
        </a:p>
      </dsp:txBody>
      <dsp:txXfrm rot="-5400000">
        <a:off x="0" y="2924523"/>
        <a:ext cx="705088" cy="302180"/>
      </dsp:txXfrm>
    </dsp:sp>
    <dsp:sp modelId="{F89CD7E0-AF4E-4BC4-AF3B-BF719C8944D1}">
      <dsp:nvSpPr>
        <dsp:cNvPr id="0" name=""/>
        <dsp:cNvSpPr/>
      </dsp:nvSpPr>
      <dsp:spPr>
        <a:xfrm rot="5400000">
          <a:off x="3875459" y="-598392"/>
          <a:ext cx="654724" cy="6995467"/>
        </a:xfrm>
        <a:prstGeom prst="round2Same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r" defTabSz="1377950" rtl="1">
            <a:lnSpc>
              <a:spcPct val="90000"/>
            </a:lnSpc>
            <a:spcBef>
              <a:spcPct val="0"/>
            </a:spcBef>
            <a:spcAft>
              <a:spcPct val="15000"/>
            </a:spcAft>
            <a:buChar char="••"/>
          </a:pPr>
          <a:r>
            <a:rPr lang="fa-IR" sz="3100" kern="1200" dirty="0" smtClean="0"/>
            <a:t>بازیابی اهداف متحرک</a:t>
          </a:r>
          <a:endParaRPr lang="en-US" sz="3100" kern="1200" dirty="0"/>
        </a:p>
      </dsp:txBody>
      <dsp:txXfrm rot="-5400000">
        <a:off x="705088" y="2603940"/>
        <a:ext cx="6963506" cy="59080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7F48-690E-4768-BA10-655C56D3BF1A}">
      <dsp:nvSpPr>
        <dsp:cNvPr id="0" name=""/>
        <dsp:cNvSpPr/>
      </dsp:nvSpPr>
      <dsp:spPr>
        <a:xfrm rot="10800000">
          <a:off x="7587565" y="0"/>
          <a:ext cx="2013072" cy="637903"/>
        </a:xfrm>
        <a:prstGeom prst="homePlate">
          <a:avLst/>
        </a:prstGeom>
        <a:solidFill>
          <a:schemeClr val="bg1">
            <a:lumMod val="6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کلیات تحقیق</a:t>
          </a:r>
          <a:endParaRPr lang="en-US" sz="2200" kern="1200" baseline="0" dirty="0">
            <a:cs typeface="B Nazanin" panose="00000400000000000000" pitchFamily="2" charset="-78"/>
          </a:endParaRPr>
        </a:p>
      </dsp:txBody>
      <dsp:txXfrm rot="10800000">
        <a:off x="7747041" y="0"/>
        <a:ext cx="1853596" cy="637903"/>
      </dsp:txXfrm>
    </dsp:sp>
    <dsp:sp modelId="{3BDEB0E7-8CB4-425D-B552-847AD497E48B}">
      <dsp:nvSpPr>
        <dsp:cNvPr id="0" name=""/>
        <dsp:cNvSpPr/>
      </dsp:nvSpPr>
      <dsp:spPr>
        <a:xfrm rot="10800000">
          <a:off x="5549121" y="0"/>
          <a:ext cx="2604764" cy="637903"/>
        </a:xfrm>
        <a:prstGeom prst="chevron">
          <a:avLst/>
        </a:prstGeom>
        <a:solidFill>
          <a:srgbClr val="0070C0"/>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مرور ادبیات موضوع</a:t>
          </a:r>
          <a:endParaRPr lang="en-US" sz="2200" kern="1200" baseline="0" dirty="0">
            <a:cs typeface="B Nazanin" panose="00000400000000000000" pitchFamily="2" charset="-78"/>
          </a:endParaRPr>
        </a:p>
      </dsp:txBody>
      <dsp:txXfrm rot="10800000">
        <a:off x="5868072" y="0"/>
        <a:ext cx="1966861" cy="637903"/>
      </dsp:txXfrm>
    </dsp:sp>
    <dsp:sp modelId="{A23C86A1-D67E-4A22-9AB3-FFB23478E8B0}">
      <dsp:nvSpPr>
        <dsp:cNvPr id="0" name=""/>
        <dsp:cNvSpPr/>
      </dsp:nvSpPr>
      <dsp:spPr>
        <a:xfrm rot="10800000">
          <a:off x="3911944" y="0"/>
          <a:ext cx="220349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روش پیشنهادی</a:t>
          </a:r>
          <a:endParaRPr lang="en-US" sz="2200" kern="1200" baseline="0" dirty="0">
            <a:cs typeface="B Nazanin" panose="00000400000000000000" pitchFamily="2" charset="-78"/>
          </a:endParaRPr>
        </a:p>
      </dsp:txBody>
      <dsp:txXfrm rot="10800000">
        <a:off x="4230895" y="0"/>
        <a:ext cx="1565594" cy="637903"/>
      </dsp:txXfrm>
    </dsp:sp>
    <dsp:sp modelId="{AF168D24-18A0-4D90-8502-A1E29B05C57B}">
      <dsp:nvSpPr>
        <dsp:cNvPr id="0" name=""/>
        <dsp:cNvSpPr/>
      </dsp:nvSpPr>
      <dsp:spPr>
        <a:xfrm rot="10800000">
          <a:off x="1589377" y="0"/>
          <a:ext cx="2888887"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ارزیابی روش پیشنهادی</a:t>
          </a:r>
          <a:endParaRPr lang="en-US" sz="2200" kern="1200" baseline="0" dirty="0">
            <a:cs typeface="B Nazanin" panose="00000400000000000000" pitchFamily="2" charset="-78"/>
          </a:endParaRPr>
        </a:p>
      </dsp:txBody>
      <dsp:txXfrm rot="10800000">
        <a:off x="1908328" y="0"/>
        <a:ext cx="2250984" cy="637903"/>
      </dsp:txXfrm>
    </dsp:sp>
    <dsp:sp modelId="{5DCE96C0-88B0-4E51-96FE-20076A35CC2D}">
      <dsp:nvSpPr>
        <dsp:cNvPr id="0" name=""/>
        <dsp:cNvSpPr/>
      </dsp:nvSpPr>
      <dsp:spPr>
        <a:xfrm rot="10800000">
          <a:off x="564" y="0"/>
          <a:ext cx="2155134" cy="637903"/>
        </a:xfrm>
        <a:prstGeom prst="chevron">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lvl="0" algn="r" defTabSz="977900" rtl="1">
            <a:lnSpc>
              <a:spcPct val="90000"/>
            </a:lnSpc>
            <a:spcBef>
              <a:spcPct val="0"/>
            </a:spcBef>
            <a:spcAft>
              <a:spcPct val="35000"/>
            </a:spcAft>
          </a:pPr>
          <a:r>
            <a:rPr lang="fa-IR" sz="2200" kern="1200" baseline="0" dirty="0" smtClean="0">
              <a:cs typeface="B Nazanin" panose="00000400000000000000" pitchFamily="2" charset="-78"/>
            </a:rPr>
            <a:t>جمع‌بندی</a:t>
          </a:r>
          <a:endParaRPr lang="en-US" sz="2200" kern="1200" baseline="0" dirty="0">
            <a:cs typeface="B Nazanin" panose="00000400000000000000" pitchFamily="2" charset="-78"/>
          </a:endParaRPr>
        </a:p>
      </dsp:txBody>
      <dsp:txXfrm rot="10800000">
        <a:off x="319515" y="0"/>
        <a:ext cx="1517231" cy="63790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6FE51-D8A0-4FC6-BEE9-DF1C9A93EE00}" type="datetimeFigureOut">
              <a:rPr lang="en-US" smtClean="0"/>
              <a:t>1/31/2020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ED1CEA-A1AF-43F8-B9AC-32CA3109797F}" type="slidenum">
              <a:rPr lang="en-US" smtClean="0"/>
              <a:t>‹#›</a:t>
            </a:fld>
            <a:endParaRPr lang="en-US"/>
          </a:p>
        </p:txBody>
      </p:sp>
    </p:spTree>
    <p:extLst>
      <p:ext uri="{BB962C8B-B14F-4D97-AF65-F5344CB8AC3E}">
        <p14:creationId xmlns:p14="http://schemas.microsoft.com/office/powerpoint/2010/main" val="3825064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7F96114-E689-498A-858C-FAF90D665C4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137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10</a:t>
            </a:fld>
            <a:endParaRPr lang="en-US"/>
          </a:p>
        </p:txBody>
      </p:sp>
    </p:spTree>
    <p:extLst>
      <p:ext uri="{BB962C8B-B14F-4D97-AF65-F5344CB8AC3E}">
        <p14:creationId xmlns:p14="http://schemas.microsoft.com/office/powerpoint/2010/main" val="512989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11</a:t>
            </a:fld>
            <a:endParaRPr lang="en-US"/>
          </a:p>
        </p:txBody>
      </p:sp>
    </p:spTree>
    <p:extLst>
      <p:ext uri="{BB962C8B-B14F-4D97-AF65-F5344CB8AC3E}">
        <p14:creationId xmlns:p14="http://schemas.microsoft.com/office/powerpoint/2010/main" val="3897510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12</a:t>
            </a:fld>
            <a:endParaRPr lang="en-US"/>
          </a:p>
        </p:txBody>
      </p:sp>
    </p:spTree>
    <p:extLst>
      <p:ext uri="{BB962C8B-B14F-4D97-AF65-F5344CB8AC3E}">
        <p14:creationId xmlns:p14="http://schemas.microsoft.com/office/powerpoint/2010/main" val="365593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13</a:t>
            </a:fld>
            <a:endParaRPr lang="en-US"/>
          </a:p>
        </p:txBody>
      </p:sp>
    </p:spTree>
    <p:extLst>
      <p:ext uri="{BB962C8B-B14F-4D97-AF65-F5344CB8AC3E}">
        <p14:creationId xmlns:p14="http://schemas.microsoft.com/office/powerpoint/2010/main" val="308341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14</a:t>
            </a:fld>
            <a:endParaRPr lang="en-US"/>
          </a:p>
        </p:txBody>
      </p:sp>
    </p:spTree>
    <p:extLst>
      <p:ext uri="{BB962C8B-B14F-4D97-AF65-F5344CB8AC3E}">
        <p14:creationId xmlns:p14="http://schemas.microsoft.com/office/powerpoint/2010/main" val="701986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15</a:t>
            </a:fld>
            <a:endParaRPr lang="en-US"/>
          </a:p>
        </p:txBody>
      </p:sp>
    </p:spTree>
    <p:extLst>
      <p:ext uri="{BB962C8B-B14F-4D97-AF65-F5344CB8AC3E}">
        <p14:creationId xmlns:p14="http://schemas.microsoft.com/office/powerpoint/2010/main" val="2057713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16</a:t>
            </a:fld>
            <a:endParaRPr lang="en-US"/>
          </a:p>
        </p:txBody>
      </p:sp>
    </p:spTree>
    <p:extLst>
      <p:ext uri="{BB962C8B-B14F-4D97-AF65-F5344CB8AC3E}">
        <p14:creationId xmlns:p14="http://schemas.microsoft.com/office/powerpoint/2010/main" val="2428324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17</a:t>
            </a:fld>
            <a:endParaRPr lang="en-US"/>
          </a:p>
        </p:txBody>
      </p:sp>
    </p:spTree>
    <p:extLst>
      <p:ext uri="{BB962C8B-B14F-4D97-AF65-F5344CB8AC3E}">
        <p14:creationId xmlns:p14="http://schemas.microsoft.com/office/powerpoint/2010/main" val="3874963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18</a:t>
            </a:fld>
            <a:endParaRPr lang="en-US"/>
          </a:p>
        </p:txBody>
      </p:sp>
    </p:spTree>
    <p:extLst>
      <p:ext uri="{BB962C8B-B14F-4D97-AF65-F5344CB8AC3E}">
        <p14:creationId xmlns:p14="http://schemas.microsoft.com/office/powerpoint/2010/main" val="1937334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19</a:t>
            </a:fld>
            <a:endParaRPr lang="en-US"/>
          </a:p>
        </p:txBody>
      </p:sp>
    </p:spTree>
    <p:extLst>
      <p:ext uri="{BB962C8B-B14F-4D97-AF65-F5344CB8AC3E}">
        <p14:creationId xmlns:p14="http://schemas.microsoft.com/office/powerpoint/2010/main" val="35686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2</a:t>
            </a:fld>
            <a:endParaRPr lang="en-US"/>
          </a:p>
        </p:txBody>
      </p:sp>
    </p:spTree>
    <p:extLst>
      <p:ext uri="{BB962C8B-B14F-4D97-AF65-F5344CB8AC3E}">
        <p14:creationId xmlns:p14="http://schemas.microsoft.com/office/powerpoint/2010/main" val="2733264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20</a:t>
            </a:fld>
            <a:endParaRPr lang="en-US"/>
          </a:p>
        </p:txBody>
      </p:sp>
    </p:spTree>
    <p:extLst>
      <p:ext uri="{BB962C8B-B14F-4D97-AF65-F5344CB8AC3E}">
        <p14:creationId xmlns:p14="http://schemas.microsoft.com/office/powerpoint/2010/main" val="3825315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21</a:t>
            </a:fld>
            <a:endParaRPr lang="en-US"/>
          </a:p>
        </p:txBody>
      </p:sp>
    </p:spTree>
    <p:extLst>
      <p:ext uri="{BB962C8B-B14F-4D97-AF65-F5344CB8AC3E}">
        <p14:creationId xmlns:p14="http://schemas.microsoft.com/office/powerpoint/2010/main" val="3668657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22</a:t>
            </a:fld>
            <a:endParaRPr lang="en-US"/>
          </a:p>
        </p:txBody>
      </p:sp>
    </p:spTree>
    <p:extLst>
      <p:ext uri="{BB962C8B-B14F-4D97-AF65-F5344CB8AC3E}">
        <p14:creationId xmlns:p14="http://schemas.microsoft.com/office/powerpoint/2010/main" val="2536469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23</a:t>
            </a:fld>
            <a:endParaRPr lang="en-US"/>
          </a:p>
        </p:txBody>
      </p:sp>
    </p:spTree>
    <p:extLst>
      <p:ext uri="{BB962C8B-B14F-4D97-AF65-F5344CB8AC3E}">
        <p14:creationId xmlns:p14="http://schemas.microsoft.com/office/powerpoint/2010/main" val="2739693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24</a:t>
            </a:fld>
            <a:endParaRPr lang="en-US"/>
          </a:p>
        </p:txBody>
      </p:sp>
    </p:spTree>
    <p:extLst>
      <p:ext uri="{BB962C8B-B14F-4D97-AF65-F5344CB8AC3E}">
        <p14:creationId xmlns:p14="http://schemas.microsoft.com/office/powerpoint/2010/main" val="2094986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25</a:t>
            </a:fld>
            <a:endParaRPr lang="en-US"/>
          </a:p>
        </p:txBody>
      </p:sp>
    </p:spTree>
    <p:extLst>
      <p:ext uri="{BB962C8B-B14F-4D97-AF65-F5344CB8AC3E}">
        <p14:creationId xmlns:p14="http://schemas.microsoft.com/office/powerpoint/2010/main" val="91885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26</a:t>
            </a:fld>
            <a:endParaRPr lang="en-US"/>
          </a:p>
        </p:txBody>
      </p:sp>
    </p:spTree>
    <p:extLst>
      <p:ext uri="{BB962C8B-B14F-4D97-AF65-F5344CB8AC3E}">
        <p14:creationId xmlns:p14="http://schemas.microsoft.com/office/powerpoint/2010/main" val="88451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27</a:t>
            </a:fld>
            <a:endParaRPr lang="en-US"/>
          </a:p>
        </p:txBody>
      </p:sp>
    </p:spTree>
    <p:extLst>
      <p:ext uri="{BB962C8B-B14F-4D97-AF65-F5344CB8AC3E}">
        <p14:creationId xmlns:p14="http://schemas.microsoft.com/office/powerpoint/2010/main" val="17783239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28</a:t>
            </a:fld>
            <a:endParaRPr lang="en-US"/>
          </a:p>
        </p:txBody>
      </p:sp>
    </p:spTree>
    <p:extLst>
      <p:ext uri="{BB962C8B-B14F-4D97-AF65-F5344CB8AC3E}">
        <p14:creationId xmlns:p14="http://schemas.microsoft.com/office/powerpoint/2010/main" val="643453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29</a:t>
            </a:fld>
            <a:endParaRPr lang="en-US"/>
          </a:p>
        </p:txBody>
      </p:sp>
    </p:spTree>
    <p:extLst>
      <p:ext uri="{BB962C8B-B14F-4D97-AF65-F5344CB8AC3E}">
        <p14:creationId xmlns:p14="http://schemas.microsoft.com/office/powerpoint/2010/main" val="3939834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3</a:t>
            </a:fld>
            <a:endParaRPr lang="en-US"/>
          </a:p>
        </p:txBody>
      </p:sp>
    </p:spTree>
    <p:extLst>
      <p:ext uri="{BB962C8B-B14F-4D97-AF65-F5344CB8AC3E}">
        <p14:creationId xmlns:p14="http://schemas.microsoft.com/office/powerpoint/2010/main" val="34223246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30</a:t>
            </a:fld>
            <a:endParaRPr lang="en-US"/>
          </a:p>
        </p:txBody>
      </p:sp>
    </p:spTree>
    <p:extLst>
      <p:ext uri="{BB962C8B-B14F-4D97-AF65-F5344CB8AC3E}">
        <p14:creationId xmlns:p14="http://schemas.microsoft.com/office/powerpoint/2010/main" val="17815364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31</a:t>
            </a:fld>
            <a:endParaRPr lang="en-US"/>
          </a:p>
        </p:txBody>
      </p:sp>
    </p:spTree>
    <p:extLst>
      <p:ext uri="{BB962C8B-B14F-4D97-AF65-F5344CB8AC3E}">
        <p14:creationId xmlns:p14="http://schemas.microsoft.com/office/powerpoint/2010/main" val="782175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32</a:t>
            </a:fld>
            <a:endParaRPr lang="en-US"/>
          </a:p>
        </p:txBody>
      </p:sp>
    </p:spTree>
    <p:extLst>
      <p:ext uri="{BB962C8B-B14F-4D97-AF65-F5344CB8AC3E}">
        <p14:creationId xmlns:p14="http://schemas.microsoft.com/office/powerpoint/2010/main" val="12105823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33</a:t>
            </a:fld>
            <a:endParaRPr lang="en-US"/>
          </a:p>
        </p:txBody>
      </p:sp>
    </p:spTree>
    <p:extLst>
      <p:ext uri="{BB962C8B-B14F-4D97-AF65-F5344CB8AC3E}">
        <p14:creationId xmlns:p14="http://schemas.microsoft.com/office/powerpoint/2010/main" val="17470641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34</a:t>
            </a:fld>
            <a:endParaRPr lang="en-US"/>
          </a:p>
        </p:txBody>
      </p:sp>
    </p:spTree>
    <p:extLst>
      <p:ext uri="{BB962C8B-B14F-4D97-AF65-F5344CB8AC3E}">
        <p14:creationId xmlns:p14="http://schemas.microsoft.com/office/powerpoint/2010/main" val="1045149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35</a:t>
            </a:fld>
            <a:endParaRPr lang="en-US"/>
          </a:p>
        </p:txBody>
      </p:sp>
    </p:spTree>
    <p:extLst>
      <p:ext uri="{BB962C8B-B14F-4D97-AF65-F5344CB8AC3E}">
        <p14:creationId xmlns:p14="http://schemas.microsoft.com/office/powerpoint/2010/main" val="22952246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36</a:t>
            </a:fld>
            <a:endParaRPr lang="en-US"/>
          </a:p>
        </p:txBody>
      </p:sp>
    </p:spTree>
    <p:extLst>
      <p:ext uri="{BB962C8B-B14F-4D97-AF65-F5344CB8AC3E}">
        <p14:creationId xmlns:p14="http://schemas.microsoft.com/office/powerpoint/2010/main" val="21444722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37</a:t>
            </a:fld>
            <a:endParaRPr lang="en-US"/>
          </a:p>
        </p:txBody>
      </p:sp>
    </p:spTree>
    <p:extLst>
      <p:ext uri="{BB962C8B-B14F-4D97-AF65-F5344CB8AC3E}">
        <p14:creationId xmlns:p14="http://schemas.microsoft.com/office/powerpoint/2010/main" val="13415453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38</a:t>
            </a:fld>
            <a:endParaRPr lang="en-US"/>
          </a:p>
        </p:txBody>
      </p:sp>
    </p:spTree>
    <p:extLst>
      <p:ext uri="{BB962C8B-B14F-4D97-AF65-F5344CB8AC3E}">
        <p14:creationId xmlns:p14="http://schemas.microsoft.com/office/powerpoint/2010/main" val="411050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39</a:t>
            </a:fld>
            <a:endParaRPr lang="en-US"/>
          </a:p>
        </p:txBody>
      </p:sp>
    </p:spTree>
    <p:extLst>
      <p:ext uri="{BB962C8B-B14F-4D97-AF65-F5344CB8AC3E}">
        <p14:creationId xmlns:p14="http://schemas.microsoft.com/office/powerpoint/2010/main" val="4222761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4</a:t>
            </a:fld>
            <a:endParaRPr lang="en-US"/>
          </a:p>
        </p:txBody>
      </p:sp>
    </p:spTree>
    <p:extLst>
      <p:ext uri="{BB962C8B-B14F-4D97-AF65-F5344CB8AC3E}">
        <p14:creationId xmlns:p14="http://schemas.microsoft.com/office/powerpoint/2010/main" val="924671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40</a:t>
            </a:fld>
            <a:endParaRPr lang="en-US"/>
          </a:p>
        </p:txBody>
      </p:sp>
    </p:spTree>
    <p:extLst>
      <p:ext uri="{BB962C8B-B14F-4D97-AF65-F5344CB8AC3E}">
        <p14:creationId xmlns:p14="http://schemas.microsoft.com/office/powerpoint/2010/main" val="23009780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41</a:t>
            </a:fld>
            <a:endParaRPr lang="en-US"/>
          </a:p>
        </p:txBody>
      </p:sp>
    </p:spTree>
    <p:extLst>
      <p:ext uri="{BB962C8B-B14F-4D97-AF65-F5344CB8AC3E}">
        <p14:creationId xmlns:p14="http://schemas.microsoft.com/office/powerpoint/2010/main" val="31700611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42</a:t>
            </a:fld>
            <a:endParaRPr lang="en-US"/>
          </a:p>
        </p:txBody>
      </p:sp>
    </p:spTree>
    <p:extLst>
      <p:ext uri="{BB962C8B-B14F-4D97-AF65-F5344CB8AC3E}">
        <p14:creationId xmlns:p14="http://schemas.microsoft.com/office/powerpoint/2010/main" val="39694070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43</a:t>
            </a:fld>
            <a:endParaRPr lang="en-US"/>
          </a:p>
        </p:txBody>
      </p:sp>
    </p:spTree>
    <p:extLst>
      <p:ext uri="{BB962C8B-B14F-4D97-AF65-F5344CB8AC3E}">
        <p14:creationId xmlns:p14="http://schemas.microsoft.com/office/powerpoint/2010/main" val="37843378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44</a:t>
            </a:fld>
            <a:endParaRPr lang="en-US"/>
          </a:p>
        </p:txBody>
      </p:sp>
    </p:spTree>
    <p:extLst>
      <p:ext uri="{BB962C8B-B14F-4D97-AF65-F5344CB8AC3E}">
        <p14:creationId xmlns:p14="http://schemas.microsoft.com/office/powerpoint/2010/main" val="15465280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45</a:t>
            </a:fld>
            <a:endParaRPr lang="en-US"/>
          </a:p>
        </p:txBody>
      </p:sp>
    </p:spTree>
    <p:extLst>
      <p:ext uri="{BB962C8B-B14F-4D97-AF65-F5344CB8AC3E}">
        <p14:creationId xmlns:p14="http://schemas.microsoft.com/office/powerpoint/2010/main" val="9643776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46</a:t>
            </a:fld>
            <a:endParaRPr lang="en-US"/>
          </a:p>
        </p:txBody>
      </p:sp>
    </p:spTree>
    <p:extLst>
      <p:ext uri="{BB962C8B-B14F-4D97-AF65-F5344CB8AC3E}">
        <p14:creationId xmlns:p14="http://schemas.microsoft.com/office/powerpoint/2010/main" val="17382838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47</a:t>
            </a:fld>
            <a:endParaRPr lang="en-US"/>
          </a:p>
        </p:txBody>
      </p:sp>
    </p:spTree>
    <p:extLst>
      <p:ext uri="{BB962C8B-B14F-4D97-AF65-F5344CB8AC3E}">
        <p14:creationId xmlns:p14="http://schemas.microsoft.com/office/powerpoint/2010/main" val="38177033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48</a:t>
            </a:fld>
            <a:endParaRPr lang="en-US"/>
          </a:p>
        </p:txBody>
      </p:sp>
    </p:spTree>
    <p:extLst>
      <p:ext uri="{BB962C8B-B14F-4D97-AF65-F5344CB8AC3E}">
        <p14:creationId xmlns:p14="http://schemas.microsoft.com/office/powerpoint/2010/main" val="11677984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49</a:t>
            </a:fld>
            <a:endParaRPr lang="en-US"/>
          </a:p>
        </p:txBody>
      </p:sp>
    </p:spTree>
    <p:extLst>
      <p:ext uri="{BB962C8B-B14F-4D97-AF65-F5344CB8AC3E}">
        <p14:creationId xmlns:p14="http://schemas.microsoft.com/office/powerpoint/2010/main" val="3524934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5</a:t>
            </a:fld>
            <a:endParaRPr lang="en-US"/>
          </a:p>
        </p:txBody>
      </p:sp>
    </p:spTree>
    <p:extLst>
      <p:ext uri="{BB962C8B-B14F-4D97-AF65-F5344CB8AC3E}">
        <p14:creationId xmlns:p14="http://schemas.microsoft.com/office/powerpoint/2010/main" val="26648256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50</a:t>
            </a:fld>
            <a:endParaRPr lang="en-US"/>
          </a:p>
        </p:txBody>
      </p:sp>
    </p:spTree>
    <p:extLst>
      <p:ext uri="{BB962C8B-B14F-4D97-AF65-F5344CB8AC3E}">
        <p14:creationId xmlns:p14="http://schemas.microsoft.com/office/powerpoint/2010/main" val="29709187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7F96114-E689-498A-858C-FAF90D665C4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0228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6</a:t>
            </a:fld>
            <a:endParaRPr lang="en-US"/>
          </a:p>
        </p:txBody>
      </p:sp>
    </p:spTree>
    <p:extLst>
      <p:ext uri="{BB962C8B-B14F-4D97-AF65-F5344CB8AC3E}">
        <p14:creationId xmlns:p14="http://schemas.microsoft.com/office/powerpoint/2010/main" val="2004715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7</a:t>
            </a:fld>
            <a:endParaRPr lang="en-US"/>
          </a:p>
        </p:txBody>
      </p:sp>
    </p:spTree>
    <p:extLst>
      <p:ext uri="{BB962C8B-B14F-4D97-AF65-F5344CB8AC3E}">
        <p14:creationId xmlns:p14="http://schemas.microsoft.com/office/powerpoint/2010/main" val="857858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8</a:t>
            </a:fld>
            <a:endParaRPr lang="en-US"/>
          </a:p>
        </p:txBody>
      </p:sp>
    </p:spTree>
    <p:extLst>
      <p:ext uri="{BB962C8B-B14F-4D97-AF65-F5344CB8AC3E}">
        <p14:creationId xmlns:p14="http://schemas.microsoft.com/office/powerpoint/2010/main" val="3920763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ED1CEA-A1AF-43F8-B9AC-32CA3109797F}" type="slidenum">
              <a:rPr lang="en-US" smtClean="0"/>
              <a:t>9</a:t>
            </a:fld>
            <a:endParaRPr lang="en-US"/>
          </a:p>
        </p:txBody>
      </p:sp>
    </p:spTree>
    <p:extLst>
      <p:ext uri="{BB962C8B-B14F-4D97-AF65-F5344CB8AC3E}">
        <p14:creationId xmlns:p14="http://schemas.microsoft.com/office/powerpoint/2010/main" val="232074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812800" y="1219200"/>
            <a:ext cx="105664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sz="1800">
              <a:latin typeface="Arial" charset="0"/>
              <a:cs typeface="Arial" charset="0"/>
            </a:endParaRPr>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ffectLst/>
        </p:spPr>
        <p:txBody>
          <a:bodyPr/>
          <a:lstStyle/>
          <a:p>
            <a:pPr>
              <a:defRPr/>
            </a:pPr>
            <a:endParaRPr lang="en-US" sz="1800">
              <a:latin typeface="Arial" charset="0"/>
              <a:cs typeface="Arial" charset="0"/>
            </a:endParaRPr>
          </a:p>
        </p:txBody>
      </p:sp>
      <p:sp>
        <p:nvSpPr>
          <p:cNvPr id="106498" name="Rectangle 2"/>
          <p:cNvSpPr>
            <a:spLocks noGrp="1" noChangeArrowheads="1"/>
          </p:cNvSpPr>
          <p:nvPr>
            <p:ph type="ctrTitle"/>
          </p:nvPr>
        </p:nvSpPr>
        <p:spPr>
          <a:xfrm>
            <a:off x="1219201" y="1524000"/>
            <a:ext cx="10164233" cy="1752600"/>
          </a:xfrm>
        </p:spPr>
        <p:txBody>
          <a:bodyPr/>
          <a:lstStyle>
            <a:lvl1pPr>
              <a:defRPr sz="5000"/>
            </a:lvl1pPr>
          </a:lstStyle>
          <a:p>
            <a:r>
              <a:rPr lang="en-US" altLang="en-US"/>
              <a:t>Click to edit Master title style</a:t>
            </a:r>
          </a:p>
        </p:txBody>
      </p:sp>
      <p:sp>
        <p:nvSpPr>
          <p:cNvPr id="106499"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pPr>
              <a:defRPr/>
            </a:pPr>
            <a:fld id="{7C6F4B9A-197D-40BE-989A-B0CD12CA205C}" type="datetime1">
              <a:rPr lang="en-US" altLang="en-US" smtClean="0"/>
              <a:t>1/31/2020</a:t>
            </a:fld>
            <a:endParaRPr lang="en-US" altLang="en-US"/>
          </a:p>
        </p:txBody>
      </p:sp>
      <p:sp>
        <p:nvSpPr>
          <p:cNvPr id="7" name="Rectangle 5"/>
          <p:cNvSpPr>
            <a:spLocks noGrp="1" noChangeArrowheads="1"/>
          </p:cNvSpPr>
          <p:nvPr>
            <p:ph type="ftr" sz="quarter" idx="11"/>
          </p:nvPr>
        </p:nvSpPr>
        <p:spPr>
          <a:xfrm>
            <a:off x="4165600" y="6243638"/>
            <a:ext cx="3860800" cy="457200"/>
          </a:xfrm>
        </p:spPr>
        <p:txBody>
          <a:bodyPr/>
          <a:lstStyle>
            <a:lvl1pPr>
              <a:defRPr smtClean="0"/>
            </a:lvl1pPr>
          </a:lstStyle>
          <a:p>
            <a:pPr>
              <a:defRPr/>
            </a:pPr>
            <a:r>
              <a:rPr lang="fa-IR" altLang="en-US" smtClean="0"/>
              <a:t>پوشش دهی در شبکه های حسگر بی سیم</a:t>
            </a:r>
            <a:endParaRPr lang="en-US" altLang="en-US"/>
          </a:p>
        </p:txBody>
      </p:sp>
      <p:sp>
        <p:nvSpPr>
          <p:cNvPr id="8" name="Rectangle 6"/>
          <p:cNvSpPr>
            <a:spLocks noGrp="1" noChangeArrowheads="1"/>
          </p:cNvSpPr>
          <p:nvPr>
            <p:ph type="sldNum" sz="quarter" idx="12"/>
          </p:nvPr>
        </p:nvSpPr>
        <p:spPr/>
        <p:txBody>
          <a:bodyPr/>
          <a:lstStyle>
            <a:lvl1pPr>
              <a:defRPr/>
            </a:lvl1pPr>
          </a:lstStyle>
          <a:p>
            <a:fld id="{D284B90B-5875-406E-872D-8715499DD9E1}" type="slidenum">
              <a:rPr lang="en-US" altLang="en-US"/>
              <a:pPr/>
              <a:t>‹#›</a:t>
            </a:fld>
            <a:endParaRPr lang="en-US" altLang="en-US"/>
          </a:p>
        </p:txBody>
      </p:sp>
    </p:spTree>
    <p:extLst>
      <p:ext uri="{BB962C8B-B14F-4D97-AF65-F5344CB8AC3E}">
        <p14:creationId xmlns:p14="http://schemas.microsoft.com/office/powerpoint/2010/main" val="4222674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6D17835-6C73-49CB-984C-42A204D6D7E9}" type="datetime1">
              <a:rPr lang="en-US" altLang="en-US" smtClean="0"/>
              <a:t>1/31/2020</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en-US" smtClean="0"/>
              <a:t>پوشش دهی در شبکه های حسگر بی سیم</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EBDD5229-C56F-4BBE-BCB7-5B2BDA27F302}" type="slidenum">
              <a:rPr lang="en-US" altLang="en-US"/>
              <a:pPr/>
              <a:t>‹#›</a:t>
            </a:fld>
            <a:endParaRPr lang="en-US" altLang="en-US"/>
          </a:p>
        </p:txBody>
      </p:sp>
    </p:spTree>
    <p:extLst>
      <p:ext uri="{BB962C8B-B14F-4D97-AF65-F5344CB8AC3E}">
        <p14:creationId xmlns:p14="http://schemas.microsoft.com/office/powerpoint/2010/main" val="264628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EA16823-84A0-4C4C-9597-0C4C677CFE13}" type="datetime1">
              <a:rPr lang="en-US" altLang="en-US" smtClean="0"/>
              <a:t>1/31/2020</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en-US" smtClean="0"/>
              <a:t>پوشش دهی در شبکه های حسگر بی سیم</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183B177B-19E9-4437-932F-FDC8D4405011}" type="slidenum">
              <a:rPr lang="en-US" altLang="en-US"/>
              <a:pPr/>
              <a:t>‹#›</a:t>
            </a:fld>
            <a:endParaRPr lang="en-US" altLang="en-US"/>
          </a:p>
        </p:txBody>
      </p:sp>
    </p:spTree>
    <p:extLst>
      <p:ext uri="{BB962C8B-B14F-4D97-AF65-F5344CB8AC3E}">
        <p14:creationId xmlns:p14="http://schemas.microsoft.com/office/powerpoint/2010/main" val="1026235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98BBC239-2333-48C2-B597-5F7138966335}" type="datetime1">
              <a:rPr lang="en-US" altLang="en-US" smtClean="0"/>
              <a:t>1/31/2020</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fa-IR" altLang="en-US" smtClean="0"/>
              <a:t>پوشش دهی در شبکه های حسگر بی سیم</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CDAB3E3F-4547-4504-8415-A29B427FFBA9}" type="slidenum">
              <a:rPr lang="en-US" altLang="en-US"/>
              <a:pPr/>
              <a:t>‹#›</a:t>
            </a:fld>
            <a:endParaRPr lang="en-US" altLang="en-US"/>
          </a:p>
        </p:txBody>
      </p:sp>
    </p:spTree>
    <p:extLst>
      <p:ext uri="{BB962C8B-B14F-4D97-AF65-F5344CB8AC3E}">
        <p14:creationId xmlns:p14="http://schemas.microsoft.com/office/powerpoint/2010/main" val="543947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3072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DAFB7CF7-1C87-4C86-8293-0DD29F6BC6FE}" type="datetime1">
              <a:rPr lang="en-US" altLang="en-US" smtClean="0"/>
              <a:t>1/31/2020</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en-US" smtClean="0"/>
              <a:t>پوشش دهی در شبکه های حسگر بی سیم</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651FB9DB-23EE-484B-A346-792BD1B7975A}" type="slidenum">
              <a:rPr lang="en-US" altLang="en-US"/>
              <a:pPr/>
              <a:t>‹#›</a:t>
            </a:fld>
            <a:endParaRPr lang="en-US" altLang="en-US"/>
          </a:p>
        </p:txBody>
      </p:sp>
    </p:spTree>
    <p:extLst>
      <p:ext uri="{BB962C8B-B14F-4D97-AF65-F5344CB8AC3E}">
        <p14:creationId xmlns:p14="http://schemas.microsoft.com/office/powerpoint/2010/main" val="221047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F148286-F2B4-4B80-840E-36C93D096151}" type="datetime1">
              <a:rPr lang="en-US" smtClean="0"/>
              <a:t>1/31/2020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fa-IR" smtClean="0"/>
              <a:t>پوشش دهی در شبکه های حسگر بی سیم</a:t>
            </a:r>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1E160C-10BF-4B57-B5AE-0AD5E50D8543}"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89973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488661-3C90-4FAF-ADA7-6FCB135B7F76}" type="datetime1">
              <a:rPr lang="en-US" smtClean="0"/>
              <a:t>1/31/2020</a:t>
            </a:fld>
            <a:endParaRPr lang="en-US" dirty="0"/>
          </a:p>
        </p:txBody>
      </p:sp>
      <p:sp>
        <p:nvSpPr>
          <p:cNvPr id="5" name="Footer Placeholder 4"/>
          <p:cNvSpPr>
            <a:spLocks noGrp="1"/>
          </p:cNvSpPr>
          <p:nvPr>
            <p:ph type="ftr" sz="quarter" idx="11"/>
          </p:nvPr>
        </p:nvSpPr>
        <p:spPr/>
        <p:txBody>
          <a:bodyPr/>
          <a:lstStyle/>
          <a:p>
            <a:pPr algn="r"/>
            <a:r>
              <a:rPr lang="fa-IR" dirty="0" smtClean="0"/>
              <a:t>پوشش دهی در شبکه های حسگر بی سیم</a:t>
            </a:r>
            <a:endParaRPr lang="en-US" dirty="0"/>
          </a:p>
        </p:txBody>
      </p:sp>
      <p:sp>
        <p:nvSpPr>
          <p:cNvPr id="6" name="Slide Number Placeholder 5"/>
          <p:cNvSpPr>
            <a:spLocks noGrp="1"/>
          </p:cNvSpPr>
          <p:nvPr>
            <p:ph type="sldNum" sz="quarter" idx="12"/>
          </p:nvPr>
        </p:nvSpPr>
        <p:spPr>
          <a:xfrm>
            <a:off x="1194790" y="6453386"/>
            <a:ext cx="1596292" cy="404614"/>
          </a:xfrm>
        </p:spPr>
        <p:txBody>
          <a:bodyPr/>
          <a:lstStyle>
            <a:lvl1pPr>
              <a:defRPr>
                <a:cs typeface="B Nazanin" panose="00000400000000000000" pitchFamily="2" charset="-78"/>
              </a:defRPr>
            </a:lvl1pPr>
          </a:lstStyle>
          <a:p>
            <a:fld id="{B31E160C-10BF-4B57-B5AE-0AD5E50D8543}" type="slidenum">
              <a:rPr lang="en-US" smtClean="0"/>
              <a:pPr/>
              <a:t>‹#›</a:t>
            </a:fld>
            <a:endParaRPr lang="en-US" dirty="0"/>
          </a:p>
        </p:txBody>
      </p:sp>
    </p:spTree>
    <p:extLst>
      <p:ext uri="{BB962C8B-B14F-4D97-AF65-F5344CB8AC3E}">
        <p14:creationId xmlns:p14="http://schemas.microsoft.com/office/powerpoint/2010/main" val="4028269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6B9F532-3913-4129-90C6-153CB1E0A56F}" type="datetime1">
              <a:rPr lang="en-US" smtClean="0"/>
              <a:t>1/31/2020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fa-IR" smtClean="0"/>
              <a:t>پوشش دهی در شبکه های حسگر بی سیم</a:t>
            </a:r>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1E160C-10BF-4B57-B5AE-0AD5E50D854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2950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356C64-096E-40FA-A6DF-E91CC787A836}" type="datetime1">
              <a:rPr lang="en-US" smtClean="0"/>
              <a:t>1/31/2020</a:t>
            </a:fld>
            <a:endParaRPr lang="en-US"/>
          </a:p>
        </p:txBody>
      </p:sp>
      <p:sp>
        <p:nvSpPr>
          <p:cNvPr id="6" name="Footer Placeholder 5"/>
          <p:cNvSpPr>
            <a:spLocks noGrp="1"/>
          </p:cNvSpPr>
          <p:nvPr>
            <p:ph type="ftr" sz="quarter" idx="11"/>
          </p:nvPr>
        </p:nvSpPr>
        <p:spPr/>
        <p:txBody>
          <a:bodyPr/>
          <a:lstStyle/>
          <a:p>
            <a:r>
              <a:rPr lang="fa-IR" smtClean="0"/>
              <a:t>پوشش دهی در شبکه های حسگر بی سیم</a:t>
            </a:r>
            <a:endParaRPr lang="en-US"/>
          </a:p>
        </p:txBody>
      </p:sp>
      <p:sp>
        <p:nvSpPr>
          <p:cNvPr id="7" name="Slide Number Placeholder 6"/>
          <p:cNvSpPr>
            <a:spLocks noGrp="1"/>
          </p:cNvSpPr>
          <p:nvPr>
            <p:ph type="sldNum" sz="quarter" idx="12"/>
          </p:nvPr>
        </p:nvSpPr>
        <p:spPr/>
        <p:txBody>
          <a:bodyPr/>
          <a:lstStyle/>
          <a:p>
            <a:fld id="{B31E160C-10BF-4B57-B5AE-0AD5E50D8543}" type="slidenum">
              <a:rPr lang="en-US" smtClean="0"/>
              <a:t>‹#›</a:t>
            </a:fld>
            <a:endParaRPr lang="en-US"/>
          </a:p>
        </p:txBody>
      </p:sp>
    </p:spTree>
    <p:extLst>
      <p:ext uri="{BB962C8B-B14F-4D97-AF65-F5344CB8AC3E}">
        <p14:creationId xmlns:p14="http://schemas.microsoft.com/office/powerpoint/2010/main" val="549734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DF13FF-6105-4078-B721-EE3EEE202F4D}" type="datetime1">
              <a:rPr lang="en-US" smtClean="0"/>
              <a:t>1/31/2020</a:t>
            </a:fld>
            <a:endParaRPr lang="en-US"/>
          </a:p>
        </p:txBody>
      </p:sp>
      <p:sp>
        <p:nvSpPr>
          <p:cNvPr id="8" name="Footer Placeholder 7"/>
          <p:cNvSpPr>
            <a:spLocks noGrp="1"/>
          </p:cNvSpPr>
          <p:nvPr>
            <p:ph type="ftr" sz="quarter" idx="11"/>
          </p:nvPr>
        </p:nvSpPr>
        <p:spPr/>
        <p:txBody>
          <a:bodyPr/>
          <a:lstStyle/>
          <a:p>
            <a:r>
              <a:rPr lang="fa-IR" smtClean="0"/>
              <a:t>پوشش دهی در شبکه های حسگر بی سیم</a:t>
            </a:r>
            <a:endParaRPr lang="en-US"/>
          </a:p>
        </p:txBody>
      </p:sp>
      <p:sp>
        <p:nvSpPr>
          <p:cNvPr id="9" name="Slide Number Placeholder 8"/>
          <p:cNvSpPr>
            <a:spLocks noGrp="1"/>
          </p:cNvSpPr>
          <p:nvPr>
            <p:ph type="sldNum" sz="quarter" idx="12"/>
          </p:nvPr>
        </p:nvSpPr>
        <p:spPr/>
        <p:txBody>
          <a:bodyPr/>
          <a:lstStyle/>
          <a:p>
            <a:fld id="{B31E160C-10BF-4B57-B5AE-0AD5E50D8543}" type="slidenum">
              <a:rPr lang="en-US" smtClean="0"/>
              <a:t>‹#›</a:t>
            </a:fld>
            <a:endParaRPr lang="en-US"/>
          </a:p>
        </p:txBody>
      </p:sp>
    </p:spTree>
    <p:extLst>
      <p:ext uri="{BB962C8B-B14F-4D97-AF65-F5344CB8AC3E}">
        <p14:creationId xmlns:p14="http://schemas.microsoft.com/office/powerpoint/2010/main" val="3736599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F992C3-518E-4974-B98A-694EEA5D1C35}" type="datetime1">
              <a:rPr lang="en-US" smtClean="0"/>
              <a:t>1/31/2020</a:t>
            </a:fld>
            <a:endParaRPr lang="en-US"/>
          </a:p>
        </p:txBody>
      </p:sp>
      <p:sp>
        <p:nvSpPr>
          <p:cNvPr id="4" name="Footer Placeholder 3"/>
          <p:cNvSpPr>
            <a:spLocks noGrp="1"/>
          </p:cNvSpPr>
          <p:nvPr>
            <p:ph type="ftr" sz="quarter" idx="11"/>
          </p:nvPr>
        </p:nvSpPr>
        <p:spPr/>
        <p:txBody>
          <a:bodyPr/>
          <a:lstStyle/>
          <a:p>
            <a:r>
              <a:rPr lang="fa-IR" smtClean="0"/>
              <a:t>پوشش دهی در شبکه های حسگر بی سیم</a:t>
            </a:r>
            <a:endParaRPr lang="en-US"/>
          </a:p>
        </p:txBody>
      </p:sp>
      <p:sp>
        <p:nvSpPr>
          <p:cNvPr id="5" name="Slide Number Placeholder 4"/>
          <p:cNvSpPr>
            <a:spLocks noGrp="1"/>
          </p:cNvSpPr>
          <p:nvPr>
            <p:ph type="sldNum" sz="quarter" idx="12"/>
          </p:nvPr>
        </p:nvSpPr>
        <p:spPr/>
        <p:txBody>
          <a:bodyPr/>
          <a:lstStyle/>
          <a:p>
            <a:fld id="{B31E160C-10BF-4B57-B5AE-0AD5E50D8543}" type="slidenum">
              <a:rPr lang="en-US" smtClean="0"/>
              <a:t>‹#›</a:t>
            </a:fld>
            <a:endParaRPr lang="en-US"/>
          </a:p>
        </p:txBody>
      </p:sp>
    </p:spTree>
    <p:extLst>
      <p:ext uri="{BB962C8B-B14F-4D97-AF65-F5344CB8AC3E}">
        <p14:creationId xmlns:p14="http://schemas.microsoft.com/office/powerpoint/2010/main" val="3571870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AFC7C94-F03A-4D6D-AD58-9C5E3962DA6B}" type="datetime1">
              <a:rPr lang="en-US" altLang="en-US" smtClean="0"/>
              <a:t>1/31/2020</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en-US" smtClean="0"/>
              <a:t>پوشش دهی در شبکه های حسگر بی سیم</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D83BD0D1-1373-4D6D-9971-622F58D4C1D4}" type="slidenum">
              <a:rPr lang="en-US" altLang="en-US"/>
              <a:pPr/>
              <a:t>‹#›</a:t>
            </a:fld>
            <a:endParaRPr lang="en-US" altLang="en-US"/>
          </a:p>
        </p:txBody>
      </p:sp>
    </p:spTree>
    <p:extLst>
      <p:ext uri="{BB962C8B-B14F-4D97-AF65-F5344CB8AC3E}">
        <p14:creationId xmlns:p14="http://schemas.microsoft.com/office/powerpoint/2010/main" val="780049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BF7C1-82FC-4616-92ED-1ADDB94C4511}" type="datetime1">
              <a:rPr lang="en-US" smtClean="0"/>
              <a:t>1/31/2020</a:t>
            </a:fld>
            <a:endParaRPr lang="en-US"/>
          </a:p>
        </p:txBody>
      </p:sp>
      <p:sp>
        <p:nvSpPr>
          <p:cNvPr id="3" name="Footer Placeholder 2"/>
          <p:cNvSpPr>
            <a:spLocks noGrp="1"/>
          </p:cNvSpPr>
          <p:nvPr>
            <p:ph type="ftr" sz="quarter" idx="11"/>
          </p:nvPr>
        </p:nvSpPr>
        <p:spPr/>
        <p:txBody>
          <a:bodyPr/>
          <a:lstStyle/>
          <a:p>
            <a:r>
              <a:rPr lang="fa-IR" smtClean="0"/>
              <a:t>پوشش دهی در شبکه های حسگر بی سیم</a:t>
            </a:r>
            <a:endParaRPr lang="en-US"/>
          </a:p>
        </p:txBody>
      </p:sp>
      <p:sp>
        <p:nvSpPr>
          <p:cNvPr id="4" name="Slide Number Placeholder 3"/>
          <p:cNvSpPr>
            <a:spLocks noGrp="1"/>
          </p:cNvSpPr>
          <p:nvPr>
            <p:ph type="sldNum" sz="quarter" idx="12"/>
          </p:nvPr>
        </p:nvSpPr>
        <p:spPr/>
        <p:txBody>
          <a:bodyPr/>
          <a:lstStyle/>
          <a:p>
            <a:fld id="{B31E160C-10BF-4B57-B5AE-0AD5E50D8543}" type="slidenum">
              <a:rPr lang="en-US" smtClean="0"/>
              <a:t>‹#›</a:t>
            </a:fld>
            <a:endParaRPr lang="en-US"/>
          </a:p>
        </p:txBody>
      </p:sp>
    </p:spTree>
    <p:extLst>
      <p:ext uri="{BB962C8B-B14F-4D97-AF65-F5344CB8AC3E}">
        <p14:creationId xmlns:p14="http://schemas.microsoft.com/office/powerpoint/2010/main" val="3560566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2ABDDB6-E501-4015-8B7A-C7B16D0CA3D1}" type="datetime1">
              <a:rPr lang="en-US" smtClean="0"/>
              <a:t>1/31/2020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fa-IR" smtClean="0"/>
              <a:t>پوشش دهی در شبکه های حسگر بی سیم</a:t>
            </a:r>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1E160C-10BF-4B57-B5AE-0AD5E50D854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67244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BF3C053-64A4-4BFF-A4C1-0ABBF5BBEE15}" type="datetime1">
              <a:rPr lang="en-US" smtClean="0"/>
              <a:t>1/31/2020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fa-IR" smtClean="0"/>
              <a:t>پوشش دهی در شبکه های حسگر بی سیم</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1E160C-10BF-4B57-B5AE-0AD5E50D854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0896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ED22DC-CAA4-4E0B-A634-8FD936297CF1}" type="datetime1">
              <a:rPr lang="en-US" smtClean="0"/>
              <a:t>1/31/2020</a:t>
            </a:fld>
            <a:endParaRPr lang="en-US"/>
          </a:p>
        </p:txBody>
      </p:sp>
      <p:sp>
        <p:nvSpPr>
          <p:cNvPr id="5" name="Footer Placeholder 4"/>
          <p:cNvSpPr>
            <a:spLocks noGrp="1"/>
          </p:cNvSpPr>
          <p:nvPr>
            <p:ph type="ftr" sz="quarter" idx="11"/>
          </p:nvPr>
        </p:nvSpPr>
        <p:spPr/>
        <p:txBody>
          <a:bodyPr/>
          <a:lstStyle/>
          <a:p>
            <a:r>
              <a:rPr lang="fa-IR" smtClean="0"/>
              <a:t>پوشش دهی در شبکه های حسگر بی سیم</a:t>
            </a:r>
            <a:endParaRPr lang="en-US"/>
          </a:p>
        </p:txBody>
      </p:sp>
      <p:sp>
        <p:nvSpPr>
          <p:cNvPr id="6" name="Slide Number Placeholder 5"/>
          <p:cNvSpPr>
            <a:spLocks noGrp="1"/>
          </p:cNvSpPr>
          <p:nvPr>
            <p:ph type="sldNum" sz="quarter" idx="12"/>
          </p:nvPr>
        </p:nvSpPr>
        <p:spPr/>
        <p:txBody>
          <a:bodyPr/>
          <a:lstStyle/>
          <a:p>
            <a:fld id="{B31E160C-10BF-4B57-B5AE-0AD5E50D8543}" type="slidenum">
              <a:rPr lang="en-US" smtClean="0"/>
              <a:t>‹#›</a:t>
            </a:fld>
            <a:endParaRPr lang="en-US"/>
          </a:p>
        </p:txBody>
      </p:sp>
    </p:spTree>
    <p:extLst>
      <p:ext uri="{BB962C8B-B14F-4D97-AF65-F5344CB8AC3E}">
        <p14:creationId xmlns:p14="http://schemas.microsoft.com/office/powerpoint/2010/main" val="32739658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85BBDF-6975-4F70-AAEC-28FB2A20B89C}" type="datetime1">
              <a:rPr lang="en-US" smtClean="0"/>
              <a:t>1/31/2020</a:t>
            </a:fld>
            <a:endParaRPr lang="en-US"/>
          </a:p>
        </p:txBody>
      </p:sp>
      <p:sp>
        <p:nvSpPr>
          <p:cNvPr id="5" name="Footer Placeholder 4"/>
          <p:cNvSpPr>
            <a:spLocks noGrp="1"/>
          </p:cNvSpPr>
          <p:nvPr>
            <p:ph type="ftr" sz="quarter" idx="11"/>
          </p:nvPr>
        </p:nvSpPr>
        <p:spPr/>
        <p:txBody>
          <a:bodyPr/>
          <a:lstStyle/>
          <a:p>
            <a:r>
              <a:rPr lang="fa-IR" smtClean="0"/>
              <a:t>پوشش دهی در شبکه های حسگر بی سیم</a:t>
            </a:r>
            <a:endParaRPr lang="en-US"/>
          </a:p>
        </p:txBody>
      </p:sp>
      <p:sp>
        <p:nvSpPr>
          <p:cNvPr id="6" name="Slide Number Placeholder 5"/>
          <p:cNvSpPr>
            <a:spLocks noGrp="1"/>
          </p:cNvSpPr>
          <p:nvPr>
            <p:ph type="sldNum" sz="quarter" idx="12"/>
          </p:nvPr>
        </p:nvSpPr>
        <p:spPr/>
        <p:txBody>
          <a:bodyPr/>
          <a:lstStyle/>
          <a:p>
            <a:fld id="{B31E160C-10BF-4B57-B5AE-0AD5E50D8543}" type="slidenum">
              <a:rPr lang="en-US" smtClean="0"/>
              <a:t>‹#›</a:t>
            </a:fld>
            <a:endParaRPr lang="en-US"/>
          </a:p>
        </p:txBody>
      </p:sp>
    </p:spTree>
    <p:extLst>
      <p:ext uri="{BB962C8B-B14F-4D97-AF65-F5344CB8AC3E}">
        <p14:creationId xmlns:p14="http://schemas.microsoft.com/office/powerpoint/2010/main" val="320767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12391E15-D30B-471A-924E-9547261126DB}" type="datetime1">
              <a:rPr lang="en-US" altLang="en-US" smtClean="0"/>
              <a:t>1/31/2020</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en-US" smtClean="0"/>
              <a:t>پوشش دهی در شبکه های حسگر بی سیم</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82AAC338-3FCD-4EE9-97B0-C2C0D53EA666}" type="slidenum">
              <a:rPr lang="en-US" altLang="en-US"/>
              <a:pPr/>
              <a:t>‹#›</a:t>
            </a:fld>
            <a:endParaRPr lang="en-US" altLang="en-US"/>
          </a:p>
        </p:txBody>
      </p:sp>
    </p:spTree>
    <p:extLst>
      <p:ext uri="{BB962C8B-B14F-4D97-AF65-F5344CB8AC3E}">
        <p14:creationId xmlns:p14="http://schemas.microsoft.com/office/powerpoint/2010/main" val="369493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6DFA41F-639C-4FD3-87FE-E649D8FB7E54}" type="datetime1">
              <a:rPr lang="en-US" altLang="en-US" smtClean="0"/>
              <a:t>1/31/2020</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fa-IR" altLang="en-US" smtClean="0"/>
              <a:t>پوشش دهی در شبکه های حسگر بی سیم</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EFC924CC-A25C-4432-A4DE-4CAA0A0D4BC5}" type="slidenum">
              <a:rPr lang="en-US" altLang="en-US"/>
              <a:pPr/>
              <a:t>‹#›</a:t>
            </a:fld>
            <a:endParaRPr lang="en-US" altLang="en-US"/>
          </a:p>
        </p:txBody>
      </p:sp>
    </p:spTree>
    <p:extLst>
      <p:ext uri="{BB962C8B-B14F-4D97-AF65-F5344CB8AC3E}">
        <p14:creationId xmlns:p14="http://schemas.microsoft.com/office/powerpoint/2010/main" val="3338469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807AB327-A18A-4C14-96E2-0E8E93ADBCEA}" type="datetime1">
              <a:rPr lang="en-US" altLang="en-US" smtClean="0"/>
              <a:t>1/31/2020</a:t>
            </a:fld>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fa-IR" altLang="en-US" smtClean="0"/>
              <a:t>پوشش دهی در شبکه های حسگر بی سیم</a:t>
            </a:r>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28CD9084-D4A4-4A0B-8FA0-7A65D56C9FC8}" type="slidenum">
              <a:rPr lang="en-US" altLang="en-US"/>
              <a:pPr/>
              <a:t>‹#›</a:t>
            </a:fld>
            <a:endParaRPr lang="en-US" altLang="en-US"/>
          </a:p>
        </p:txBody>
      </p:sp>
    </p:spTree>
    <p:extLst>
      <p:ext uri="{BB962C8B-B14F-4D97-AF65-F5344CB8AC3E}">
        <p14:creationId xmlns:p14="http://schemas.microsoft.com/office/powerpoint/2010/main" val="2367244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33CFB269-BC09-4AD5-A6A6-5E7E1C946F15}" type="datetime1">
              <a:rPr lang="en-US" altLang="en-US" smtClean="0"/>
              <a:t>1/31/2020</a:t>
            </a:fld>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fa-IR" altLang="en-US" smtClean="0"/>
              <a:t>پوشش دهی در شبکه های حسگر بی سیم</a:t>
            </a: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04F487C6-61C0-4AFE-8B6D-F4A5C9498986}" type="slidenum">
              <a:rPr lang="en-US" altLang="en-US"/>
              <a:pPr/>
              <a:t>‹#›</a:t>
            </a:fld>
            <a:endParaRPr lang="en-US" altLang="en-US"/>
          </a:p>
        </p:txBody>
      </p:sp>
    </p:spTree>
    <p:extLst>
      <p:ext uri="{BB962C8B-B14F-4D97-AF65-F5344CB8AC3E}">
        <p14:creationId xmlns:p14="http://schemas.microsoft.com/office/powerpoint/2010/main" val="313734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7928833-CA55-4038-AB63-617EC68D044C}" type="datetime1">
              <a:rPr lang="en-US" altLang="en-US" smtClean="0"/>
              <a:t>1/31/2020</a:t>
            </a:fld>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fa-IR" altLang="en-US" smtClean="0"/>
              <a:t>پوشش دهی در شبکه های حسگر بی سیم</a:t>
            </a:r>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84171D39-C1EC-477F-AAF8-EBF7799AE2B5}" type="slidenum">
              <a:rPr lang="en-US" altLang="en-US"/>
              <a:pPr/>
              <a:t>‹#›</a:t>
            </a:fld>
            <a:endParaRPr lang="en-US" altLang="en-US"/>
          </a:p>
        </p:txBody>
      </p:sp>
    </p:spTree>
    <p:extLst>
      <p:ext uri="{BB962C8B-B14F-4D97-AF65-F5344CB8AC3E}">
        <p14:creationId xmlns:p14="http://schemas.microsoft.com/office/powerpoint/2010/main" val="1939364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9172384-168B-48EC-AB0B-455CD43ED160}" type="datetime1">
              <a:rPr lang="en-US" altLang="en-US" smtClean="0"/>
              <a:t>1/31/2020</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fa-IR" altLang="en-US" smtClean="0"/>
              <a:t>پوشش دهی در شبکه های حسگر بی سیم</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F65A9A9F-6811-4767-8999-6CC2834F52E6}" type="slidenum">
              <a:rPr lang="en-US" altLang="en-US"/>
              <a:pPr/>
              <a:t>‹#›</a:t>
            </a:fld>
            <a:endParaRPr lang="en-US" altLang="en-US"/>
          </a:p>
        </p:txBody>
      </p:sp>
    </p:spTree>
    <p:extLst>
      <p:ext uri="{BB962C8B-B14F-4D97-AF65-F5344CB8AC3E}">
        <p14:creationId xmlns:p14="http://schemas.microsoft.com/office/powerpoint/2010/main" val="208100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B835BC7-5C5A-455D-9888-17B7BABA84F7}" type="datetime1">
              <a:rPr lang="en-US" altLang="en-US" smtClean="0"/>
              <a:t>1/31/2020</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fa-IR" altLang="en-US" smtClean="0"/>
              <a:t>پوشش دهی در شبکه های حسگر بی سیم</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7C3F2C0B-9D5E-4ACB-8738-D2267E445B1E}" type="slidenum">
              <a:rPr lang="en-US" altLang="en-US"/>
              <a:pPr/>
              <a:t>‹#›</a:t>
            </a:fld>
            <a:endParaRPr lang="en-US" altLang="en-US"/>
          </a:p>
        </p:txBody>
      </p:sp>
    </p:spTree>
    <p:extLst>
      <p:ext uri="{BB962C8B-B14F-4D97-AF65-F5344CB8AC3E}">
        <p14:creationId xmlns:p14="http://schemas.microsoft.com/office/powerpoint/2010/main" val="374369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43"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476" name="Rectangle 4"/>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cs typeface="Arial" charset="0"/>
              </a:defRPr>
            </a:lvl1pPr>
          </a:lstStyle>
          <a:p>
            <a:pPr>
              <a:defRPr/>
            </a:pPr>
            <a:fld id="{2A8939D6-DD28-422C-97BF-7D052A36B3E5}" type="datetime1">
              <a:rPr lang="en-US" altLang="en-US" smtClean="0"/>
              <a:t>1/31/2020</a:t>
            </a:fld>
            <a:endParaRPr lang="en-US" altLang="en-US"/>
          </a:p>
        </p:txBody>
      </p:sp>
      <p:sp>
        <p:nvSpPr>
          <p:cNvPr id="105477"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cs typeface="Arial" charset="0"/>
              </a:defRPr>
            </a:lvl1pPr>
          </a:lstStyle>
          <a:p>
            <a:pPr>
              <a:defRPr/>
            </a:pPr>
            <a:r>
              <a:rPr lang="fa-IR" altLang="en-US" smtClean="0"/>
              <a:t>پوشش دهی در شبکه های حسگر بی سیم</a:t>
            </a:r>
            <a:endParaRPr lang="en-US" altLang="en-US"/>
          </a:p>
        </p:txBody>
      </p:sp>
      <p:sp>
        <p:nvSpPr>
          <p:cNvPr id="105478"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anose="02020404030301010803" pitchFamily="18" charset="0"/>
              </a:defRPr>
            </a:lvl1pPr>
          </a:lstStyle>
          <a:p>
            <a:fld id="{F1BBD162-FF27-456C-A924-C89283523FEA}" type="slidenum">
              <a:rPr lang="en-US" altLang="en-US"/>
              <a:pPr/>
              <a:t>‹#›</a:t>
            </a:fld>
            <a:endParaRPr lang="en-US" altLang="en-US"/>
          </a:p>
        </p:txBody>
      </p:sp>
      <p:sp>
        <p:nvSpPr>
          <p:cNvPr id="105479" name="Freeform 7"/>
          <p:cNvSpPr>
            <a:spLocks noChangeArrowheads="1"/>
          </p:cNvSpPr>
          <p:nvPr/>
        </p:nvSpPr>
        <p:spPr bwMode="auto">
          <a:xfrm>
            <a:off x="508000" y="228600"/>
            <a:ext cx="109728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sz="1800">
              <a:latin typeface="Arial" charset="0"/>
              <a:cs typeface="Arial" charset="0"/>
            </a:endParaRPr>
          </a:p>
        </p:txBody>
      </p:sp>
      <p:sp>
        <p:nvSpPr>
          <p:cNvPr id="105480" name="Line 8"/>
          <p:cNvSpPr>
            <a:spLocks noChangeShapeType="1"/>
          </p:cNvSpPr>
          <p:nvPr/>
        </p:nvSpPr>
        <p:spPr bwMode="auto">
          <a:xfrm>
            <a:off x="609600" y="6172200"/>
            <a:ext cx="10972800" cy="0"/>
          </a:xfrm>
          <a:prstGeom prst="line">
            <a:avLst/>
          </a:prstGeom>
          <a:noFill/>
          <a:ln w="19050">
            <a:solidFill>
              <a:schemeClr val="accent1"/>
            </a:solidFill>
            <a:round/>
            <a:headEnd/>
            <a:tailEnd/>
          </a:ln>
          <a:effectLst/>
        </p:spPr>
        <p:txBody>
          <a:bodyPr/>
          <a:lstStyle/>
          <a:p>
            <a:pPr>
              <a:defRPr/>
            </a:pPr>
            <a:endParaRPr lang="en-US" sz="1800">
              <a:latin typeface="Arial" charset="0"/>
              <a:cs typeface="Arial" charset="0"/>
            </a:endParaRPr>
          </a:p>
        </p:txBody>
      </p:sp>
    </p:spTree>
    <p:extLst>
      <p:ext uri="{BB962C8B-B14F-4D97-AF65-F5344CB8AC3E}">
        <p14:creationId xmlns:p14="http://schemas.microsoft.com/office/powerpoint/2010/main" val="330886760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Lst>
  <p:timing>
    <p:tnLst>
      <p:par>
        <p:cTn id="1" dur="indefinite" restart="never" nodeType="tmRoot"/>
      </p:par>
    </p:tnLst>
  </p:timing>
  <p:hf hdr="0" ftr="0" dt="0"/>
  <p:txStyles>
    <p:titleStyle>
      <a:lvl1pPr algn="ctr" rtl="1" eaLnBrk="0" fontAlgn="base" hangingPunct="0">
        <a:spcBef>
          <a:spcPct val="0"/>
        </a:spcBef>
        <a:spcAft>
          <a:spcPct val="0"/>
        </a:spcAft>
        <a:defRPr sz="4200">
          <a:solidFill>
            <a:schemeClr val="tx2"/>
          </a:solidFill>
          <a:latin typeface="+mj-lt"/>
          <a:ea typeface="+mj-ea"/>
          <a:cs typeface="+mj-cs"/>
        </a:defRPr>
      </a:lvl1pPr>
      <a:lvl2pPr algn="ctr" rtl="1" eaLnBrk="0" fontAlgn="base" hangingPunct="0">
        <a:spcBef>
          <a:spcPct val="0"/>
        </a:spcBef>
        <a:spcAft>
          <a:spcPct val="0"/>
        </a:spcAft>
        <a:defRPr sz="4200">
          <a:solidFill>
            <a:schemeClr val="tx2"/>
          </a:solidFill>
          <a:latin typeface="Garamond" pitchFamily="18" charset="0"/>
          <a:cs typeface="B Nazanin" pitchFamily="2" charset="-78"/>
        </a:defRPr>
      </a:lvl2pPr>
      <a:lvl3pPr algn="ctr" rtl="1" eaLnBrk="0" fontAlgn="base" hangingPunct="0">
        <a:spcBef>
          <a:spcPct val="0"/>
        </a:spcBef>
        <a:spcAft>
          <a:spcPct val="0"/>
        </a:spcAft>
        <a:defRPr sz="4200">
          <a:solidFill>
            <a:schemeClr val="tx2"/>
          </a:solidFill>
          <a:latin typeface="Garamond" pitchFamily="18" charset="0"/>
          <a:cs typeface="B Nazanin" pitchFamily="2" charset="-78"/>
        </a:defRPr>
      </a:lvl3pPr>
      <a:lvl4pPr algn="ctr" rtl="1" eaLnBrk="0" fontAlgn="base" hangingPunct="0">
        <a:spcBef>
          <a:spcPct val="0"/>
        </a:spcBef>
        <a:spcAft>
          <a:spcPct val="0"/>
        </a:spcAft>
        <a:defRPr sz="4200">
          <a:solidFill>
            <a:schemeClr val="tx2"/>
          </a:solidFill>
          <a:latin typeface="Garamond" pitchFamily="18" charset="0"/>
          <a:cs typeface="B Nazanin" pitchFamily="2" charset="-78"/>
        </a:defRPr>
      </a:lvl4pPr>
      <a:lvl5pPr algn="ctr" rtl="1" eaLnBrk="0" fontAlgn="base" hangingPunct="0">
        <a:spcBef>
          <a:spcPct val="0"/>
        </a:spcBef>
        <a:spcAft>
          <a:spcPct val="0"/>
        </a:spcAft>
        <a:defRPr sz="4200">
          <a:solidFill>
            <a:schemeClr val="tx2"/>
          </a:solidFill>
          <a:latin typeface="Garamond" pitchFamily="18" charset="0"/>
          <a:cs typeface="B Nazanin" pitchFamily="2" charset="-78"/>
        </a:defRPr>
      </a:lvl5pPr>
      <a:lvl6pPr marL="457200" algn="ctr" rtl="1" fontAlgn="base">
        <a:spcBef>
          <a:spcPct val="0"/>
        </a:spcBef>
        <a:spcAft>
          <a:spcPct val="0"/>
        </a:spcAft>
        <a:defRPr sz="4200">
          <a:solidFill>
            <a:schemeClr val="tx2"/>
          </a:solidFill>
          <a:latin typeface="Garamond" pitchFamily="18" charset="0"/>
          <a:cs typeface="B Nazanin" pitchFamily="2" charset="-78"/>
        </a:defRPr>
      </a:lvl6pPr>
      <a:lvl7pPr marL="914400" algn="ctr" rtl="1" fontAlgn="base">
        <a:spcBef>
          <a:spcPct val="0"/>
        </a:spcBef>
        <a:spcAft>
          <a:spcPct val="0"/>
        </a:spcAft>
        <a:defRPr sz="4200">
          <a:solidFill>
            <a:schemeClr val="tx2"/>
          </a:solidFill>
          <a:latin typeface="Garamond" pitchFamily="18" charset="0"/>
          <a:cs typeface="B Nazanin" pitchFamily="2" charset="-78"/>
        </a:defRPr>
      </a:lvl7pPr>
      <a:lvl8pPr marL="1371600" algn="ctr" rtl="1" fontAlgn="base">
        <a:spcBef>
          <a:spcPct val="0"/>
        </a:spcBef>
        <a:spcAft>
          <a:spcPct val="0"/>
        </a:spcAft>
        <a:defRPr sz="4200">
          <a:solidFill>
            <a:schemeClr val="tx2"/>
          </a:solidFill>
          <a:latin typeface="Garamond" pitchFamily="18" charset="0"/>
          <a:cs typeface="B Nazanin" pitchFamily="2" charset="-78"/>
        </a:defRPr>
      </a:lvl8pPr>
      <a:lvl9pPr marL="1828800" algn="ctr" rtl="1" fontAlgn="base">
        <a:spcBef>
          <a:spcPct val="0"/>
        </a:spcBef>
        <a:spcAft>
          <a:spcPct val="0"/>
        </a:spcAft>
        <a:defRPr sz="4200">
          <a:solidFill>
            <a:schemeClr val="tx2"/>
          </a:solidFill>
          <a:latin typeface="Garamond" pitchFamily="18" charset="0"/>
          <a:cs typeface="B Nazanin" pitchFamily="2" charset="-78"/>
        </a:defRPr>
      </a:lvl9pPr>
    </p:titleStyle>
    <p:bodyStyle>
      <a:lvl1pPr marL="342900" indent="-342900" algn="just"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just"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just"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just"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just"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just"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just"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just"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just"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276876" y="6434595"/>
            <a:ext cx="1204572" cy="404614"/>
          </a:xfrm>
          <a:prstGeom prst="rect">
            <a:avLst/>
          </a:prstGeom>
        </p:spPr>
        <p:txBody>
          <a:bodyPr vert="horz" lIns="91440" tIns="45720" rIns="91440" bIns="45720" rtlCol="0" anchor="ctr"/>
          <a:lstStyle>
            <a:lvl1pPr algn="r">
              <a:defRPr sz="1200" baseline="0">
                <a:solidFill>
                  <a:schemeClr val="tx2"/>
                </a:solidFill>
              </a:defRPr>
            </a:lvl1pPr>
          </a:lstStyle>
          <a:p>
            <a:pPr>
              <a:defRPr/>
            </a:pPr>
            <a:fld id="{D45243EE-F317-4AF1-9EC4-4DAB9BA3FA9B}" type="datetime1">
              <a:rPr lang="en-US" altLang="en-US" smtClean="0"/>
              <a:pPr>
                <a:defRPr/>
              </a:pPr>
              <a:t>1/31/2020</a:t>
            </a:fld>
            <a:endParaRPr lang="en-US" alt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algn="r">
              <a:defRPr/>
            </a:pPr>
            <a:r>
              <a:rPr lang="fa-IR" altLang="en-US" dirty="0" smtClean="0"/>
              <a:t>پوشش دهی در شبکه های حسگر بی سیم</a:t>
            </a:r>
            <a:endParaRPr lang="en-US" altLang="en-US" dirty="0"/>
          </a:p>
        </p:txBody>
      </p:sp>
      <p:sp>
        <p:nvSpPr>
          <p:cNvPr id="6" name="Slide Number Placeholder 5"/>
          <p:cNvSpPr>
            <a:spLocks noGrp="1"/>
          </p:cNvSpPr>
          <p:nvPr>
            <p:ph type="sldNum" sz="quarter" idx="4"/>
          </p:nvPr>
        </p:nvSpPr>
        <p:spPr>
          <a:xfrm>
            <a:off x="1194790" y="6446403"/>
            <a:ext cx="1596292" cy="404614"/>
          </a:xfrm>
          <a:prstGeom prst="rect">
            <a:avLst/>
          </a:prstGeom>
        </p:spPr>
        <p:txBody>
          <a:bodyPr vert="horz" lIns="91440" tIns="45720" rIns="91440" bIns="45720" rtlCol="0" anchor="ctr"/>
          <a:lstStyle>
            <a:lvl1pPr algn="ctr">
              <a:defRPr sz="1200" baseline="0">
                <a:solidFill>
                  <a:schemeClr val="tx2"/>
                </a:solidFill>
                <a:cs typeface="B Nazanin" panose="00000400000000000000" pitchFamily="2" charset="-78"/>
              </a:defRPr>
            </a:lvl1pPr>
          </a:lstStyle>
          <a:p>
            <a:fld id="{F1BBD162-FF27-456C-A924-C89283523FEA}" type="slidenum">
              <a:rPr lang="en-US" altLang="en-US" smtClean="0"/>
              <a:pPr/>
              <a:t>‹#›</a:t>
            </a:fld>
            <a:endParaRPr lang="en-US" alt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5094915"/>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17.xml"/><Relationship Id="rId13" Type="http://schemas.openxmlformats.org/officeDocument/2006/relationships/diagramData" Target="../diagrams/data18.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17" Type="http://schemas.microsoft.com/office/2007/relationships/diagramDrawing" Target="../diagrams/drawing18.xml"/><Relationship Id="rId2" Type="http://schemas.openxmlformats.org/officeDocument/2006/relationships/notesSlide" Target="../notesSlides/notesSlide18.xml"/><Relationship Id="rId16" Type="http://schemas.openxmlformats.org/officeDocument/2006/relationships/diagramColors" Target="../diagrams/colors18.xml"/><Relationship Id="rId1" Type="http://schemas.openxmlformats.org/officeDocument/2006/relationships/slideLayout" Target="../slideLayouts/slideLayout15.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5" Type="http://schemas.openxmlformats.org/officeDocument/2006/relationships/diagramQuickStyle" Target="../diagrams/quickStyle18.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 Id="rId14" Type="http://schemas.openxmlformats.org/officeDocument/2006/relationships/diagramLayout" Target="../diagrams/layout18.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26.xml"/><Relationship Id="rId3" Type="http://schemas.openxmlformats.org/officeDocument/2006/relationships/diagramData" Target="../diagrams/data25.xml"/><Relationship Id="rId7" Type="http://schemas.microsoft.com/office/2007/relationships/diagramDrawing" Target="../diagrams/drawing25.xml"/><Relationship Id="rId12" Type="http://schemas.microsoft.com/office/2007/relationships/diagramDrawing" Target="../diagrams/drawing26.xml"/><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diagramColors" Target="../diagrams/colors25.xml"/><Relationship Id="rId11" Type="http://schemas.openxmlformats.org/officeDocument/2006/relationships/diagramColors" Target="../diagrams/colors26.xml"/><Relationship Id="rId5" Type="http://schemas.openxmlformats.org/officeDocument/2006/relationships/diagramQuickStyle" Target="../diagrams/quickStyle25.xml"/><Relationship Id="rId10" Type="http://schemas.openxmlformats.org/officeDocument/2006/relationships/diagramQuickStyle" Target="../diagrams/quickStyle26.xml"/><Relationship Id="rId4" Type="http://schemas.openxmlformats.org/officeDocument/2006/relationships/diagramLayout" Target="../diagrams/layout25.xml"/><Relationship Id="rId9" Type="http://schemas.openxmlformats.org/officeDocument/2006/relationships/diagramLayout" Target="../diagrams/layout26.xml"/></Relationships>
</file>

<file path=ppt/slides/_rels/slide2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30.xml"/><Relationship Id="rId13" Type="http://schemas.openxmlformats.org/officeDocument/2006/relationships/diagramData" Target="../diagrams/data31.xml"/><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17" Type="http://schemas.microsoft.com/office/2007/relationships/diagramDrawing" Target="../diagrams/drawing31.xml"/><Relationship Id="rId2" Type="http://schemas.openxmlformats.org/officeDocument/2006/relationships/notesSlide" Target="../notesSlides/notesSlide28.xml"/><Relationship Id="rId16" Type="http://schemas.openxmlformats.org/officeDocument/2006/relationships/diagramColors" Target="../diagrams/colors31.xml"/><Relationship Id="rId1" Type="http://schemas.openxmlformats.org/officeDocument/2006/relationships/slideLayout" Target="../slideLayouts/slideLayout15.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5" Type="http://schemas.openxmlformats.org/officeDocument/2006/relationships/diagramQuickStyle" Target="../diagrams/quickStyle31.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 Id="rId14" Type="http://schemas.openxmlformats.org/officeDocument/2006/relationships/diagramLayout" Target="../diagrams/layout3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29.xml"/><Relationship Id="rId1" Type="http://schemas.openxmlformats.org/officeDocument/2006/relationships/slideLayout" Target="../slideLayouts/slideLayout15.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30.xml"/><Relationship Id="rId1" Type="http://schemas.openxmlformats.org/officeDocument/2006/relationships/slideLayout" Target="../slideLayouts/slideLayout15.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31.xml"/><Relationship Id="rId1" Type="http://schemas.openxmlformats.org/officeDocument/2006/relationships/slideLayout" Target="../slideLayouts/slideLayout15.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32.xml"/><Relationship Id="rId1" Type="http://schemas.openxmlformats.org/officeDocument/2006/relationships/slideLayout" Target="../slideLayouts/slideLayout15.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33.xml"/><Relationship Id="rId1" Type="http://schemas.openxmlformats.org/officeDocument/2006/relationships/slideLayout" Target="../slideLayouts/slideLayout17.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34.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4.xml"/><Relationship Id="rId1" Type="http://schemas.openxmlformats.org/officeDocument/2006/relationships/slideLayout" Target="../slideLayouts/slideLayout17.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 Id="rId9" Type="http://schemas.openxmlformats.org/officeDocument/2006/relationships/image" Target="../media/image13.jpg"/></Relationships>
</file>

<file path=ppt/slides/_rels/slide35.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35.xml"/><Relationship Id="rId1" Type="http://schemas.openxmlformats.org/officeDocument/2006/relationships/slideLayout" Target="../slideLayouts/slideLayout17.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 Id="rId9" Type="http://schemas.openxmlformats.org/officeDocument/2006/relationships/image" Target="../media/image15.jpg"/></Relationships>
</file>

<file path=ppt/slides/_rels/slide36.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36.xml"/><Relationship Id="rId1" Type="http://schemas.openxmlformats.org/officeDocument/2006/relationships/slideLayout" Target="../slideLayouts/slideLayout17.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37.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notesSlide" Target="../notesSlides/notesSlide37.xml"/><Relationship Id="rId1" Type="http://schemas.openxmlformats.org/officeDocument/2006/relationships/slideLayout" Target="../slideLayouts/slideLayout17.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 Id="rId9" Type="http://schemas.openxmlformats.org/officeDocument/2006/relationships/image" Target="../media/image18.jpg"/></Relationships>
</file>

<file path=ppt/slides/_rels/slide38.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38.xml"/><Relationship Id="rId1" Type="http://schemas.openxmlformats.org/officeDocument/2006/relationships/slideLayout" Target="../slideLayouts/slideLayout17.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 Id="rId9" Type="http://schemas.openxmlformats.org/officeDocument/2006/relationships/image" Target="../media/image20.jpg"/></Relationships>
</file>

<file path=ppt/slides/_rels/slide39.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39.xml"/><Relationship Id="rId1" Type="http://schemas.openxmlformats.org/officeDocument/2006/relationships/slideLayout" Target="../slideLayouts/slideLayout17.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notesSlide" Target="../notesSlides/notesSlide40.xml"/><Relationship Id="rId1" Type="http://schemas.openxmlformats.org/officeDocument/2006/relationships/slideLayout" Target="../slideLayouts/slideLayout17.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notesSlide" Target="../notesSlides/notesSlide41.xml"/><Relationship Id="rId1" Type="http://schemas.openxmlformats.org/officeDocument/2006/relationships/slideLayout" Target="../slideLayouts/slideLayout15.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42.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notesSlide" Target="../notesSlides/notesSlide42.xml"/><Relationship Id="rId1" Type="http://schemas.openxmlformats.org/officeDocument/2006/relationships/slideLayout" Target="../slideLayouts/slideLayout17.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 Id="rId9" Type="http://schemas.openxmlformats.org/officeDocument/2006/relationships/image" Target="../media/image23.jpeg"/></Relationships>
</file>

<file path=ppt/slides/_rels/slide4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notesSlide" Target="../notesSlides/notesSlide43.xml"/><Relationship Id="rId1" Type="http://schemas.openxmlformats.org/officeDocument/2006/relationships/slideLayout" Target="../slideLayouts/slideLayout17.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_rels/slide44.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diagramData" Target="../diagrams/data47.xml"/><Relationship Id="rId7" Type="http://schemas.microsoft.com/office/2007/relationships/diagramDrawing" Target="../diagrams/drawing47.xml"/><Relationship Id="rId2" Type="http://schemas.openxmlformats.org/officeDocument/2006/relationships/notesSlide" Target="../notesSlides/notesSlide44.xml"/><Relationship Id="rId1" Type="http://schemas.openxmlformats.org/officeDocument/2006/relationships/slideLayout" Target="../slideLayouts/slideLayout17.xml"/><Relationship Id="rId6" Type="http://schemas.openxmlformats.org/officeDocument/2006/relationships/diagramColors" Target="../diagrams/colors47.xml"/><Relationship Id="rId5" Type="http://schemas.openxmlformats.org/officeDocument/2006/relationships/diagramQuickStyle" Target="../diagrams/quickStyle47.xml"/><Relationship Id="rId4" Type="http://schemas.openxmlformats.org/officeDocument/2006/relationships/diagramLayout" Target="../diagrams/layout47.xml"/><Relationship Id="rId9" Type="http://schemas.openxmlformats.org/officeDocument/2006/relationships/image" Target="../media/image26.jpeg"/></Relationships>
</file>

<file path=ppt/slides/_rels/slide45.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diagramData" Target="../diagrams/data48.xml"/><Relationship Id="rId7" Type="http://schemas.microsoft.com/office/2007/relationships/diagramDrawing" Target="../diagrams/drawing48.xml"/><Relationship Id="rId2" Type="http://schemas.openxmlformats.org/officeDocument/2006/relationships/notesSlide" Target="../notesSlides/notesSlide45.xml"/><Relationship Id="rId1" Type="http://schemas.openxmlformats.org/officeDocument/2006/relationships/slideLayout" Target="../slideLayouts/slideLayout17.xml"/><Relationship Id="rId6" Type="http://schemas.openxmlformats.org/officeDocument/2006/relationships/diagramColors" Target="../diagrams/colors48.xml"/><Relationship Id="rId5" Type="http://schemas.openxmlformats.org/officeDocument/2006/relationships/diagramQuickStyle" Target="../diagrams/quickStyle48.xml"/><Relationship Id="rId4" Type="http://schemas.openxmlformats.org/officeDocument/2006/relationships/diagramLayout" Target="../diagrams/layout48.xml"/></Relationships>
</file>

<file path=ppt/slides/_rels/slide46.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49.xml"/><Relationship Id="rId7" Type="http://schemas.microsoft.com/office/2007/relationships/diagramDrawing" Target="../diagrams/drawing49.xml"/><Relationship Id="rId2" Type="http://schemas.openxmlformats.org/officeDocument/2006/relationships/notesSlide" Target="../notesSlides/notesSlide46.xml"/><Relationship Id="rId1" Type="http://schemas.openxmlformats.org/officeDocument/2006/relationships/slideLayout" Target="../slideLayouts/slideLayout17.xml"/><Relationship Id="rId6" Type="http://schemas.openxmlformats.org/officeDocument/2006/relationships/diagramColors" Target="../diagrams/colors49.xml"/><Relationship Id="rId5" Type="http://schemas.openxmlformats.org/officeDocument/2006/relationships/diagramQuickStyle" Target="../diagrams/quickStyle49.xml"/><Relationship Id="rId4" Type="http://schemas.openxmlformats.org/officeDocument/2006/relationships/diagramLayout" Target="../diagrams/layout49.xml"/><Relationship Id="rId9" Type="http://schemas.openxmlformats.org/officeDocument/2006/relationships/chart" Target="../charts/chart2.xml"/></Relationships>
</file>

<file path=ppt/slides/_rels/slide47.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diagramData" Target="../diagrams/data50.xml"/><Relationship Id="rId7" Type="http://schemas.microsoft.com/office/2007/relationships/diagramDrawing" Target="../diagrams/drawing50.xml"/><Relationship Id="rId2" Type="http://schemas.openxmlformats.org/officeDocument/2006/relationships/notesSlide" Target="../notesSlides/notesSlide47.xml"/><Relationship Id="rId1" Type="http://schemas.openxmlformats.org/officeDocument/2006/relationships/slideLayout" Target="../slideLayouts/slideLayout15.xml"/><Relationship Id="rId6" Type="http://schemas.openxmlformats.org/officeDocument/2006/relationships/diagramColors" Target="../diagrams/colors50.xml"/><Relationship Id="rId5" Type="http://schemas.openxmlformats.org/officeDocument/2006/relationships/diagramQuickStyle" Target="../diagrams/quickStyle50.xml"/><Relationship Id="rId4" Type="http://schemas.openxmlformats.org/officeDocument/2006/relationships/diagramLayout" Target="../diagrams/layout50.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51.xml"/><Relationship Id="rId7" Type="http://schemas.microsoft.com/office/2007/relationships/diagramDrawing" Target="../diagrams/drawing51.xml"/><Relationship Id="rId2" Type="http://schemas.openxmlformats.org/officeDocument/2006/relationships/notesSlide" Target="../notesSlides/notesSlide48.xml"/><Relationship Id="rId1" Type="http://schemas.openxmlformats.org/officeDocument/2006/relationships/slideLayout" Target="../slideLayouts/slideLayout15.xml"/><Relationship Id="rId6" Type="http://schemas.openxmlformats.org/officeDocument/2006/relationships/diagramColors" Target="../diagrams/colors51.xml"/><Relationship Id="rId5" Type="http://schemas.openxmlformats.org/officeDocument/2006/relationships/diagramQuickStyle" Target="../diagrams/quickStyle51.xml"/><Relationship Id="rId4" Type="http://schemas.openxmlformats.org/officeDocument/2006/relationships/diagramLayout" Target="../diagrams/layout51.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52.xml"/><Relationship Id="rId7" Type="http://schemas.microsoft.com/office/2007/relationships/diagramDrawing" Target="../diagrams/drawing52.xml"/><Relationship Id="rId2" Type="http://schemas.openxmlformats.org/officeDocument/2006/relationships/notesSlide" Target="../notesSlides/notesSlide49.xml"/><Relationship Id="rId1" Type="http://schemas.openxmlformats.org/officeDocument/2006/relationships/slideLayout" Target="../slideLayouts/slideLayout15.xml"/><Relationship Id="rId6" Type="http://schemas.openxmlformats.org/officeDocument/2006/relationships/diagramColors" Target="../diagrams/colors52.xml"/><Relationship Id="rId5" Type="http://schemas.openxmlformats.org/officeDocument/2006/relationships/diagramQuickStyle" Target="../diagrams/quickStyle52.xml"/><Relationship Id="rId4" Type="http://schemas.openxmlformats.org/officeDocument/2006/relationships/diagramLayout" Target="../diagrams/layout52.xml"/></Relationships>
</file>

<file path=ppt/slides/_rels/slide5.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53.xml"/><Relationship Id="rId7" Type="http://schemas.microsoft.com/office/2007/relationships/diagramDrawing" Target="../diagrams/drawing53.xml"/><Relationship Id="rId2" Type="http://schemas.openxmlformats.org/officeDocument/2006/relationships/notesSlide" Target="../notesSlides/notesSlide50.xml"/><Relationship Id="rId1" Type="http://schemas.openxmlformats.org/officeDocument/2006/relationships/slideLayout" Target="../slideLayouts/slideLayout15.xml"/><Relationship Id="rId6" Type="http://schemas.openxmlformats.org/officeDocument/2006/relationships/diagramColors" Target="../diagrams/colors53.xml"/><Relationship Id="rId5" Type="http://schemas.openxmlformats.org/officeDocument/2006/relationships/diagramQuickStyle" Target="../diagrams/quickStyle53.xml"/><Relationship Id="rId4" Type="http://schemas.openxmlformats.org/officeDocument/2006/relationships/diagramLayout" Target="../diagrams/layout53.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en-US" altLang="en-US" dirty="0" smtClean="0"/>
          </a:p>
        </p:txBody>
      </p:sp>
      <p:sp>
        <p:nvSpPr>
          <p:cNvPr id="12291" name="Rectangle 3"/>
          <p:cNvSpPr>
            <a:spLocks noGrp="1" noChangeArrowheads="1"/>
          </p:cNvSpPr>
          <p:nvPr>
            <p:ph type="body" idx="1"/>
          </p:nvPr>
        </p:nvSpPr>
        <p:spPr/>
        <p:txBody>
          <a:bodyPr/>
          <a:lstStyle/>
          <a:p>
            <a:pPr eaLnBrk="1" hangingPunct="1"/>
            <a:endParaRPr lang="en-US" altLang="en-US" dirty="0" smtClean="0"/>
          </a:p>
        </p:txBody>
      </p:sp>
      <p:sp>
        <p:nvSpPr>
          <p:cNvPr id="12292" name="Rectangle 4"/>
          <p:cNvSpPr>
            <a:spLocks noChangeArrowheads="1"/>
          </p:cNvSpPr>
          <p:nvPr/>
        </p:nvSpPr>
        <p:spPr bwMode="auto">
          <a:xfrm>
            <a:off x="0" y="0"/>
            <a:ext cx="12192000" cy="6858000"/>
          </a:xfrm>
          <a:prstGeom prst="rect">
            <a:avLst/>
          </a:prstGeom>
          <a:solidFill>
            <a:schemeClr val="bg1"/>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endParaRPr lang="en-US" altLang="en-US">
              <a:solidFill>
                <a:srgbClr val="000000"/>
              </a:solidFill>
            </a:endParaRPr>
          </a:p>
        </p:txBody>
      </p:sp>
      <p:grpSp>
        <p:nvGrpSpPr>
          <p:cNvPr id="2" name="Group 5"/>
          <p:cNvGrpSpPr>
            <a:grpSpLocks/>
          </p:cNvGrpSpPr>
          <p:nvPr/>
        </p:nvGrpSpPr>
        <p:grpSpPr bwMode="auto">
          <a:xfrm>
            <a:off x="1692276" y="1557338"/>
            <a:ext cx="8780463" cy="3998912"/>
            <a:chOff x="74" y="891"/>
            <a:chExt cx="5531" cy="2519"/>
          </a:xfrm>
        </p:grpSpPr>
        <p:sp>
          <p:nvSpPr>
            <p:cNvPr id="12294" name="Rectangle 6"/>
            <p:cNvSpPr>
              <a:spLocks noChangeArrowheads="1"/>
            </p:cNvSpPr>
            <p:nvPr/>
          </p:nvSpPr>
          <p:spPr bwMode="auto">
            <a:xfrm rot="-2700000">
              <a:off x="2006" y="1308"/>
              <a:ext cx="1690" cy="1690"/>
            </a:xfrm>
            <a:prstGeom prst="rect">
              <a:avLst/>
            </a:prstGeom>
            <a:solidFill>
              <a:srgbClr val="1F497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eaLnBrk="1" fontAlgn="base" hangingPunct="1">
                <a:spcBef>
                  <a:spcPct val="0"/>
                </a:spcBef>
                <a:spcAft>
                  <a:spcPct val="0"/>
                </a:spcAft>
              </a:pPr>
              <a:endParaRPr lang="en-US" altLang="en-US">
                <a:solidFill>
                  <a:srgbClr val="000000"/>
                </a:solidFill>
                <a:cs typeface="B Yagut" panose="00000400000000000000" pitchFamily="2" charset="-78"/>
              </a:endParaRPr>
            </a:p>
          </p:txBody>
        </p:sp>
        <p:pic>
          <p:nvPicPr>
            <p:cNvPr id="12295" name="Picture 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 y="1606"/>
              <a:ext cx="1225" cy="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6" name="Group 8"/>
            <p:cNvGrpSpPr>
              <a:grpSpLocks/>
            </p:cNvGrpSpPr>
            <p:nvPr/>
          </p:nvGrpSpPr>
          <p:grpSpPr bwMode="auto">
            <a:xfrm>
              <a:off x="74" y="891"/>
              <a:ext cx="5531" cy="2519"/>
              <a:chOff x="74" y="891"/>
              <a:chExt cx="5531" cy="2519"/>
            </a:xfrm>
          </p:grpSpPr>
          <p:sp>
            <p:nvSpPr>
              <p:cNvPr id="12297" name="Freeform 9"/>
              <p:cNvSpPr>
                <a:spLocks/>
              </p:cNvSpPr>
              <p:nvPr/>
            </p:nvSpPr>
            <p:spPr bwMode="auto">
              <a:xfrm>
                <a:off x="74" y="891"/>
                <a:ext cx="2704" cy="1261"/>
              </a:xfrm>
              <a:custGeom>
                <a:avLst/>
                <a:gdLst>
                  <a:gd name="T0" fmla="*/ 1514 w 2763"/>
                  <a:gd name="T1" fmla="*/ 1250 h 1289"/>
                  <a:gd name="T2" fmla="*/ 2763 w 2763"/>
                  <a:gd name="T3" fmla="*/ 0 h 1289"/>
                  <a:gd name="T4" fmla="*/ 0 w 2763"/>
                  <a:gd name="T5" fmla="*/ 0 h 1289"/>
                  <a:gd name="T6" fmla="*/ 0 w 2763"/>
                  <a:gd name="T7" fmla="*/ 1289 h 1289"/>
                  <a:gd name="T8" fmla="*/ 1465 w 2763"/>
                  <a:gd name="T9" fmla="*/ 1289 h 1289"/>
                  <a:gd name="T10" fmla="*/ 1514 w 2763"/>
                  <a:gd name="T11" fmla="*/ 1250 h 1289"/>
                  <a:gd name="T12" fmla="*/ 0 60000 65536"/>
                  <a:gd name="T13" fmla="*/ 0 60000 65536"/>
                  <a:gd name="T14" fmla="*/ 0 60000 65536"/>
                  <a:gd name="T15" fmla="*/ 0 60000 65536"/>
                  <a:gd name="T16" fmla="*/ 0 60000 65536"/>
                  <a:gd name="T17" fmla="*/ 0 60000 65536"/>
                  <a:gd name="T18" fmla="*/ 0 w 2763"/>
                  <a:gd name="T19" fmla="*/ 0 h 1289"/>
                  <a:gd name="T20" fmla="*/ 2763 w 2763"/>
                  <a:gd name="T21" fmla="*/ 1289 h 1289"/>
                </a:gdLst>
                <a:ahLst/>
                <a:cxnLst>
                  <a:cxn ang="T12">
                    <a:pos x="T0" y="T1"/>
                  </a:cxn>
                  <a:cxn ang="T13">
                    <a:pos x="T2" y="T3"/>
                  </a:cxn>
                  <a:cxn ang="T14">
                    <a:pos x="T4" y="T5"/>
                  </a:cxn>
                  <a:cxn ang="T15">
                    <a:pos x="T6" y="T7"/>
                  </a:cxn>
                  <a:cxn ang="T16">
                    <a:pos x="T8" y="T9"/>
                  </a:cxn>
                  <a:cxn ang="T17">
                    <a:pos x="T10" y="T11"/>
                  </a:cxn>
                </a:cxnLst>
                <a:rect l="T18" t="T19" r="T20" b="T21"/>
                <a:pathLst>
                  <a:path w="2763" h="1289">
                    <a:moveTo>
                      <a:pt x="1514" y="1250"/>
                    </a:moveTo>
                    <a:lnTo>
                      <a:pt x="2763" y="0"/>
                    </a:lnTo>
                    <a:lnTo>
                      <a:pt x="0" y="0"/>
                    </a:lnTo>
                    <a:lnTo>
                      <a:pt x="0" y="1289"/>
                    </a:lnTo>
                    <a:lnTo>
                      <a:pt x="1465" y="1289"/>
                    </a:lnTo>
                    <a:lnTo>
                      <a:pt x="1514" y="1250"/>
                    </a:lnTo>
                    <a:close/>
                  </a:path>
                </a:pathLst>
              </a:custGeom>
              <a:gradFill rotWithShape="1">
                <a:gsLst>
                  <a:gs pos="0">
                    <a:schemeClr val="bg1"/>
                  </a:gs>
                  <a:gs pos="100000">
                    <a:srgbClr val="1F497D"/>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endParaRPr lang="en-US" altLang="en-US">
                  <a:solidFill>
                    <a:srgbClr val="000000"/>
                  </a:solidFill>
                </a:endParaRPr>
              </a:p>
            </p:txBody>
          </p:sp>
          <p:sp>
            <p:nvSpPr>
              <p:cNvPr id="12298" name="Freeform 10"/>
              <p:cNvSpPr>
                <a:spLocks/>
              </p:cNvSpPr>
              <p:nvPr/>
            </p:nvSpPr>
            <p:spPr bwMode="auto">
              <a:xfrm rot="10800000">
                <a:off x="2914" y="2155"/>
                <a:ext cx="2691" cy="1255"/>
              </a:xfrm>
              <a:custGeom>
                <a:avLst/>
                <a:gdLst>
                  <a:gd name="T0" fmla="*/ 1514 w 2763"/>
                  <a:gd name="T1" fmla="*/ 1250 h 1289"/>
                  <a:gd name="T2" fmla="*/ 2763 w 2763"/>
                  <a:gd name="T3" fmla="*/ 0 h 1289"/>
                  <a:gd name="T4" fmla="*/ 0 w 2763"/>
                  <a:gd name="T5" fmla="*/ 0 h 1289"/>
                  <a:gd name="T6" fmla="*/ 0 w 2763"/>
                  <a:gd name="T7" fmla="*/ 1289 h 1289"/>
                  <a:gd name="T8" fmla="*/ 1465 w 2763"/>
                  <a:gd name="T9" fmla="*/ 1289 h 1289"/>
                  <a:gd name="T10" fmla="*/ 1514 w 2763"/>
                  <a:gd name="T11" fmla="*/ 1250 h 1289"/>
                  <a:gd name="T12" fmla="*/ 0 60000 65536"/>
                  <a:gd name="T13" fmla="*/ 0 60000 65536"/>
                  <a:gd name="T14" fmla="*/ 0 60000 65536"/>
                  <a:gd name="T15" fmla="*/ 0 60000 65536"/>
                  <a:gd name="T16" fmla="*/ 0 60000 65536"/>
                  <a:gd name="T17" fmla="*/ 0 60000 65536"/>
                  <a:gd name="T18" fmla="*/ 0 w 2763"/>
                  <a:gd name="T19" fmla="*/ 0 h 1289"/>
                  <a:gd name="T20" fmla="*/ 2763 w 2763"/>
                  <a:gd name="T21" fmla="*/ 1289 h 1289"/>
                </a:gdLst>
                <a:ahLst/>
                <a:cxnLst>
                  <a:cxn ang="T12">
                    <a:pos x="T0" y="T1"/>
                  </a:cxn>
                  <a:cxn ang="T13">
                    <a:pos x="T2" y="T3"/>
                  </a:cxn>
                  <a:cxn ang="T14">
                    <a:pos x="T4" y="T5"/>
                  </a:cxn>
                  <a:cxn ang="T15">
                    <a:pos x="T6" y="T7"/>
                  </a:cxn>
                  <a:cxn ang="T16">
                    <a:pos x="T8" y="T9"/>
                  </a:cxn>
                  <a:cxn ang="T17">
                    <a:pos x="T10" y="T11"/>
                  </a:cxn>
                </a:cxnLst>
                <a:rect l="T18" t="T19" r="T20" b="T21"/>
                <a:pathLst>
                  <a:path w="2763" h="1289">
                    <a:moveTo>
                      <a:pt x="1514" y="1250"/>
                    </a:moveTo>
                    <a:lnTo>
                      <a:pt x="2763" y="0"/>
                    </a:lnTo>
                    <a:lnTo>
                      <a:pt x="0" y="0"/>
                    </a:lnTo>
                    <a:lnTo>
                      <a:pt x="0" y="1289"/>
                    </a:lnTo>
                    <a:lnTo>
                      <a:pt x="1465" y="1289"/>
                    </a:lnTo>
                    <a:lnTo>
                      <a:pt x="1514" y="1250"/>
                    </a:lnTo>
                    <a:close/>
                  </a:path>
                </a:pathLst>
              </a:custGeom>
              <a:gradFill rotWithShape="1">
                <a:gsLst>
                  <a:gs pos="0">
                    <a:schemeClr val="bg1"/>
                  </a:gs>
                  <a:gs pos="100000">
                    <a:srgbClr val="1F497D"/>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endParaRPr lang="en-US" altLang="en-US">
                  <a:solidFill>
                    <a:srgbClr val="000000"/>
                  </a:solidFill>
                </a:endParaRPr>
              </a:p>
            </p:txBody>
          </p:sp>
        </p:grpSp>
      </p:grpSp>
    </p:spTree>
    <p:extLst>
      <p:ext uri="{BB962C8B-B14F-4D97-AF65-F5344CB8AC3E}">
        <p14:creationId xmlns:p14="http://schemas.microsoft.com/office/powerpoint/2010/main" val="32687429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 مستقر شدن </a:t>
            </a:r>
            <a:r>
              <a:rPr lang="fa-IR" sz="5400" dirty="0" smtClean="0">
                <a:cs typeface="B Nazanin" panose="00000400000000000000" pitchFamily="2" charset="-78"/>
              </a:rPr>
              <a:t>گره </a:t>
            </a:r>
            <a:r>
              <a:rPr lang="fa-IR" sz="5400" dirty="0">
                <a:cs typeface="B Nazanin" panose="00000400000000000000" pitchFamily="2" charset="-78"/>
              </a:rPr>
              <a:t>ها </a:t>
            </a:r>
            <a:r>
              <a:rPr lang="en-US" sz="5400" dirty="0">
                <a:cs typeface="B Nazanin" panose="00000400000000000000" pitchFamily="2" charset="-78"/>
              </a:rPr>
              <a:t>(Deployment)</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10</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609187542"/>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p:txBody>
          <a:bodyPr>
            <a:normAutofit/>
          </a:bodyPr>
          <a:lstStyle/>
          <a:p>
            <a:pPr algn="r" rtl="1">
              <a:buFont typeface="Arial" panose="020B0604020202020204" pitchFamily="34" charset="0"/>
              <a:buChar char="•"/>
            </a:pPr>
            <a:r>
              <a:rPr lang="fa-IR" sz="2800" dirty="0">
                <a:cs typeface="B Nazanin" panose="00000400000000000000" pitchFamily="2" charset="-78"/>
              </a:rPr>
              <a:t>مستقر شدن </a:t>
            </a:r>
            <a:r>
              <a:rPr lang="fa-IR" sz="2800" dirty="0" smtClean="0">
                <a:cs typeface="B Nazanin" panose="00000400000000000000" pitchFamily="2" charset="-78"/>
              </a:rPr>
              <a:t>گره </a:t>
            </a:r>
            <a:r>
              <a:rPr lang="fa-IR" sz="2800" dirty="0">
                <a:cs typeface="B Nazanin" panose="00000400000000000000" pitchFamily="2" charset="-78"/>
              </a:rPr>
              <a:t>ها در شبکه را می توان از دو جنبه تعداد </a:t>
            </a:r>
            <a:r>
              <a:rPr lang="fa-IR" sz="2800" dirty="0" smtClean="0">
                <a:cs typeface="B Nazanin" panose="00000400000000000000" pitchFamily="2" charset="-78"/>
              </a:rPr>
              <a:t>گره </a:t>
            </a:r>
            <a:r>
              <a:rPr lang="fa-IR" sz="2800" dirty="0">
                <a:cs typeface="B Nazanin" panose="00000400000000000000" pitchFamily="2" charset="-78"/>
              </a:rPr>
              <a:t>و قابلیت جابجایی </a:t>
            </a:r>
            <a:r>
              <a:rPr lang="fa-IR" sz="2800" dirty="0" smtClean="0">
                <a:cs typeface="B Nazanin" panose="00000400000000000000" pitchFamily="2" charset="-78"/>
              </a:rPr>
              <a:t>گره </a:t>
            </a:r>
            <a:r>
              <a:rPr lang="fa-IR" sz="2800" dirty="0">
                <a:cs typeface="B Nazanin" panose="00000400000000000000" pitchFamily="2" charset="-78"/>
              </a:rPr>
              <a:t>ها بررسی کرد.</a:t>
            </a:r>
          </a:p>
          <a:p>
            <a:pPr algn="r" rtl="1">
              <a:buFont typeface="Arial" panose="020B0604020202020204" pitchFamily="34" charset="0"/>
              <a:buChar char="•"/>
            </a:pPr>
            <a:r>
              <a:rPr lang="fa-IR" sz="2800" dirty="0">
                <a:cs typeface="B Nazanin" panose="00000400000000000000" pitchFamily="2" charset="-78"/>
              </a:rPr>
              <a:t>از نظر تعداد </a:t>
            </a:r>
            <a:r>
              <a:rPr lang="fa-IR" sz="2800" dirty="0" smtClean="0">
                <a:cs typeface="B Nazanin" panose="00000400000000000000" pitchFamily="2" charset="-78"/>
              </a:rPr>
              <a:t>گره </a:t>
            </a:r>
            <a:r>
              <a:rPr lang="fa-IR" sz="2800" dirty="0">
                <a:cs typeface="B Nazanin" panose="00000400000000000000" pitchFamily="2" charset="-78"/>
              </a:rPr>
              <a:t>مستقر شدن به دو نوع </a:t>
            </a:r>
            <a:r>
              <a:rPr lang="en-US" sz="2800" dirty="0">
                <a:cs typeface="B Nazanin" panose="00000400000000000000" pitchFamily="2" charset="-78"/>
              </a:rPr>
              <a:t>Sparse Deployment</a:t>
            </a:r>
            <a:r>
              <a:rPr lang="fa-IR" sz="2800" dirty="0">
                <a:cs typeface="B Nazanin" panose="00000400000000000000" pitchFamily="2" charset="-78"/>
              </a:rPr>
              <a:t> و </a:t>
            </a:r>
            <a:r>
              <a:rPr lang="en-US" sz="2800" dirty="0">
                <a:cs typeface="B Nazanin" panose="00000400000000000000" pitchFamily="2" charset="-78"/>
              </a:rPr>
              <a:t>Dense Deployment</a:t>
            </a:r>
            <a:r>
              <a:rPr lang="fa-IR" sz="2800" dirty="0">
                <a:cs typeface="B Nazanin" panose="00000400000000000000" pitchFamily="2" charset="-78"/>
              </a:rPr>
              <a:t> تقسیم می شود.</a:t>
            </a:r>
          </a:p>
          <a:p>
            <a:pPr algn="r" rtl="1">
              <a:buFont typeface="Arial" panose="020B0604020202020204" pitchFamily="34" charset="0"/>
              <a:buChar char="•"/>
            </a:pPr>
            <a:r>
              <a:rPr lang="fa-IR" sz="2800" dirty="0">
                <a:cs typeface="B Nazanin" panose="00000400000000000000" pitchFamily="2" charset="-78"/>
              </a:rPr>
              <a:t> </a:t>
            </a:r>
            <a:r>
              <a:rPr lang="fa-IR" sz="2400" dirty="0">
                <a:cs typeface="B Nazanin" panose="00000400000000000000" pitchFamily="2" charset="-78"/>
              </a:rPr>
              <a:t>از نظر قابلیت جابجایی </a:t>
            </a:r>
            <a:r>
              <a:rPr lang="fa-IR" sz="2400" dirty="0" smtClean="0">
                <a:cs typeface="B Nazanin" panose="00000400000000000000" pitchFamily="2" charset="-78"/>
              </a:rPr>
              <a:t>گرهها </a:t>
            </a:r>
            <a:r>
              <a:rPr lang="fa-IR" sz="2400" dirty="0">
                <a:cs typeface="B Nazanin" panose="00000400000000000000" pitchFamily="2" charset="-78"/>
              </a:rPr>
              <a:t>به دو نوع </a:t>
            </a:r>
            <a:r>
              <a:rPr lang="en-US" sz="2400" dirty="0">
                <a:cs typeface="B Nazanin" panose="00000400000000000000" pitchFamily="2" charset="-78"/>
              </a:rPr>
              <a:t>Node</a:t>
            </a:r>
            <a:r>
              <a:rPr lang="fa-IR" sz="2400" dirty="0">
                <a:cs typeface="B Nazanin" panose="00000400000000000000" pitchFamily="2" charset="-78"/>
              </a:rPr>
              <a:t> </a:t>
            </a:r>
            <a:r>
              <a:rPr lang="en-US" sz="2400" dirty="0">
                <a:cs typeface="B Nazanin" panose="00000400000000000000" pitchFamily="2" charset="-78"/>
              </a:rPr>
              <a:t> Static</a:t>
            </a:r>
            <a:r>
              <a:rPr lang="fa-IR" sz="2400" dirty="0">
                <a:cs typeface="B Nazanin" panose="00000400000000000000" pitchFamily="2" charset="-78"/>
              </a:rPr>
              <a:t>و </a:t>
            </a:r>
            <a:r>
              <a:rPr lang="en-US" sz="2400" dirty="0">
                <a:cs typeface="B Nazanin" panose="00000400000000000000" pitchFamily="2" charset="-78"/>
              </a:rPr>
              <a:t>Mobile Node</a:t>
            </a:r>
            <a:r>
              <a:rPr lang="fa-IR" sz="2400" dirty="0">
                <a:cs typeface="B Nazanin" panose="00000400000000000000" pitchFamily="2" charset="-78"/>
              </a:rPr>
              <a:t>  تقسیم می شوند.</a:t>
            </a:r>
          </a:p>
          <a:p>
            <a:pPr algn="r" rtl="1">
              <a:buFont typeface="Arial" panose="020B0604020202020204" pitchFamily="34" charset="0"/>
              <a:buChar char="•"/>
            </a:pPr>
            <a:r>
              <a:rPr lang="fa-IR" sz="2400" dirty="0">
                <a:cs typeface="B Nazanin" panose="00000400000000000000" pitchFamily="2" charset="-78"/>
              </a:rPr>
              <a:t>به طور کلی برای مستقر شدن دو روش </a:t>
            </a:r>
            <a:r>
              <a:rPr lang="en-US" sz="2400" dirty="0">
                <a:cs typeface="B Nazanin" panose="00000400000000000000" pitchFamily="2" charset="-78"/>
              </a:rPr>
              <a:t>Random Deployment</a:t>
            </a:r>
            <a:r>
              <a:rPr lang="fa-IR" sz="2400" dirty="0">
                <a:cs typeface="B Nazanin" panose="00000400000000000000" pitchFamily="2" charset="-78"/>
              </a:rPr>
              <a:t> و </a:t>
            </a:r>
            <a:r>
              <a:rPr lang="en-US" sz="2400" dirty="0">
                <a:cs typeface="B Nazanin" panose="00000400000000000000" pitchFamily="2" charset="-78"/>
              </a:rPr>
              <a:t>Deterministic Deployment</a:t>
            </a:r>
            <a:r>
              <a:rPr lang="fa-IR" sz="2400" dirty="0">
                <a:cs typeface="B Nazanin" panose="00000400000000000000" pitchFamily="2" charset="-78"/>
              </a:rPr>
              <a:t> وجود دارد </a:t>
            </a:r>
            <a:r>
              <a:rPr lang="fa-IR" sz="2400" dirty="0" smtClean="0">
                <a:cs typeface="B Nazanin" panose="00000400000000000000" pitchFamily="2" charset="-78"/>
              </a:rPr>
              <a:t>.</a:t>
            </a:r>
            <a:endParaRPr lang="fa-IR" sz="2400" dirty="0">
              <a:cs typeface="B Nazanin" panose="00000400000000000000" pitchFamily="2" charset="-78"/>
            </a:endParaRPr>
          </a:p>
        </p:txBody>
      </p:sp>
    </p:spTree>
    <p:extLst>
      <p:ext uri="{BB962C8B-B14F-4D97-AF65-F5344CB8AC3E}">
        <p14:creationId xmlns:p14="http://schemas.microsoft.com/office/powerpoint/2010/main" val="254888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 روش های مستقر شدن </a:t>
            </a:r>
            <a:r>
              <a:rPr lang="fa-IR" sz="5400" dirty="0" smtClean="0">
                <a:cs typeface="B Nazanin" panose="00000400000000000000" pitchFamily="2" charset="-78"/>
              </a:rPr>
              <a:t>گره </a:t>
            </a:r>
            <a:r>
              <a:rPr lang="fa-IR" sz="5400" dirty="0">
                <a:cs typeface="B Nazanin" panose="00000400000000000000" pitchFamily="2" charset="-78"/>
              </a:rPr>
              <a:t>ها </a:t>
            </a:r>
          </a:p>
        </p:txBody>
      </p:sp>
      <p:sp>
        <p:nvSpPr>
          <p:cNvPr id="4" name="Slide Number Placeholder 3"/>
          <p:cNvSpPr>
            <a:spLocks noGrp="1"/>
          </p:cNvSpPr>
          <p:nvPr>
            <p:ph type="sldNum" sz="quarter" idx="12"/>
          </p:nvPr>
        </p:nvSpPr>
        <p:spPr/>
        <p:txBody>
          <a:bodyPr/>
          <a:lstStyle/>
          <a:p>
            <a:fld id="{B31E160C-10BF-4B57-B5AE-0AD5E50D8543}" type="slidenum">
              <a:rPr lang="en-US" smtClean="0"/>
              <a:t>11</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671385249"/>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Content Placeholder 3"/>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2360180" y="2286000"/>
            <a:ext cx="7624040" cy="3581400"/>
          </a:xfrm>
        </p:spPr>
      </p:pic>
    </p:spTree>
    <p:extLst>
      <p:ext uri="{BB962C8B-B14F-4D97-AF65-F5344CB8AC3E}">
        <p14:creationId xmlns:p14="http://schemas.microsoft.com/office/powerpoint/2010/main" val="409192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fontScale="90000"/>
          </a:bodyPr>
          <a:lstStyle/>
          <a:p>
            <a:pPr lvl="0" algn="r" rtl="1"/>
            <a:r>
              <a:rPr lang="fa-IR" sz="5400" dirty="0">
                <a:cs typeface="B Nazanin" panose="00000400000000000000" pitchFamily="2" charset="-78"/>
              </a:rPr>
              <a:t> انواع </a:t>
            </a:r>
            <a:r>
              <a:rPr lang="fa-IR" sz="5400" dirty="0" smtClean="0">
                <a:cs typeface="B Nazanin" panose="00000400000000000000" pitchFamily="2" charset="-78"/>
              </a:rPr>
              <a:t>گره </a:t>
            </a:r>
            <a:r>
              <a:rPr lang="fa-IR" sz="5400" dirty="0">
                <a:cs typeface="B Nazanin" panose="00000400000000000000" pitchFamily="2" charset="-78"/>
              </a:rPr>
              <a:t>حسگر </a:t>
            </a:r>
            <a:r>
              <a:rPr lang="en-US" sz="5400" dirty="0">
                <a:cs typeface="B Nazanin" panose="00000400000000000000" pitchFamily="2" charset="-78"/>
              </a:rPr>
              <a:t>(Sensor Node Types)</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12</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547401262"/>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p:txBody>
          <a:bodyPr>
            <a:normAutofit/>
          </a:bodyPr>
          <a:lstStyle/>
          <a:p>
            <a:pPr algn="r" rtl="1">
              <a:buFont typeface="Arial" panose="020B0604020202020204" pitchFamily="34" charset="0"/>
              <a:buChar char="•"/>
            </a:pPr>
            <a:r>
              <a:rPr lang="fa-IR" sz="2400" dirty="0">
                <a:cs typeface="B Nazanin" panose="00000400000000000000" pitchFamily="2" charset="-78"/>
              </a:rPr>
              <a:t>در شبکه های حسگر </a:t>
            </a:r>
            <a:r>
              <a:rPr lang="fa-IR" sz="2400" dirty="0" smtClean="0">
                <a:cs typeface="B Nazanin" panose="00000400000000000000" pitchFamily="2" charset="-78"/>
              </a:rPr>
              <a:t>گره </a:t>
            </a:r>
            <a:r>
              <a:rPr lang="fa-IR" sz="2400" dirty="0">
                <a:cs typeface="B Nazanin" panose="00000400000000000000" pitchFamily="2" charset="-78"/>
              </a:rPr>
              <a:t>ها به دو نوع همگن</a:t>
            </a:r>
            <a:r>
              <a:rPr lang="en-US" sz="2400" dirty="0">
                <a:cs typeface="B Nazanin" panose="00000400000000000000" pitchFamily="2" charset="-78"/>
              </a:rPr>
              <a:t>(Homogenous) </a:t>
            </a:r>
            <a:r>
              <a:rPr lang="fa-IR" sz="2400" dirty="0">
                <a:cs typeface="B Nazanin" panose="00000400000000000000" pitchFamily="2" charset="-78"/>
              </a:rPr>
              <a:t> و ناهمگن</a:t>
            </a:r>
            <a:r>
              <a:rPr lang="en-US" sz="2400" dirty="0">
                <a:cs typeface="B Nazanin" panose="00000400000000000000" pitchFamily="2" charset="-78"/>
              </a:rPr>
              <a:t>  </a:t>
            </a:r>
            <a:r>
              <a:rPr lang="fa-IR" sz="2400" dirty="0">
                <a:cs typeface="B Nazanin" panose="00000400000000000000" pitchFamily="2" charset="-78"/>
              </a:rPr>
              <a:t>  </a:t>
            </a:r>
            <a:r>
              <a:rPr lang="en-US" sz="2400" dirty="0">
                <a:cs typeface="B Nazanin" panose="00000400000000000000" pitchFamily="2" charset="-78"/>
              </a:rPr>
              <a:t>(Heterogeneous) </a:t>
            </a:r>
            <a:r>
              <a:rPr lang="fa-IR" sz="2400" dirty="0">
                <a:cs typeface="B Nazanin" panose="00000400000000000000" pitchFamily="2" charset="-78"/>
              </a:rPr>
              <a:t> تقسیم می شوند .</a:t>
            </a:r>
          </a:p>
          <a:p>
            <a:pPr algn="r" rtl="1">
              <a:buFont typeface="Arial" panose="020B0604020202020204" pitchFamily="34" charset="0"/>
              <a:buChar char="•"/>
            </a:pPr>
            <a:r>
              <a:rPr lang="fa-IR" sz="2400" dirty="0" smtClean="0">
                <a:cs typeface="B Nazanin" panose="00000400000000000000" pitchFamily="2" charset="-78"/>
              </a:rPr>
              <a:t>گره </a:t>
            </a:r>
            <a:r>
              <a:rPr lang="fa-IR" sz="2400" dirty="0">
                <a:cs typeface="B Nazanin" panose="00000400000000000000" pitchFamily="2" charset="-78"/>
              </a:rPr>
              <a:t>های همگن از لحاظ برد حسگری و برد ارسال یکسان هستند .</a:t>
            </a:r>
          </a:p>
          <a:p>
            <a:pPr algn="r" rtl="1">
              <a:buFont typeface="Arial" panose="020B0604020202020204" pitchFamily="34" charset="0"/>
              <a:buChar char="•"/>
            </a:pPr>
            <a:r>
              <a:rPr lang="fa-IR" sz="2400" dirty="0">
                <a:cs typeface="B Nazanin" panose="00000400000000000000" pitchFamily="2" charset="-78"/>
              </a:rPr>
              <a:t>الگوریتم پوشش دهی که در یک شبکه با </a:t>
            </a:r>
            <a:r>
              <a:rPr lang="fa-IR" sz="2400" dirty="0" smtClean="0">
                <a:cs typeface="B Nazanin" panose="00000400000000000000" pitchFamily="2" charset="-78"/>
              </a:rPr>
              <a:t>گره </a:t>
            </a:r>
            <a:r>
              <a:rPr lang="fa-IR" sz="2400" dirty="0">
                <a:cs typeface="B Nazanin" panose="00000400000000000000" pitchFamily="2" charset="-78"/>
              </a:rPr>
              <a:t>های ناهمگن قابل استفاده است در شبکه های همگن نیز قابل استفاده خواهد بود.</a:t>
            </a:r>
          </a:p>
          <a:p>
            <a:pPr algn="r" rtl="1">
              <a:buFont typeface="Arial" panose="020B0604020202020204" pitchFamily="34" charset="0"/>
              <a:buChar char="•"/>
            </a:pPr>
            <a:r>
              <a:rPr lang="fa-IR" sz="2400" dirty="0">
                <a:cs typeface="B Nazanin" panose="00000400000000000000" pitchFamily="2" charset="-78"/>
              </a:rPr>
              <a:t>در شبکه ناهمگن </a:t>
            </a:r>
            <a:r>
              <a:rPr lang="fa-IR" sz="2400" dirty="0" smtClean="0">
                <a:cs typeface="B Nazanin" panose="00000400000000000000" pitchFamily="2" charset="-78"/>
              </a:rPr>
              <a:t>گره </a:t>
            </a:r>
            <a:r>
              <a:rPr lang="fa-IR" sz="2400" dirty="0">
                <a:cs typeface="B Nazanin" panose="00000400000000000000" pitchFamily="2" charset="-78"/>
              </a:rPr>
              <a:t>های با برد بیشتر به عنوان </a:t>
            </a:r>
            <a:r>
              <a:rPr lang="en-US" sz="2400" dirty="0">
                <a:cs typeface="B Nazanin" panose="00000400000000000000" pitchFamily="2" charset="-78"/>
              </a:rPr>
              <a:t>Cluster Head</a:t>
            </a:r>
            <a:r>
              <a:rPr lang="fa-IR" sz="2400" dirty="0">
                <a:cs typeface="B Nazanin" panose="00000400000000000000" pitchFamily="2" charset="-78"/>
              </a:rPr>
              <a:t> انتخاب می شوند</a:t>
            </a:r>
            <a:r>
              <a:rPr lang="fa-IR" sz="2800" dirty="0">
                <a:cs typeface="B Nazanin" panose="00000400000000000000" pitchFamily="2" charset="-78"/>
              </a:rPr>
              <a:t>.</a:t>
            </a:r>
          </a:p>
          <a:p>
            <a:pPr marL="0" indent="0" algn="r" rtl="1">
              <a:buNone/>
            </a:pPr>
            <a:endParaRPr lang="fa-IR" sz="2800" dirty="0">
              <a:cs typeface="B Nazanin" panose="00000400000000000000" pitchFamily="2" charset="-78"/>
            </a:endParaRPr>
          </a:p>
        </p:txBody>
      </p:sp>
    </p:spTree>
    <p:extLst>
      <p:ext uri="{BB962C8B-B14F-4D97-AF65-F5344CB8AC3E}">
        <p14:creationId xmlns:p14="http://schemas.microsoft.com/office/powerpoint/2010/main" val="321593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fontScale="90000"/>
          </a:bodyPr>
          <a:lstStyle/>
          <a:p>
            <a:pPr lvl="0" algn="r" rtl="1"/>
            <a:r>
              <a:rPr lang="fa-IR" sz="5400" dirty="0" smtClean="0">
                <a:cs typeface="B Nazanin" panose="00000400000000000000" pitchFamily="2" charset="-78"/>
              </a:rPr>
              <a:t> انواع گره حسگر </a:t>
            </a:r>
            <a:r>
              <a:rPr lang="en-US" sz="5400" dirty="0" smtClean="0">
                <a:cs typeface="B Nazanin" panose="00000400000000000000" pitchFamily="2" charset="-78"/>
              </a:rPr>
              <a:t>(Sensor Node Types)</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13</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040798922"/>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Content Placeholder 3"/>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2459887" y="2286000"/>
            <a:ext cx="7424625" cy="3581400"/>
          </a:xfrm>
        </p:spPr>
      </p:pic>
    </p:spTree>
    <p:extLst>
      <p:ext uri="{BB962C8B-B14F-4D97-AF65-F5344CB8AC3E}">
        <p14:creationId xmlns:p14="http://schemas.microsoft.com/office/powerpoint/2010/main" val="200853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ثابت های موثر در پوشش دهی</a:t>
            </a:r>
          </a:p>
        </p:txBody>
      </p:sp>
      <p:sp>
        <p:nvSpPr>
          <p:cNvPr id="4" name="Slide Number Placeholder 3"/>
          <p:cNvSpPr>
            <a:spLocks noGrp="1"/>
          </p:cNvSpPr>
          <p:nvPr>
            <p:ph type="sldNum" sz="quarter" idx="12"/>
          </p:nvPr>
        </p:nvSpPr>
        <p:spPr/>
        <p:txBody>
          <a:bodyPr/>
          <a:lstStyle/>
          <a:p>
            <a:fld id="{B31E160C-10BF-4B57-B5AE-0AD5E50D8543}" type="slidenum">
              <a:rPr lang="en-US" smtClean="0"/>
              <a:t>14</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351420118"/>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p:txBody>
          <a:bodyPr>
            <a:normAutofit/>
          </a:bodyPr>
          <a:lstStyle/>
          <a:p>
            <a:pPr algn="r" rtl="1">
              <a:buFont typeface="Arial" panose="020B0604020202020204" pitchFamily="34" charset="0"/>
              <a:buChar char="•"/>
            </a:pPr>
            <a:r>
              <a:rPr lang="fa-IR" sz="2400" dirty="0">
                <a:cs typeface="B Nazanin" panose="00000400000000000000" pitchFamily="2" charset="-78"/>
              </a:rPr>
              <a:t>مهمترین مؤلفه در کیفیت سرویس مصرف انرژی است .</a:t>
            </a:r>
          </a:p>
          <a:p>
            <a:pPr algn="r" rtl="1">
              <a:buFont typeface="Arial" panose="020B0604020202020204" pitchFamily="34" charset="0"/>
              <a:buChar char="•"/>
            </a:pPr>
            <a:r>
              <a:rPr lang="fa-IR" sz="2400" dirty="0">
                <a:cs typeface="B Nazanin" panose="00000400000000000000" pitchFamily="2" charset="-78"/>
              </a:rPr>
              <a:t>مؤلفه دوم </a:t>
            </a:r>
            <a:r>
              <a:rPr lang="en-US" sz="2400" dirty="0">
                <a:cs typeface="B Nazanin" panose="00000400000000000000" pitchFamily="2" charset="-78"/>
              </a:rPr>
              <a:t>K-Coverage</a:t>
            </a:r>
            <a:r>
              <a:rPr lang="fa-IR" sz="2400" dirty="0">
                <a:cs typeface="B Nazanin" panose="00000400000000000000" pitchFamily="2" charset="-78"/>
              </a:rPr>
              <a:t> است. </a:t>
            </a:r>
          </a:p>
          <a:p>
            <a:pPr algn="r" rtl="1">
              <a:buFont typeface="Arial" panose="020B0604020202020204" pitchFamily="34" charset="0"/>
              <a:buChar char="•"/>
            </a:pPr>
            <a:r>
              <a:rPr lang="fa-IR" sz="2400" dirty="0">
                <a:cs typeface="B Nazanin" panose="00000400000000000000" pitchFamily="2" charset="-78"/>
              </a:rPr>
              <a:t>هدف داشتن پوشش بیشتر با مصرف انرژی کمتر</a:t>
            </a:r>
          </a:p>
          <a:p>
            <a:pPr algn="r" rtl="1">
              <a:buFont typeface="Arial" panose="020B0604020202020204" pitchFamily="34" charset="0"/>
              <a:buChar char="•"/>
            </a:pPr>
            <a:endParaRPr lang="fa-IR" sz="2400" dirty="0">
              <a:cs typeface="B Nazanin" panose="00000400000000000000" pitchFamily="2" charset="-78"/>
            </a:endParaRPr>
          </a:p>
        </p:txBody>
      </p:sp>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71600" y="3558540"/>
            <a:ext cx="3027680" cy="2973057"/>
          </a:xfrm>
          <a:prstGeom prst="rect">
            <a:avLst/>
          </a:prstGeom>
        </p:spPr>
      </p:pic>
    </p:spTree>
    <p:extLst>
      <p:ext uri="{BB962C8B-B14F-4D97-AF65-F5344CB8AC3E}">
        <p14:creationId xmlns:p14="http://schemas.microsoft.com/office/powerpoint/2010/main" val="53901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پیاده</a:t>
            </a:r>
            <a:r>
              <a:rPr lang="fa-IR" sz="5400" baseline="-25000" dirty="0">
                <a:cs typeface="B Nazanin" panose="00000400000000000000" pitchFamily="2" charset="-78"/>
              </a:rPr>
              <a:t> </a:t>
            </a:r>
            <a:r>
              <a:rPr lang="fa-IR" sz="5400" dirty="0">
                <a:cs typeface="B Nazanin" panose="00000400000000000000" pitchFamily="2" charset="-78"/>
              </a:rPr>
              <a:t>سازی الگوریتم</a:t>
            </a:r>
          </a:p>
        </p:txBody>
      </p:sp>
      <p:sp>
        <p:nvSpPr>
          <p:cNvPr id="4" name="Slide Number Placeholder 3"/>
          <p:cNvSpPr>
            <a:spLocks noGrp="1"/>
          </p:cNvSpPr>
          <p:nvPr>
            <p:ph type="sldNum" sz="quarter" idx="12"/>
          </p:nvPr>
        </p:nvSpPr>
        <p:spPr/>
        <p:txBody>
          <a:bodyPr/>
          <a:lstStyle/>
          <a:p>
            <a:fld id="{B31E160C-10BF-4B57-B5AE-0AD5E50D8543}" type="slidenum">
              <a:rPr lang="en-US" smtClean="0"/>
              <a:t>15</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684669594"/>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p:txBody>
          <a:bodyPr>
            <a:normAutofit/>
          </a:bodyPr>
          <a:lstStyle/>
          <a:p>
            <a:pPr algn="r" rtl="1">
              <a:buFont typeface="Arial" panose="020B0604020202020204" pitchFamily="34" charset="0"/>
              <a:buChar char="•"/>
            </a:pPr>
            <a:r>
              <a:rPr lang="fa-IR" sz="2400" dirty="0">
                <a:cs typeface="B Nazanin" panose="00000400000000000000" pitchFamily="2" charset="-78"/>
              </a:rPr>
              <a:t>پس از مستقر شدن </a:t>
            </a:r>
            <a:r>
              <a:rPr lang="fa-IR" sz="2400" dirty="0" smtClean="0">
                <a:cs typeface="B Nazanin" panose="00000400000000000000" pitchFamily="2" charset="-78"/>
              </a:rPr>
              <a:t>گره </a:t>
            </a:r>
            <a:r>
              <a:rPr lang="fa-IR" sz="2400" dirty="0">
                <a:cs typeface="B Nazanin" panose="00000400000000000000" pitchFamily="2" charset="-78"/>
              </a:rPr>
              <a:t>ها باید الگوریتم پوشش دهی اجرا و پوشش دهی بررسی شود.</a:t>
            </a:r>
          </a:p>
          <a:p>
            <a:pPr algn="r" rtl="1">
              <a:buFont typeface="Arial" panose="020B0604020202020204" pitchFamily="34" charset="0"/>
              <a:buChar char="•"/>
            </a:pPr>
            <a:r>
              <a:rPr lang="fa-IR" sz="2400" dirty="0">
                <a:cs typeface="B Nazanin" panose="00000400000000000000" pitchFamily="2" charset="-78"/>
              </a:rPr>
              <a:t>الگوریتم می تواند توزیع شده </a:t>
            </a:r>
            <a:r>
              <a:rPr lang="en-US" sz="2400" dirty="0">
                <a:cs typeface="B Nazanin" panose="00000400000000000000" pitchFamily="2" charset="-78"/>
              </a:rPr>
              <a:t>(Distributed)</a:t>
            </a:r>
            <a:r>
              <a:rPr lang="fa-IR" sz="2400" dirty="0">
                <a:cs typeface="B Nazanin" panose="00000400000000000000" pitchFamily="2" charset="-78"/>
              </a:rPr>
              <a:t> و یا متمرکز </a:t>
            </a:r>
            <a:r>
              <a:rPr lang="en-US" sz="2400" dirty="0">
                <a:cs typeface="B Nazanin" panose="00000400000000000000" pitchFamily="2" charset="-78"/>
              </a:rPr>
              <a:t>(Centralized)</a:t>
            </a:r>
            <a:r>
              <a:rPr lang="fa-IR" sz="2400" dirty="0">
                <a:cs typeface="B Nazanin" panose="00000400000000000000" pitchFamily="2" charset="-78"/>
              </a:rPr>
              <a:t> باشد .</a:t>
            </a:r>
            <a:endParaRPr lang="en-US" sz="2400" dirty="0">
              <a:cs typeface="B Nazanin" panose="00000400000000000000" pitchFamily="2" charset="-78"/>
            </a:endParaRPr>
          </a:p>
          <a:p>
            <a:pPr algn="r" rtl="1">
              <a:buFont typeface="Arial" panose="020B0604020202020204" pitchFamily="34" charset="0"/>
              <a:buChar char="•"/>
            </a:pPr>
            <a:r>
              <a:rPr lang="en-US" sz="2400" dirty="0">
                <a:cs typeface="B Nazanin" panose="00000400000000000000" pitchFamily="2" charset="-78"/>
              </a:rPr>
              <a:t> </a:t>
            </a:r>
            <a:r>
              <a:rPr lang="fa-IR" sz="2400" dirty="0">
                <a:cs typeface="B Nazanin" panose="00000400000000000000" pitchFamily="2" charset="-78"/>
              </a:rPr>
              <a:t>برای مثال یک الگوریتم متمرکز در </a:t>
            </a:r>
            <a:r>
              <a:rPr lang="en-US" sz="2400" dirty="0">
                <a:cs typeface="B Nazanin" panose="00000400000000000000" pitchFamily="2" charset="-78"/>
              </a:rPr>
              <a:t>Base Station</a:t>
            </a:r>
            <a:r>
              <a:rPr lang="fa-IR" sz="2400" dirty="0">
                <a:cs typeface="B Nazanin" panose="00000400000000000000" pitchFamily="2" charset="-78"/>
              </a:rPr>
              <a:t> با اطلاعات دریافت شده بررسی می کند که کدام </a:t>
            </a:r>
            <a:r>
              <a:rPr lang="fa-IR" sz="2400" dirty="0" smtClean="0">
                <a:cs typeface="B Nazanin" panose="00000400000000000000" pitchFamily="2" charset="-78"/>
              </a:rPr>
              <a:t>گره </a:t>
            </a:r>
            <a:r>
              <a:rPr lang="fa-IR" sz="2400" dirty="0">
                <a:cs typeface="B Nazanin" panose="00000400000000000000" pitchFamily="2" charset="-78"/>
              </a:rPr>
              <a:t>ها به حالت </a:t>
            </a:r>
            <a:r>
              <a:rPr lang="en-US" sz="2400" dirty="0">
                <a:cs typeface="B Nazanin" panose="00000400000000000000" pitchFamily="2" charset="-78"/>
              </a:rPr>
              <a:t>Sleep</a:t>
            </a:r>
            <a:r>
              <a:rPr lang="fa-IR" sz="2400" dirty="0">
                <a:cs typeface="B Nazanin" panose="00000400000000000000" pitchFamily="2" charset="-78"/>
              </a:rPr>
              <a:t> بروند .</a:t>
            </a:r>
          </a:p>
          <a:p>
            <a:pPr algn="r" rtl="1">
              <a:buFont typeface="Arial" panose="020B0604020202020204" pitchFamily="34" charset="0"/>
              <a:buChar char="•"/>
            </a:pPr>
            <a:r>
              <a:rPr lang="fa-IR" sz="2400" dirty="0">
                <a:cs typeface="B Nazanin" panose="00000400000000000000" pitchFamily="2" charset="-78"/>
              </a:rPr>
              <a:t>الگوریتم </a:t>
            </a:r>
            <a:r>
              <a:rPr lang="en-US" sz="2400" dirty="0">
                <a:cs typeface="B Nazanin" panose="00000400000000000000" pitchFamily="2" charset="-78"/>
              </a:rPr>
              <a:t>DOCA</a:t>
            </a:r>
            <a:r>
              <a:rPr lang="fa-IR" sz="2400" dirty="0">
                <a:cs typeface="B Nazanin" panose="00000400000000000000" pitchFamily="2" charset="-78"/>
              </a:rPr>
              <a:t> یک الگوریتم توزیع شده است که در آن هر </a:t>
            </a:r>
            <a:r>
              <a:rPr lang="fa-IR" sz="2400" dirty="0" smtClean="0">
                <a:cs typeface="B Nazanin" panose="00000400000000000000" pitchFamily="2" charset="-78"/>
              </a:rPr>
              <a:t>گره </a:t>
            </a:r>
            <a:r>
              <a:rPr lang="fa-IR" sz="2400" dirty="0">
                <a:cs typeface="B Nazanin" panose="00000400000000000000" pitchFamily="2" charset="-78"/>
              </a:rPr>
              <a:t>بسته به انرژی خودش زمان </a:t>
            </a:r>
            <a:r>
              <a:rPr lang="en-US" sz="2400" dirty="0">
                <a:cs typeface="B Nazanin" panose="00000400000000000000" pitchFamily="2" charset="-78"/>
              </a:rPr>
              <a:t>Waiting</a:t>
            </a:r>
            <a:r>
              <a:rPr lang="fa-IR" sz="2400" dirty="0">
                <a:cs typeface="B Nazanin" panose="00000400000000000000" pitchFamily="2" charset="-78"/>
              </a:rPr>
              <a:t> خود را تنظیم می کند .</a:t>
            </a:r>
          </a:p>
        </p:txBody>
      </p:sp>
    </p:spTree>
    <p:extLst>
      <p:ext uri="{BB962C8B-B14F-4D97-AF65-F5344CB8AC3E}">
        <p14:creationId xmlns:p14="http://schemas.microsoft.com/office/powerpoint/2010/main" val="367984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پیاده</a:t>
            </a:r>
            <a:r>
              <a:rPr lang="fa-IR" sz="5400" baseline="-25000" dirty="0">
                <a:cs typeface="B Nazanin" panose="00000400000000000000" pitchFamily="2" charset="-78"/>
              </a:rPr>
              <a:t> </a:t>
            </a:r>
            <a:r>
              <a:rPr lang="fa-IR" sz="5400" dirty="0">
                <a:cs typeface="B Nazanin" panose="00000400000000000000" pitchFamily="2" charset="-78"/>
              </a:rPr>
              <a:t>سازی الگوریتم</a:t>
            </a:r>
          </a:p>
        </p:txBody>
      </p:sp>
      <p:sp>
        <p:nvSpPr>
          <p:cNvPr id="4" name="Slide Number Placeholder 3"/>
          <p:cNvSpPr>
            <a:spLocks noGrp="1"/>
          </p:cNvSpPr>
          <p:nvPr>
            <p:ph type="sldNum" sz="quarter" idx="12"/>
          </p:nvPr>
        </p:nvSpPr>
        <p:spPr/>
        <p:txBody>
          <a:bodyPr/>
          <a:lstStyle/>
          <a:p>
            <a:fld id="{B31E160C-10BF-4B57-B5AE-0AD5E50D8543}" type="slidenum">
              <a:rPr lang="en-US" smtClean="0"/>
              <a:t>16</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664313201"/>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Content Placeholder 4"/>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1371600" y="2419675"/>
            <a:ext cx="9601200" cy="3314050"/>
          </a:xfrm>
        </p:spPr>
      </p:pic>
    </p:spTree>
    <p:extLst>
      <p:ext uri="{BB962C8B-B14F-4D97-AF65-F5344CB8AC3E}">
        <p14:creationId xmlns:p14="http://schemas.microsoft.com/office/powerpoint/2010/main" val="333543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چهارچوب راهکار ارائه </a:t>
            </a:r>
            <a:r>
              <a:rPr lang="fa-IR" sz="5400" dirty="0" smtClean="0">
                <a:cs typeface="B Nazanin" panose="00000400000000000000" pitchFamily="2" charset="-78"/>
              </a:rPr>
              <a:t>شد</a:t>
            </a:r>
            <a:r>
              <a:rPr lang="fa-IR" sz="5400" dirty="0">
                <a:cs typeface="B Nazanin" panose="00000400000000000000" pitchFamily="2" charset="-78"/>
              </a:rPr>
              <a:t>ه</a:t>
            </a:r>
          </a:p>
        </p:txBody>
      </p:sp>
      <p:sp>
        <p:nvSpPr>
          <p:cNvPr id="4" name="Slide Number Placeholder 3"/>
          <p:cNvSpPr>
            <a:spLocks noGrp="1"/>
          </p:cNvSpPr>
          <p:nvPr>
            <p:ph type="sldNum" sz="quarter" idx="12"/>
          </p:nvPr>
        </p:nvSpPr>
        <p:spPr/>
        <p:txBody>
          <a:bodyPr/>
          <a:lstStyle/>
          <a:p>
            <a:fld id="{B31E160C-10BF-4B57-B5AE-0AD5E50D8543}" type="slidenum">
              <a:rPr lang="en-US" smtClean="0"/>
              <a:t>17</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27407837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p:txBody>
          <a:bodyPr>
            <a:normAutofit fontScale="92500" lnSpcReduction="10000"/>
          </a:bodyPr>
          <a:lstStyle/>
          <a:p>
            <a:pPr algn="just" rtl="1">
              <a:buFont typeface="Arial" panose="020B0604020202020204" pitchFamily="34" charset="0"/>
              <a:buChar char="•"/>
            </a:pPr>
            <a:r>
              <a:rPr lang="fa-IR" sz="2400" dirty="0">
                <a:cs typeface="B Nazanin" panose="00000400000000000000" pitchFamily="2" charset="-78"/>
              </a:rPr>
              <a:t>به طور کلی این پژوهش به دو فاز تقسیم بندی شده است، فاز اول طراحی یک تابع بهینه برای تصمیم گیری و فاز دوم ساخت شبیه ساز و انجام عمل ردیابی اهداف متحرک.</a:t>
            </a:r>
          </a:p>
          <a:p>
            <a:pPr algn="just" rtl="1">
              <a:buFont typeface="Arial" panose="020B0604020202020204" pitchFamily="34" charset="0"/>
              <a:buChar char="•"/>
            </a:pPr>
            <a:r>
              <a:rPr lang="fa-IR" sz="2400" dirty="0">
                <a:cs typeface="B Nazanin" panose="00000400000000000000" pitchFamily="2" charset="-78"/>
              </a:rPr>
              <a:t>در این  فاز اول این پژوهش هدف طراحی یک تابع برای تصمیم گیری و بهینه سازی شبکه در جهت افزایش طول عمر شبکه و پوشش دهی بیشتر میباشد زیرا اگر شبکه دارای طول عمر کمی باشد و گره های زنده لازم برای ارسال اطلاعات و پوشش محیط در اختیار نداشته باشد </a:t>
            </a:r>
            <a:r>
              <a:rPr lang="fa-IR" sz="2400" dirty="0" smtClean="0">
                <a:cs typeface="B Nazanin" panose="00000400000000000000" pitchFamily="2" charset="-78"/>
              </a:rPr>
              <a:t>نمی تواند </a:t>
            </a:r>
            <a:r>
              <a:rPr lang="fa-IR" sz="2400" dirty="0">
                <a:cs typeface="B Nazanin" panose="00000400000000000000" pitchFamily="2" charset="-78"/>
              </a:rPr>
              <a:t>به ردیابی و پوشش اهداف متحرک بپردازد بر این اساس باید از الگوریتم های برای روشن و خاموش بودن گره ها در این شبکه ها استفاده نمود تا طول عمر و پوشش دهی شبکه را افزایش دهد بر اساس این الگوریتم گره هایی روشن و بقیه خاموش میشوند تا بتوان اطلاعات لازم از اهداف متحرک در شبکه با مصرف کم انرژی و پوشش دهی بیشتر ارسال نمود . </a:t>
            </a:r>
          </a:p>
          <a:p>
            <a:pPr algn="just" rtl="1">
              <a:buFont typeface="Arial" panose="020B0604020202020204" pitchFamily="34" charset="0"/>
              <a:buChar char="•"/>
            </a:pPr>
            <a:r>
              <a:rPr lang="fa-IR" sz="2400" dirty="0">
                <a:cs typeface="B Nazanin" panose="00000400000000000000" pitchFamily="2" charset="-78"/>
              </a:rPr>
              <a:t>به منظور به حداکثر رساندن طول عمر شبکه ، فقط مجموعه ای از گره های سنسور منتخب از مجموعه برای نظارت بر تمام اهداف فعال می شوند. </a:t>
            </a:r>
          </a:p>
        </p:txBody>
      </p:sp>
    </p:spTree>
    <p:extLst>
      <p:ext uri="{BB962C8B-B14F-4D97-AF65-F5344CB8AC3E}">
        <p14:creationId xmlns:p14="http://schemas.microsoft.com/office/powerpoint/2010/main" val="173803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 بخش های مورد </a:t>
            </a:r>
            <a:r>
              <a:rPr lang="fa-IR" sz="5400" dirty="0" smtClean="0">
                <a:cs typeface="B Nazanin" panose="00000400000000000000" pitchFamily="2" charset="-78"/>
              </a:rPr>
              <a:t>بررسی در فاز اول</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18</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27407837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p:cNvGraphicFramePr>
            <a:graphicFrameLocks noGrp="1"/>
          </p:cNvGraphicFramePr>
          <p:nvPr>
            <p:ph idx="1"/>
            <p:extLst>
              <p:ext uri="{D42A27DB-BD31-4B8C-83A1-F6EECF244321}">
                <p14:modId xmlns:p14="http://schemas.microsoft.com/office/powerpoint/2010/main" val="1317590450"/>
              </p:ext>
            </p:extLst>
          </p:nvPr>
        </p:nvGraphicFramePr>
        <p:xfrm>
          <a:off x="2638697" y="2457889"/>
          <a:ext cx="7067006" cy="363147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4029569159"/>
              </p:ext>
            </p:extLst>
          </p:nvPr>
        </p:nvGraphicFramePr>
        <p:xfrm>
          <a:off x="1371597" y="2286000"/>
          <a:ext cx="9697431" cy="3581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31675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4D4F35BA-C356-4067-B64E-7A8E9C99F7DE}"/>
                                            </p:graphicEl>
                                          </p:spTgt>
                                        </p:tgtEl>
                                        <p:attrNameLst>
                                          <p:attrName>style.visibility</p:attrName>
                                        </p:attrNameLst>
                                      </p:cBhvr>
                                      <p:to>
                                        <p:strVal val="visible"/>
                                      </p:to>
                                    </p:set>
                                    <p:animEffect transition="in" filter="fade">
                                      <p:cBhvr>
                                        <p:cTn id="12" dur="500"/>
                                        <p:tgtEl>
                                          <p:spTgt spid="7">
                                            <p:graphicEl>
                                              <a:dgm id="{4D4F35BA-C356-4067-B64E-7A8E9C99F7D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D9EA7A51-4373-49AE-B27B-BC3F5E348314}"/>
                                            </p:graphicEl>
                                          </p:spTgt>
                                        </p:tgtEl>
                                        <p:attrNameLst>
                                          <p:attrName>style.visibility</p:attrName>
                                        </p:attrNameLst>
                                      </p:cBhvr>
                                      <p:to>
                                        <p:strVal val="visible"/>
                                      </p:to>
                                    </p:set>
                                    <p:animEffect transition="in" filter="fade">
                                      <p:cBhvr>
                                        <p:cTn id="17" dur="500"/>
                                        <p:tgtEl>
                                          <p:spTgt spid="7">
                                            <p:graphicEl>
                                              <a:dgm id="{D9EA7A51-4373-49AE-B27B-BC3F5E34831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9336B84F-C638-4AD1-AD62-61FD9548DAE2}"/>
                                            </p:graphicEl>
                                          </p:spTgt>
                                        </p:tgtEl>
                                        <p:attrNameLst>
                                          <p:attrName>style.visibility</p:attrName>
                                        </p:attrNameLst>
                                      </p:cBhvr>
                                      <p:to>
                                        <p:strVal val="visible"/>
                                      </p:to>
                                    </p:set>
                                    <p:animEffect transition="in" filter="fade">
                                      <p:cBhvr>
                                        <p:cTn id="22" dur="500"/>
                                        <p:tgtEl>
                                          <p:spTgt spid="7">
                                            <p:graphicEl>
                                              <a:dgm id="{9336B84F-C638-4AD1-AD62-61FD9548DAE2}"/>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B39A4373-3AFC-4AC2-A2D4-9CBBE9056D39}"/>
                                            </p:graphicEl>
                                          </p:spTgt>
                                        </p:tgtEl>
                                        <p:attrNameLst>
                                          <p:attrName>style.visibility</p:attrName>
                                        </p:attrNameLst>
                                      </p:cBhvr>
                                      <p:to>
                                        <p:strVal val="visible"/>
                                      </p:to>
                                    </p:set>
                                    <p:animEffect transition="in" filter="fade">
                                      <p:cBhvr>
                                        <p:cTn id="27" dur="500"/>
                                        <p:tgtEl>
                                          <p:spTgt spid="7">
                                            <p:graphicEl>
                                              <a:dgm id="{B39A4373-3AFC-4AC2-A2D4-9CBBE9056D39}"/>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graphicEl>
                                              <a:dgm id="{3E8C8096-9BEC-43A5-BA5C-0E43569F50E0}"/>
                                            </p:graphicEl>
                                          </p:spTgt>
                                        </p:tgtEl>
                                        <p:attrNameLst>
                                          <p:attrName>style.visibility</p:attrName>
                                        </p:attrNameLst>
                                      </p:cBhvr>
                                      <p:to>
                                        <p:strVal val="visible"/>
                                      </p:to>
                                    </p:set>
                                    <p:animEffect transition="in" filter="fade">
                                      <p:cBhvr>
                                        <p:cTn id="32" dur="500"/>
                                        <p:tgtEl>
                                          <p:spTgt spid="7">
                                            <p:graphicEl>
                                              <a:dgm id="{3E8C8096-9BEC-43A5-BA5C-0E43569F50E0}"/>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graphicEl>
                                              <a:dgm id="{80BE8D26-2546-44A6-97A8-EFCDA2938B72}"/>
                                            </p:graphicEl>
                                          </p:spTgt>
                                        </p:tgtEl>
                                        <p:attrNameLst>
                                          <p:attrName>style.visibility</p:attrName>
                                        </p:attrNameLst>
                                      </p:cBhvr>
                                      <p:to>
                                        <p:strVal val="visible"/>
                                      </p:to>
                                    </p:set>
                                    <p:animEffect transition="in" filter="fade">
                                      <p:cBhvr>
                                        <p:cTn id="37" dur="500"/>
                                        <p:tgtEl>
                                          <p:spTgt spid="7">
                                            <p:graphicEl>
                                              <a:dgm id="{80BE8D26-2546-44A6-97A8-EFCDA2938B7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just" rtl="1"/>
            <a:r>
              <a:rPr lang="fa-IR" sz="5400" dirty="0"/>
              <a:t>مدل کردن شبکه </a:t>
            </a:r>
            <a:r>
              <a:rPr lang="fa-IR" sz="5400" dirty="0" smtClean="0"/>
              <a:t>حسگر بیسم</a:t>
            </a:r>
            <a:endParaRPr lang="en-US" sz="5400" dirty="0"/>
          </a:p>
        </p:txBody>
      </p:sp>
      <p:sp>
        <p:nvSpPr>
          <p:cNvPr id="4" name="Slide Number Placeholder 3"/>
          <p:cNvSpPr>
            <a:spLocks noGrp="1"/>
          </p:cNvSpPr>
          <p:nvPr>
            <p:ph type="sldNum" sz="quarter" idx="12"/>
          </p:nvPr>
        </p:nvSpPr>
        <p:spPr/>
        <p:txBody>
          <a:bodyPr/>
          <a:lstStyle/>
          <a:p>
            <a:fld id="{B31E160C-10BF-4B57-B5AE-0AD5E50D8543}" type="slidenum">
              <a:rPr lang="en-US" smtClean="0"/>
              <a:t>19</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27407837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p:txBody>
          <a:bodyPr>
            <a:normAutofit/>
          </a:bodyPr>
          <a:lstStyle/>
          <a:p>
            <a:pPr algn="just" rtl="1">
              <a:buFont typeface="Arial" panose="020B0604020202020204" pitchFamily="34" charset="0"/>
              <a:buChar char="•"/>
            </a:pPr>
            <a:r>
              <a:rPr lang="fa-IR" sz="2400" dirty="0" smtClean="0">
                <a:cs typeface="B Nazanin" panose="00000400000000000000" pitchFamily="2" charset="-78"/>
              </a:rPr>
              <a:t>یک </a:t>
            </a:r>
            <a:r>
              <a:rPr lang="fa-IR" sz="2400" dirty="0">
                <a:cs typeface="B Nazanin" panose="00000400000000000000" pitchFamily="2" charset="-78"/>
              </a:rPr>
              <a:t>شبکه حسگر بی سیم با گره های ثابت در نظر </a:t>
            </a:r>
            <a:r>
              <a:rPr lang="fa-IR" sz="2400" dirty="0" smtClean="0">
                <a:cs typeface="B Nazanin" panose="00000400000000000000" pitchFamily="2" charset="-78"/>
              </a:rPr>
              <a:t>بگیرید </a:t>
            </a:r>
            <a:endParaRPr lang="en-US" sz="2400" dirty="0">
              <a:cs typeface="B Nazanin" panose="00000400000000000000" pitchFamily="2" charset="-78"/>
            </a:endParaRPr>
          </a:p>
          <a:p>
            <a:pPr algn="just" rtl="1">
              <a:buFont typeface="Arial" panose="020B0604020202020204" pitchFamily="34" charset="0"/>
              <a:buChar char="•"/>
            </a:pPr>
            <a:r>
              <a:rPr lang="fa-IR" sz="2400" dirty="0">
                <a:cs typeface="B Nazanin" panose="00000400000000000000" pitchFamily="2" charset="-78"/>
              </a:rPr>
              <a:t>هر </a:t>
            </a:r>
            <a:r>
              <a:rPr lang="fa-IR" sz="2400" dirty="0" smtClean="0">
                <a:cs typeface="B Nazanin" panose="00000400000000000000" pitchFamily="2" charset="-78"/>
              </a:rPr>
              <a:t>گره </a:t>
            </a:r>
            <a:r>
              <a:rPr lang="fa-IR" sz="2400" dirty="0">
                <a:cs typeface="B Nazanin" panose="00000400000000000000" pitchFamily="2" charset="-78"/>
              </a:rPr>
              <a:t>حسگر </a:t>
            </a:r>
            <a:r>
              <a:rPr lang="fa-IR" sz="2400" dirty="0" smtClean="0">
                <a:cs typeface="B Nazanin" panose="00000400000000000000" pitchFamily="2" charset="-78"/>
              </a:rPr>
              <a:t>می تواند </a:t>
            </a:r>
            <a:r>
              <a:rPr lang="fa-IR" sz="2400" dirty="0">
                <a:cs typeface="B Nazanin" panose="00000400000000000000" pitchFamily="2" charset="-78"/>
              </a:rPr>
              <a:t>با گره هایی که در برد رادیویی اش قرار </a:t>
            </a:r>
            <a:r>
              <a:rPr lang="fa-IR" sz="2400" dirty="0" smtClean="0">
                <a:cs typeface="B Nazanin" panose="00000400000000000000" pitchFamily="2" charset="-78"/>
              </a:rPr>
              <a:t>دارد </a:t>
            </a:r>
            <a:r>
              <a:rPr lang="fa-IR" sz="2400" dirty="0">
                <a:cs typeface="B Nazanin" panose="00000400000000000000" pitchFamily="2" charset="-78"/>
              </a:rPr>
              <a:t>انتقال داده داشته </a:t>
            </a:r>
            <a:r>
              <a:rPr lang="fa-IR" sz="2400" dirty="0" smtClean="0">
                <a:cs typeface="B Nazanin" panose="00000400000000000000" pitchFamily="2" charset="-78"/>
              </a:rPr>
              <a:t>باشد توان </a:t>
            </a:r>
            <a:r>
              <a:rPr lang="fa-IR" sz="2400" dirty="0">
                <a:cs typeface="B Nazanin" panose="00000400000000000000" pitchFamily="2" charset="-78"/>
              </a:rPr>
              <a:t>حسگر ها متغییر و حداکثر برد رادیویی گره های </a:t>
            </a:r>
            <a:r>
              <a:rPr lang="fa-IR" sz="2400" dirty="0" smtClean="0">
                <a:cs typeface="B Nazanin" panose="00000400000000000000" pitchFamily="2" charset="-78"/>
              </a:rPr>
              <a:t>حسگر یکسان </a:t>
            </a:r>
            <a:r>
              <a:rPr lang="fa-IR" sz="2400" dirty="0">
                <a:cs typeface="B Nazanin" panose="00000400000000000000" pitchFamily="2" charset="-78"/>
              </a:rPr>
              <a:t>است</a:t>
            </a:r>
            <a:endParaRPr lang="fa-IR" sz="2400" b="1" dirty="0">
              <a:latin typeface="Times New Roman" panose="02020603050405020304" pitchFamily="18" charset="0"/>
              <a:ea typeface="Batang" panose="02030600000101010101" pitchFamily="18" charset="-127"/>
              <a:cs typeface="B Nazanin" panose="00000400000000000000" pitchFamily="2" charset="-78"/>
            </a:endParaRPr>
          </a:p>
          <a:p>
            <a:pPr algn="just" rtl="1">
              <a:buFont typeface="Arial" panose="020B0604020202020204" pitchFamily="34" charset="0"/>
              <a:buChar char="•"/>
            </a:pPr>
            <a:r>
              <a:rPr lang="fa-IR" sz="2400" dirty="0" smtClean="0">
                <a:cs typeface="B Nazanin" panose="00000400000000000000" pitchFamily="2" charset="-78"/>
              </a:rPr>
              <a:t>هدف در فاز اول این پژوهش انتخاب </a:t>
            </a:r>
            <a:r>
              <a:rPr lang="fa-IR" sz="2400" dirty="0">
                <a:cs typeface="B Nazanin" panose="00000400000000000000" pitchFamily="2" charset="-78"/>
              </a:rPr>
              <a:t>گره های روشن </a:t>
            </a:r>
            <a:r>
              <a:rPr lang="fa-IR" sz="2400" dirty="0" smtClean="0">
                <a:cs typeface="B Nazanin" panose="00000400000000000000" pitchFamily="2" charset="-78"/>
              </a:rPr>
              <a:t>می باشد</a:t>
            </a:r>
            <a:r>
              <a:rPr lang="fa-IR" sz="2400" dirty="0">
                <a:cs typeface="B Nazanin" panose="00000400000000000000" pitchFamily="2" charset="-78"/>
              </a:rPr>
              <a:t>. برای این </a:t>
            </a:r>
            <a:r>
              <a:rPr lang="fa-IR" sz="2400" dirty="0" smtClean="0">
                <a:cs typeface="B Nazanin" panose="00000400000000000000" pitchFamily="2" charset="-78"/>
              </a:rPr>
              <a:t>منظور </a:t>
            </a:r>
            <a:r>
              <a:rPr lang="fa-IR" sz="2400" dirty="0">
                <a:cs typeface="B Nazanin" panose="00000400000000000000" pitchFamily="2" charset="-78"/>
              </a:rPr>
              <a:t>شبکه حسگر بیسیم را به صورت یک گراف و برای هر گره یک شماره منحصر به فرد در نظر گرفته </a:t>
            </a:r>
            <a:r>
              <a:rPr lang="fa-IR" sz="2400" dirty="0" smtClean="0">
                <a:cs typeface="B Nazanin" panose="00000400000000000000" pitchFamily="2" charset="-78"/>
              </a:rPr>
              <a:t>می شود</a:t>
            </a:r>
          </a:p>
          <a:p>
            <a:pPr algn="just" rtl="1">
              <a:buFont typeface="Arial" panose="020B0604020202020204" pitchFamily="34" charset="0"/>
              <a:buChar char="•"/>
            </a:pPr>
            <a:endParaRPr lang="fa-IR" sz="2400" dirty="0" smtClean="0">
              <a:cs typeface="B Nazanin" panose="00000400000000000000" pitchFamily="2" charset="-78"/>
            </a:endParaRPr>
          </a:p>
          <a:p>
            <a:pPr algn="just" rtl="1">
              <a:buFont typeface="Arial" panose="020B0604020202020204" pitchFamily="34" charset="0"/>
              <a:buChar char="•"/>
            </a:pPr>
            <a:endParaRPr lang="fa-IR" sz="2400" dirty="0" smtClean="0">
              <a:cs typeface="B Nazanin" panose="00000400000000000000" pitchFamily="2" charset="-78"/>
            </a:endParaRPr>
          </a:p>
          <a:p>
            <a:pPr algn="just" rtl="1">
              <a:buFont typeface="Arial" panose="020B0604020202020204" pitchFamily="34" charset="0"/>
              <a:buChar char="•"/>
            </a:pPr>
            <a:endParaRPr lang="en-US" sz="2400" dirty="0">
              <a:cs typeface="B Nazanin" panose="00000400000000000000" pitchFamily="2" charset="-78"/>
            </a:endParaRPr>
          </a:p>
          <a:p>
            <a:pPr algn="just" rtl="1">
              <a:buFont typeface="Arial" panose="020B0604020202020204" pitchFamily="34" charset="0"/>
              <a:buChar char="•"/>
            </a:pPr>
            <a:endParaRPr lang="fa-IR" sz="2400" dirty="0">
              <a:cs typeface="B Nazanin" panose="00000400000000000000" pitchFamily="2" charset="-78"/>
            </a:endParaRPr>
          </a:p>
        </p:txBody>
      </p:sp>
      <p:pic>
        <p:nvPicPr>
          <p:cNvPr id="7" name="Picture 6"/>
          <p:cNvPicPr/>
          <p:nvPr/>
        </p:nvPicPr>
        <p:blipFill>
          <a:blip r:embed="rId8">
            <a:extLst>
              <a:ext uri="{28A0092B-C50C-407E-A947-70E740481C1C}">
                <a14:useLocalDpi xmlns:a14="http://schemas.microsoft.com/office/drawing/2010/main" val="0"/>
              </a:ext>
            </a:extLst>
          </a:blip>
          <a:srcRect/>
          <a:stretch>
            <a:fillRect/>
          </a:stretch>
        </p:blipFill>
        <p:spPr bwMode="auto">
          <a:xfrm>
            <a:off x="2798445" y="4577841"/>
            <a:ext cx="6747510" cy="1055035"/>
          </a:xfrm>
          <a:prstGeom prst="rect">
            <a:avLst/>
          </a:prstGeom>
          <a:noFill/>
          <a:ln>
            <a:noFill/>
          </a:ln>
        </p:spPr>
      </p:pic>
    </p:spTree>
    <p:extLst>
      <p:ext uri="{BB962C8B-B14F-4D97-AF65-F5344CB8AC3E}">
        <p14:creationId xmlns:p14="http://schemas.microsoft.com/office/powerpoint/2010/main" val="208814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2110720" y="1776184"/>
            <a:ext cx="8427679" cy="3477875"/>
          </a:xfrm>
          <a:prstGeom prst="rect">
            <a:avLst/>
          </a:prstGeom>
        </p:spPr>
        <p:txBody>
          <a:bodyPr wrap="square">
            <a:spAutoFit/>
          </a:bodyPr>
          <a:lstStyle>
            <a:defPPr>
              <a:defRPr lang="fa-IR"/>
            </a:defPPr>
            <a:lvl1pPr algn="l" rtl="0" fontAlgn="base">
              <a:spcBef>
                <a:spcPct val="0"/>
              </a:spcBef>
              <a:spcAft>
                <a:spcPct val="0"/>
              </a:spcAft>
              <a:defRPr sz="2800" b="1" kern="1200">
                <a:solidFill>
                  <a:schemeClr val="tx1"/>
                </a:solidFill>
                <a:latin typeface="Comic Sans MS" pitchFamily="66" charset="0"/>
                <a:ea typeface="+mn-ea"/>
                <a:cs typeface="Arial" charset="0"/>
              </a:defRPr>
            </a:lvl1pPr>
            <a:lvl2pPr marL="457200" algn="l" rtl="0" fontAlgn="base">
              <a:spcBef>
                <a:spcPct val="0"/>
              </a:spcBef>
              <a:spcAft>
                <a:spcPct val="0"/>
              </a:spcAft>
              <a:defRPr sz="2800" b="1" kern="1200">
                <a:solidFill>
                  <a:schemeClr val="tx1"/>
                </a:solidFill>
                <a:latin typeface="Comic Sans MS" pitchFamily="66" charset="0"/>
                <a:ea typeface="+mn-ea"/>
                <a:cs typeface="Arial" charset="0"/>
              </a:defRPr>
            </a:lvl2pPr>
            <a:lvl3pPr marL="914400" algn="l" rtl="0" fontAlgn="base">
              <a:spcBef>
                <a:spcPct val="0"/>
              </a:spcBef>
              <a:spcAft>
                <a:spcPct val="0"/>
              </a:spcAft>
              <a:defRPr sz="2800" b="1" kern="1200">
                <a:solidFill>
                  <a:schemeClr val="tx1"/>
                </a:solidFill>
                <a:latin typeface="Comic Sans MS" pitchFamily="66" charset="0"/>
                <a:ea typeface="+mn-ea"/>
                <a:cs typeface="Arial" charset="0"/>
              </a:defRPr>
            </a:lvl3pPr>
            <a:lvl4pPr marL="1371600" algn="l" rtl="0" fontAlgn="base">
              <a:spcBef>
                <a:spcPct val="0"/>
              </a:spcBef>
              <a:spcAft>
                <a:spcPct val="0"/>
              </a:spcAft>
              <a:defRPr sz="2800" b="1" kern="1200">
                <a:solidFill>
                  <a:schemeClr val="tx1"/>
                </a:solidFill>
                <a:latin typeface="Comic Sans MS" pitchFamily="66" charset="0"/>
                <a:ea typeface="+mn-ea"/>
                <a:cs typeface="Arial" charset="0"/>
              </a:defRPr>
            </a:lvl4pPr>
            <a:lvl5pPr marL="1828800" algn="l" rtl="0" fontAlgn="base">
              <a:spcBef>
                <a:spcPct val="0"/>
              </a:spcBef>
              <a:spcAft>
                <a:spcPct val="0"/>
              </a:spcAft>
              <a:defRPr sz="2800" b="1" kern="1200">
                <a:solidFill>
                  <a:schemeClr val="tx1"/>
                </a:solidFill>
                <a:latin typeface="Comic Sans MS" pitchFamily="66" charset="0"/>
                <a:ea typeface="+mn-ea"/>
                <a:cs typeface="Arial" charset="0"/>
              </a:defRPr>
            </a:lvl5pPr>
            <a:lvl6pPr marL="2286000" algn="l" defTabSz="914400" rtl="0" eaLnBrk="1" latinLnBrk="0" hangingPunct="1">
              <a:defRPr sz="2800" b="1" kern="1200">
                <a:solidFill>
                  <a:schemeClr val="tx1"/>
                </a:solidFill>
                <a:latin typeface="Comic Sans MS" pitchFamily="66" charset="0"/>
                <a:ea typeface="+mn-ea"/>
                <a:cs typeface="Arial" charset="0"/>
              </a:defRPr>
            </a:lvl6pPr>
            <a:lvl7pPr marL="2743200" algn="l" defTabSz="914400" rtl="0" eaLnBrk="1" latinLnBrk="0" hangingPunct="1">
              <a:defRPr sz="2800" b="1" kern="1200">
                <a:solidFill>
                  <a:schemeClr val="tx1"/>
                </a:solidFill>
                <a:latin typeface="Comic Sans MS" pitchFamily="66" charset="0"/>
                <a:ea typeface="+mn-ea"/>
                <a:cs typeface="Arial" charset="0"/>
              </a:defRPr>
            </a:lvl7pPr>
            <a:lvl8pPr marL="3200400" algn="l" defTabSz="914400" rtl="0" eaLnBrk="1" latinLnBrk="0" hangingPunct="1">
              <a:defRPr sz="2800" b="1" kern="1200">
                <a:solidFill>
                  <a:schemeClr val="tx1"/>
                </a:solidFill>
                <a:latin typeface="Comic Sans MS" pitchFamily="66" charset="0"/>
                <a:ea typeface="+mn-ea"/>
                <a:cs typeface="Arial" charset="0"/>
              </a:defRPr>
            </a:lvl8pPr>
            <a:lvl9pPr marL="3657600" algn="l" defTabSz="914400" rtl="0" eaLnBrk="1" latinLnBrk="0" hangingPunct="1">
              <a:defRPr sz="2800" b="1" kern="1200">
                <a:solidFill>
                  <a:schemeClr val="tx1"/>
                </a:solidFill>
                <a:latin typeface="Comic Sans MS" pitchFamily="66" charset="0"/>
                <a:ea typeface="+mn-ea"/>
                <a:cs typeface="Arial" charset="0"/>
              </a:defRPr>
            </a:lvl9pPr>
          </a:lstStyle>
          <a:p>
            <a:pPr lvl="0" algn="ctr" rtl="1" eaLnBrk="0" hangingPunct="0"/>
            <a:r>
              <a:rPr lang="fa-IR" sz="2200" dirty="0">
                <a:solidFill>
                  <a:schemeClr val="tx2"/>
                </a:solidFill>
                <a:latin typeface="+mn-lt"/>
                <a:cs typeface="B Nazanin" panose="00000400000000000000" pitchFamily="2" charset="-78"/>
              </a:rPr>
              <a:t>رساله ارشد رشته مهندسي کامپیوتر – گرایش معماری سیستم های کامپیوتری</a:t>
            </a:r>
          </a:p>
          <a:p>
            <a:pPr lvl="0" algn="ctr" rtl="1" eaLnBrk="0" hangingPunct="0"/>
            <a:endParaRPr lang="fa-IR" sz="2200" dirty="0">
              <a:solidFill>
                <a:schemeClr val="tx2"/>
              </a:solidFill>
              <a:latin typeface="+mn-lt"/>
              <a:cs typeface="B Nazanin" panose="00000400000000000000" pitchFamily="2" charset="-78"/>
            </a:endParaRPr>
          </a:p>
          <a:p>
            <a:pPr algn="ctr"/>
            <a:r>
              <a:rPr lang="fa-IR" sz="2200" dirty="0">
                <a:solidFill>
                  <a:schemeClr val="tx2"/>
                </a:solidFill>
                <a:latin typeface="+mn-lt"/>
                <a:cs typeface="B Nazanin" panose="00000400000000000000" pitchFamily="2" charset="-78"/>
              </a:rPr>
              <a:t>یک روش بهبود یافته برای کشف و ردیابی اهداف متحرک در شبکه های حسگر بی سیم</a:t>
            </a:r>
          </a:p>
          <a:p>
            <a:pPr algn="ctr" rtl="1"/>
            <a:endParaRPr lang="fa-IR" sz="2200" dirty="0">
              <a:solidFill>
                <a:schemeClr val="tx2"/>
              </a:solidFill>
              <a:latin typeface="+mn-lt"/>
              <a:cs typeface="B Nazanin" panose="00000400000000000000" pitchFamily="2" charset="-78"/>
            </a:endParaRPr>
          </a:p>
          <a:p>
            <a:pPr algn="ctr"/>
            <a:r>
              <a:rPr lang="fa-IR" sz="2200" dirty="0">
                <a:solidFill>
                  <a:schemeClr val="tx2"/>
                </a:solidFill>
                <a:latin typeface="+mn-lt"/>
                <a:cs typeface="B Nazanin" panose="00000400000000000000" pitchFamily="2" charset="-78"/>
              </a:rPr>
              <a:t>ارائه دهنده: محمدعلی رهنما</a:t>
            </a:r>
            <a:br>
              <a:rPr lang="fa-IR" sz="2200" dirty="0">
                <a:solidFill>
                  <a:schemeClr val="tx2"/>
                </a:solidFill>
                <a:latin typeface="+mn-lt"/>
                <a:cs typeface="B Nazanin" panose="00000400000000000000" pitchFamily="2" charset="-78"/>
              </a:rPr>
            </a:br>
            <a:endParaRPr lang="fa-IR" sz="2200" dirty="0">
              <a:solidFill>
                <a:schemeClr val="tx2"/>
              </a:solidFill>
              <a:latin typeface="+mn-lt"/>
              <a:cs typeface="B Nazanin" panose="00000400000000000000" pitchFamily="2" charset="-78"/>
            </a:endParaRPr>
          </a:p>
          <a:p>
            <a:pPr algn="ctr" rtl="1"/>
            <a:r>
              <a:rPr lang="fa-IR" sz="2200" dirty="0">
                <a:solidFill>
                  <a:schemeClr val="tx2"/>
                </a:solidFill>
                <a:latin typeface="+mn-lt"/>
                <a:cs typeface="B Nazanin" panose="00000400000000000000" pitchFamily="2" charset="-78"/>
              </a:rPr>
              <a:t>استاد راهنما: جناب آقای دکتر محمدی</a:t>
            </a:r>
          </a:p>
          <a:p>
            <a:pPr algn="ctr" rtl="1"/>
            <a:r>
              <a:rPr lang="fa-IR" sz="2200" dirty="0">
                <a:solidFill>
                  <a:schemeClr val="tx2"/>
                </a:solidFill>
                <a:latin typeface="+mn-lt"/>
                <a:cs typeface="B Nazanin" panose="00000400000000000000" pitchFamily="2" charset="-78"/>
              </a:rPr>
              <a:t>استاد مشاور:  جناب آقای دکتر ستاری</a:t>
            </a:r>
          </a:p>
          <a:p>
            <a:pPr algn="ctr" rtl="1"/>
            <a:r>
              <a:rPr lang="fa-IR" sz="2200" dirty="0">
                <a:solidFill>
                  <a:schemeClr val="tx2"/>
                </a:solidFill>
                <a:latin typeface="+mn-lt"/>
                <a:cs typeface="B Nazanin" panose="00000400000000000000" pitchFamily="2" charset="-78"/>
              </a:rPr>
              <a:t> </a:t>
            </a:r>
          </a:p>
          <a:p>
            <a:pPr algn="ctr" rtl="1"/>
            <a:r>
              <a:rPr lang="fa-IR" sz="2200" dirty="0">
                <a:solidFill>
                  <a:schemeClr val="tx2"/>
                </a:solidFill>
                <a:latin typeface="+mn-lt"/>
                <a:cs typeface="B Nazanin" panose="00000400000000000000" pitchFamily="2" charset="-78"/>
              </a:rPr>
              <a:t>داوران محترم: جناب آقای دکتر عابدی، سرکار خانم دکتر قزوینی</a:t>
            </a:r>
          </a:p>
        </p:txBody>
      </p:sp>
      <p:pic>
        <p:nvPicPr>
          <p:cNvPr id="14" name="Picture 13"/>
          <p:cNvPicPr/>
          <p:nvPr/>
        </p:nvPicPr>
        <p:blipFill>
          <a:blip r:embed="rId3" cstate="print">
            <a:extLst>
              <a:ext uri="{28A0092B-C50C-407E-A947-70E740481C1C}">
                <a14:useLocalDpi xmlns:a14="http://schemas.microsoft.com/office/drawing/2010/main" val="0"/>
              </a:ext>
            </a:extLst>
          </a:blip>
          <a:stretch>
            <a:fillRect/>
          </a:stretch>
        </p:blipFill>
        <p:spPr bwMode="auto">
          <a:xfrm>
            <a:off x="5717337" y="165891"/>
            <a:ext cx="1214446" cy="1466601"/>
          </a:xfrm>
          <a:prstGeom prst="rect">
            <a:avLst/>
          </a:prstGeom>
          <a:noFill/>
          <a:ln w="9525">
            <a:noFill/>
            <a:miter lim="800000"/>
            <a:headEnd/>
            <a:tailEnd/>
          </a:ln>
        </p:spPr>
      </p:pic>
    </p:spTree>
    <p:extLst>
      <p:ext uri="{BB962C8B-B14F-4D97-AF65-F5344CB8AC3E}">
        <p14:creationId xmlns:p14="http://schemas.microsoft.com/office/powerpoint/2010/main" val="2131175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ويژگيهاي مهم و اصلي شبکه هاي سنسور</a:t>
            </a:r>
          </a:p>
        </p:txBody>
      </p:sp>
      <p:sp>
        <p:nvSpPr>
          <p:cNvPr id="4" name="Slide Number Placeholder 3"/>
          <p:cNvSpPr>
            <a:spLocks noGrp="1"/>
          </p:cNvSpPr>
          <p:nvPr>
            <p:ph type="sldNum" sz="quarter" idx="12"/>
          </p:nvPr>
        </p:nvSpPr>
        <p:spPr/>
        <p:txBody>
          <a:bodyPr/>
          <a:lstStyle/>
          <a:p>
            <a:fld id="{B31E160C-10BF-4B57-B5AE-0AD5E50D8543}" type="slidenum">
              <a:rPr lang="en-US" smtClean="0"/>
              <a:t>20</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27407837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algn="just" rtl="1">
                  <a:buFont typeface="Arial" panose="020B0604020202020204" pitchFamily="34" charset="0"/>
                  <a:buChar char="•"/>
                </a:pPr>
                <a:r>
                  <a:rPr lang="fa-IR" sz="2400" dirty="0" smtClean="0">
                    <a:cs typeface="B Nazanin" panose="00000400000000000000" pitchFamily="2" charset="-78"/>
                  </a:rPr>
                  <a:t>یک </a:t>
                </a:r>
                <a:r>
                  <a:rPr lang="fa-IR" sz="2400" dirty="0">
                    <a:cs typeface="B Nazanin" panose="00000400000000000000" pitchFamily="2" charset="-78"/>
                  </a:rPr>
                  <a:t>شبکه حسگر بی سیم با گره های ثابت در نظر بگیرید </a:t>
                </a:r>
                <a:endParaRPr lang="en-US" sz="2400" dirty="0">
                  <a:cs typeface="B Nazanin" panose="00000400000000000000" pitchFamily="2" charset="-78"/>
                </a:endParaRPr>
              </a:p>
              <a:p>
                <a:pPr algn="just" rtl="1">
                  <a:buFont typeface="Arial" panose="020B0604020202020204" pitchFamily="34" charset="0"/>
                  <a:buChar char="•"/>
                </a:pPr>
                <a:r>
                  <a:rPr lang="fa-IR" sz="2400" dirty="0">
                    <a:cs typeface="B Nazanin" panose="00000400000000000000" pitchFamily="2" charset="-78"/>
                  </a:rPr>
                  <a:t>هر گزه حسگر میتواند با گره هایی که در برد رادیویی اش قرار دارد ، انتقال داده داشته باشد ،توان حسگر ها متغییر و حداکثر برد رادیویی گره های حسگر ،یکسان </a:t>
                </a:r>
                <a:r>
                  <a:rPr lang="fa-IR" sz="2400" dirty="0" smtClean="0">
                    <a:cs typeface="B Nazanin" panose="00000400000000000000" pitchFamily="2" charset="-78"/>
                  </a:rPr>
                  <a:t>است</a:t>
                </a:r>
                <a:endParaRPr lang="fa-IR" sz="2400" b="1" dirty="0">
                  <a:latin typeface="Times New Roman" panose="02020603050405020304" pitchFamily="18" charset="0"/>
                  <a:ea typeface="Batang" panose="02030600000101010101" pitchFamily="18" charset="-127"/>
                  <a:cs typeface="B Nazanin" panose="00000400000000000000" pitchFamily="2" charset="-78"/>
                </a:endParaRPr>
              </a:p>
              <a:p>
                <a:pPr algn="just" rtl="1">
                  <a:buFont typeface="Arial" panose="020B0604020202020204" pitchFamily="34" charset="0"/>
                  <a:buChar char="•"/>
                </a:pPr>
                <a:r>
                  <a:rPr lang="fa-IR" sz="2400" b="1" dirty="0">
                    <a:cs typeface="B Nazanin" panose="00000400000000000000" pitchFamily="2" charset="-78"/>
                  </a:rPr>
                  <a:t>الگوی مصرف انرژی مطابق </a:t>
                </a:r>
                <a:r>
                  <a:rPr lang="fa-IR" sz="2400" b="1" dirty="0" smtClean="0">
                    <a:cs typeface="B Nazanin" panose="00000400000000000000" pitchFamily="2" charset="-78"/>
                  </a:rPr>
                  <a:t>روابط زیر </a:t>
                </a:r>
                <a:r>
                  <a:rPr lang="fa-IR" sz="2400" b="1" dirty="0">
                    <a:cs typeface="B Nazanin" panose="00000400000000000000" pitchFamily="2" charset="-78"/>
                  </a:rPr>
                  <a:t>محاسبه </a:t>
                </a:r>
                <a:r>
                  <a:rPr lang="fa-IR" sz="2400" b="1" dirty="0" smtClean="0">
                    <a:cs typeface="B Nazanin" panose="00000400000000000000" pitchFamily="2" charset="-78"/>
                  </a:rPr>
                  <a:t>می شود</a:t>
                </a:r>
                <a:endParaRPr lang="fa-IR" sz="2800" b="1" dirty="0">
                  <a:cs typeface="B Nazanin" panose="00000400000000000000" pitchFamily="2" charset="-78"/>
                </a:endParaRPr>
              </a:p>
              <a:p>
                <a:pPr algn="just">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𝑟</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𝑒𝑙𝑒𝑐</m:t>
                        </m:r>
                      </m:sub>
                    </m:sSub>
                    <m:r>
                      <a:rPr lang="en-US" sz="2400" i="1">
                        <a:latin typeface="Cambria Math" panose="02040503050406030204" pitchFamily="18" charset="0"/>
                      </a:rPr>
                      <m:t>×</m:t>
                    </m:r>
                    <m:r>
                      <a:rPr lang="en-US" sz="2400" i="1">
                        <a:latin typeface="Cambria Math" panose="02040503050406030204" pitchFamily="18" charset="0"/>
                      </a:rPr>
                      <m:t>𝑙</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𝑎𝑚𝑝</m:t>
                        </m:r>
                      </m:sub>
                    </m:sSub>
                    <m:r>
                      <a:rPr lang="en-US" sz="2400" i="1">
                        <a:latin typeface="Cambria Math" panose="02040503050406030204" pitchFamily="18" charset="0"/>
                      </a:rPr>
                      <m:t>×</m:t>
                    </m:r>
                    <m:r>
                      <a:rPr lang="en-US" sz="2400" i="1">
                        <a:latin typeface="Cambria Math" panose="02040503050406030204" pitchFamily="18" charset="0"/>
                      </a:rPr>
                      <m:t>𝑙</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𝑑</m:t>
                        </m:r>
                      </m:e>
                      <m:sup>
                        <m:r>
                          <a:rPr lang="en-US" sz="2400" i="1">
                            <a:latin typeface="Cambria Math" panose="02040503050406030204" pitchFamily="18" charset="0"/>
                          </a:rPr>
                          <m:t>2</m:t>
                        </m:r>
                      </m:sup>
                    </m:sSup>
                  </m:oMath>
                </a14:m>
                <a:endParaRPr lang="fa-IR" sz="2400" dirty="0">
                  <a:cs typeface="B Nazanin" panose="00000400000000000000" pitchFamily="2" charset="-78"/>
                </a:endParaRPr>
              </a:p>
              <a:p>
                <a:pPr algn="just">
                  <a:buFont typeface="Arial" panose="020B0604020202020204" pitchFamily="34" charset="0"/>
                  <a:buChar char="•"/>
                </a:pPr>
                <a:r>
                  <a:rPr lang="en-US" sz="2400" dirty="0">
                    <a:cs typeface="B Nazanin" panose="00000400000000000000" pitchFamily="2" charset="-78"/>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𝑅</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𝑒𝑙𝑒𝑐</m:t>
                        </m:r>
                      </m:sub>
                    </m:sSub>
                    <m:r>
                      <a:rPr lang="en-US" sz="2400" i="1">
                        <a:latin typeface="Cambria Math" panose="02040503050406030204" pitchFamily="18" charset="0"/>
                      </a:rPr>
                      <m:t>×</m:t>
                    </m:r>
                    <m:r>
                      <a:rPr lang="en-US" sz="2400" i="1" smtClean="0">
                        <a:latin typeface="Cambria Math" panose="02040503050406030204" pitchFamily="18" charset="0"/>
                      </a:rPr>
                      <m:t>𝑙</m:t>
                    </m:r>
                  </m:oMath>
                </a14:m>
                <a:endParaRPr lang="en-US" sz="2400" dirty="0">
                  <a:cs typeface="B Nazanin" panose="00000400000000000000" pitchFamily="2" charset="-78"/>
                </a:endParaRPr>
              </a:p>
              <a:p>
                <a:pPr algn="just" rtl="1">
                  <a:buFont typeface="Arial" panose="020B0604020202020204" pitchFamily="34" charset="0"/>
                  <a:buChar char="•"/>
                </a:pPr>
                <a:r>
                  <a:rPr lang="fa-IR" sz="2400" dirty="0">
                    <a:cs typeface="B Nazanin" panose="00000400000000000000" pitchFamily="2" charset="-78"/>
                  </a:rPr>
                  <a:t>که در این رابطه ها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𝑟</m:t>
                        </m:r>
                      </m:sub>
                    </m:sSub>
                  </m:oMath>
                </a14:m>
                <a:r>
                  <a:rPr lang="fa-IR" sz="2400" dirty="0">
                    <a:cs typeface="B Nazanin" panose="00000400000000000000" pitchFamily="2" charset="-78"/>
                  </a:rPr>
                  <a:t> انرژی مصرفی برای گره ارسال کننده اطلاعات میباشد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𝑒𝑙𝑒𝑐</m:t>
                        </m:r>
                      </m:sub>
                    </m:sSub>
                  </m:oMath>
                </a14:m>
                <a:r>
                  <a:rPr lang="fa-IR" sz="2400" dirty="0">
                    <a:cs typeface="B Nazanin" panose="00000400000000000000" pitchFamily="2" charset="-78"/>
                  </a:rPr>
                  <a:t>  انرژی لازم برای ارسال یا دریافت یک بیت اطلاعات میباشد که به مسافت بستگی ندارد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𝑎𝑚𝑝</m:t>
                        </m:r>
                      </m:sub>
                    </m:sSub>
                  </m:oMath>
                </a14:m>
                <a:r>
                  <a:rPr lang="fa-IR" sz="2400" dirty="0">
                    <a:cs typeface="B Nazanin" panose="00000400000000000000" pitchFamily="2" charset="-78"/>
                  </a:rPr>
                  <a:t> انرژی لازم جهت تقویت سیگنال ارسالی در طول مسافت مورد نظر است. </a:t>
                </a:r>
                <a14:m>
                  <m:oMath xmlns:m="http://schemas.openxmlformats.org/officeDocument/2006/math">
                    <m:r>
                      <a:rPr lang="en-US" sz="2400" i="1">
                        <a:latin typeface="Cambria Math" panose="02040503050406030204" pitchFamily="18" charset="0"/>
                      </a:rPr>
                      <m:t>𝑙</m:t>
                    </m:r>
                  </m:oMath>
                </a14:m>
                <a:r>
                  <a:rPr lang="fa-IR" sz="2400" dirty="0">
                    <a:cs typeface="B Nazanin" panose="00000400000000000000" pitchFamily="2" charset="-78"/>
                  </a:rPr>
                  <a:t> طول پیام میباشد. </a:t>
                </a:r>
                <a14:m>
                  <m:oMath xmlns:m="http://schemas.openxmlformats.org/officeDocument/2006/math">
                    <m:r>
                      <a:rPr lang="en-US" sz="2400" i="1">
                        <a:latin typeface="Cambria Math" panose="02040503050406030204" pitchFamily="18" charset="0"/>
                      </a:rPr>
                      <m:t>𝑑</m:t>
                    </m:r>
                  </m:oMath>
                </a14:m>
                <a:r>
                  <a:rPr lang="fa-IR" sz="2400" dirty="0">
                    <a:cs typeface="B Nazanin" panose="00000400000000000000" pitchFamily="2" charset="-78"/>
                  </a:rPr>
                  <a:t> مسافت تا گره دریافت کننده اطلاعات است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𝑅</m:t>
                        </m:r>
                      </m:sub>
                    </m:sSub>
                  </m:oMath>
                </a14:m>
                <a:r>
                  <a:rPr lang="fa-IR" sz="2400" dirty="0">
                    <a:cs typeface="B Nazanin" panose="00000400000000000000" pitchFamily="2" charset="-78"/>
                  </a:rPr>
                  <a:t> انرژی مصرفی برای گره دریافت کننده اطلاعات میباشد</a:t>
                </a:r>
                <a:endParaRPr lang="en-US" sz="2400" b="1" dirty="0">
                  <a:latin typeface="Times New Roman" panose="02020603050405020304" pitchFamily="18" charset="0"/>
                  <a:ea typeface="Batang" panose="02030600000101010101" pitchFamily="18" charset="-127"/>
                  <a:cs typeface="B Nazanin" panose="00000400000000000000" pitchFamily="2" charset="-78"/>
                </a:endParaRPr>
              </a:p>
              <a:p>
                <a:pPr algn="just" rtl="1">
                  <a:buFont typeface="Arial" panose="020B0604020202020204" pitchFamily="34" charset="0"/>
                  <a:buChar char="•"/>
                </a:pPr>
                <a:endParaRPr lang="fa-IR" sz="2400" b="1" dirty="0">
                  <a:cs typeface="B Nazanin" panose="00000400000000000000" pitchFamily="2" charset="-78"/>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8"/>
                <a:stretch>
                  <a:fillRect l="-1587" t="-3401" r="-762"/>
                </a:stretch>
              </a:blipFill>
            </p:spPr>
            <p:txBody>
              <a:bodyPr/>
              <a:lstStyle/>
              <a:p>
                <a:r>
                  <a:rPr lang="en-US">
                    <a:noFill/>
                  </a:rPr>
                  <a:t> </a:t>
                </a:r>
              </a:p>
            </p:txBody>
          </p:sp>
        </mc:Fallback>
      </mc:AlternateContent>
    </p:spTree>
    <p:extLst>
      <p:ext uri="{BB962C8B-B14F-4D97-AF65-F5344CB8AC3E}">
        <p14:creationId xmlns:p14="http://schemas.microsoft.com/office/powerpoint/2010/main" val="221054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smtClean="0">
                <a:cs typeface="B Nazanin" panose="00000400000000000000" pitchFamily="2" charset="-78"/>
              </a:rPr>
              <a:t>مولفه های تابع برازندگی</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21</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27407837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742950" marR="0" indent="-285750" algn="r" rtl="1">
                  <a:lnSpc>
                    <a:spcPct val="115000"/>
                  </a:lnSpc>
                  <a:spcBef>
                    <a:spcPts val="1800"/>
                  </a:spcBef>
                  <a:spcAft>
                    <a:spcPts val="300"/>
                  </a:spcAft>
                  <a:buFont typeface="Wingdings" panose="05000000000000000000" pitchFamily="2" charset="2"/>
                  <a:buChar char="ü"/>
                  <a:tabLst>
                    <a:tab pos="822960" algn="l"/>
                    <a:tab pos="457200" algn="l"/>
                  </a:tabLst>
                </a:pPr>
                <a:r>
                  <a:rPr lang="fa-IR" sz="2400" dirty="0" smtClean="0"/>
                  <a:t>مجموع گره های روشن</a:t>
                </a:r>
              </a:p>
              <a:p>
                <a:pPr marL="457200" marR="0" indent="0" algn="l">
                  <a:lnSpc>
                    <a:spcPct val="115000"/>
                  </a:lnSpc>
                  <a:spcBef>
                    <a:spcPts val="1800"/>
                  </a:spcBef>
                  <a:spcAft>
                    <a:spcPts val="300"/>
                  </a:spcAft>
                  <a:buNone/>
                  <a:tabLst>
                    <a:tab pos="822960" algn="l"/>
                    <a:tab pos="457200" algn="l"/>
                  </a:tabLst>
                </a:pPr>
                <a14:m>
                  <m:oMathPara xmlns:m="http://schemas.openxmlformats.org/officeDocument/2006/math">
                    <m:oMathParaPr>
                      <m:jc m:val="left"/>
                    </m:oMathParaPr>
                    <m:oMath xmlns:m="http://schemas.openxmlformats.org/officeDocument/2006/math">
                      <m:r>
                        <m:rPr>
                          <m:sty m:val="p"/>
                        </m:rPr>
                        <a:rPr lang="en-US" sz="2400" smtClean="0">
                          <a:latin typeface="Cambria Math" panose="02040503050406030204" pitchFamily="18" charset="0"/>
                        </a:rPr>
                        <m:t>Minimize</m:t>
                      </m:r>
                      <m:r>
                        <a:rPr lang="en-US" sz="2400" smtClean="0">
                          <a:latin typeface="Cambria Math" panose="02040503050406030204" pitchFamily="18" charset="0"/>
                        </a:rPr>
                        <m:t> </m:t>
                      </m:r>
                      <m:sSub>
                        <m:sSubPr>
                          <m:ctrlPr>
                            <a:rPr lang="en-US" sz="2400" i="1">
                              <a:latin typeface="Cambria Math" panose="02040503050406030204" pitchFamily="18" charset="0"/>
                            </a:rPr>
                          </m:ctrlPr>
                        </m:sSubPr>
                        <m:e>
                          <m:r>
                            <a:rPr lang="en-US" sz="2400">
                              <a:latin typeface="Cambria Math" panose="02040503050406030204" pitchFamily="18" charset="0"/>
                            </a:rPr>
                            <m:t>ƒ</m:t>
                          </m:r>
                        </m:e>
                        <m:sub>
                          <m:r>
                            <a:rPr lang="en-US" sz="2400" i="1">
                              <a:latin typeface="Cambria Math" panose="02040503050406030204" pitchFamily="18" charset="0"/>
                            </a:rPr>
                            <m:t>1</m:t>
                          </m:r>
                        </m:sub>
                      </m:sSub>
                      <m:r>
                        <a:rPr lang="en-US" sz="2400" i="1">
                          <a:latin typeface="Cambria Math" panose="02040503050406030204" pitchFamily="18" charset="0"/>
                        </a:rPr>
                        <m:t>= </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1</m:t>
                          </m:r>
                        </m:sub>
                        <m:sup>
                          <m:r>
                            <a:rPr lang="en-US" sz="2400" i="1">
                              <a:latin typeface="Cambria Math" panose="02040503050406030204" pitchFamily="18" charset="0"/>
                            </a:rPr>
                            <m:t>𝑁</m:t>
                          </m:r>
                        </m:sup>
                        <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g</m:t>
                              </m:r>
                              <m:r>
                                <a:rPr lang="en-US" sz="2400">
                                  <a:latin typeface="Cambria Math" panose="02040503050406030204" pitchFamily="18" charset="0"/>
                                </a:rPr>
                                <m:t> </m:t>
                              </m:r>
                            </m:e>
                            <m:sub>
                              <m:r>
                                <a:rPr lang="en-US" sz="2400" i="1">
                                  <a:latin typeface="Cambria Math" panose="02040503050406030204" pitchFamily="18" charset="0"/>
                                </a:rPr>
                                <m:t>𝑖</m:t>
                              </m:r>
                            </m:sub>
                          </m:sSub>
                        </m:e>
                      </m:nary>
                    </m:oMath>
                  </m:oMathPara>
                </a14:m>
                <a:endParaRPr lang="en-US" sz="2400" dirty="0" smtClean="0"/>
              </a:p>
              <a:p>
                <a:pPr marL="742950" indent="-285750" algn="r" rtl="1">
                  <a:lnSpc>
                    <a:spcPct val="115000"/>
                  </a:lnSpc>
                  <a:spcBef>
                    <a:spcPts val="1800"/>
                  </a:spcBef>
                  <a:spcAft>
                    <a:spcPts val="300"/>
                  </a:spcAft>
                  <a:buFont typeface="Wingdings" panose="05000000000000000000" pitchFamily="2" charset="2"/>
                  <a:buChar char="ü"/>
                  <a:tabLst>
                    <a:tab pos="822960" algn="l"/>
                    <a:tab pos="457200" algn="l"/>
                  </a:tabLst>
                </a:pPr>
                <a:r>
                  <a:rPr lang="fa-IR" sz="2400" dirty="0"/>
                  <a:t>مجموع اهداف پوشش داده شده توسط سنسورهای انتخابی</a:t>
                </a:r>
                <a:endParaRPr lang="en-US" sz="2400" dirty="0" smtClean="0"/>
              </a:p>
              <a:p>
                <a:pPr marL="457200" indent="0" algn="l">
                  <a:lnSpc>
                    <a:spcPct val="115000"/>
                  </a:lnSpc>
                  <a:spcBef>
                    <a:spcPts val="1800"/>
                  </a:spcBef>
                  <a:spcAft>
                    <a:spcPts val="300"/>
                  </a:spcAft>
                  <a:buNone/>
                  <a:tabLst>
                    <a:tab pos="822960" algn="l"/>
                    <a:tab pos="457200" algn="l"/>
                  </a:tabLst>
                </a:pPr>
                <a14:m>
                  <m:oMathPara xmlns:m="http://schemas.openxmlformats.org/officeDocument/2006/math">
                    <m:oMathParaPr>
                      <m:jc m:val="left"/>
                    </m:oMathParaPr>
                    <m:oMath xmlns:m="http://schemas.openxmlformats.org/officeDocument/2006/math">
                      <m:r>
                        <m:rPr>
                          <m:sty m:val="p"/>
                        </m:rPr>
                        <a:rPr lang="en-US" sz="2400">
                          <a:latin typeface="Cambria Math" panose="02040503050406030204" pitchFamily="18" charset="0"/>
                        </a:rPr>
                        <m:t>Maximize</m:t>
                      </m:r>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a:latin typeface="Cambria Math" panose="02040503050406030204" pitchFamily="18" charset="0"/>
                            </a:rPr>
                            <m:t>ƒ</m:t>
                          </m:r>
                        </m:e>
                        <m:sub>
                          <m:r>
                            <a:rPr lang="en-US" sz="2400" i="1">
                              <a:latin typeface="Cambria Math" panose="02040503050406030204" pitchFamily="18" charset="0"/>
                            </a:rPr>
                            <m:t>1</m:t>
                          </m:r>
                        </m:sub>
                      </m:sSub>
                      <m:r>
                        <a:rPr lang="en-US" sz="2400" i="1">
                          <a:latin typeface="Cambria Math" panose="02040503050406030204" pitchFamily="18" charset="0"/>
                        </a:rPr>
                        <m:t>= </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1</m:t>
                          </m:r>
                        </m:sub>
                        <m:sup>
                          <m:r>
                            <a:rPr lang="en-US" sz="2400" i="1">
                              <a:latin typeface="Cambria Math" panose="02040503050406030204" pitchFamily="18" charset="0"/>
                            </a:rPr>
                            <m:t>𝐾</m:t>
                          </m:r>
                        </m:sup>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𝛾</m:t>
                                  </m:r>
                                </m:e>
                                <m:sub>
                                  <m:r>
                                    <a:rPr lang="en-US" sz="2400" i="1">
                                      <a:latin typeface="Cambria Math" panose="02040503050406030204" pitchFamily="18" charset="0"/>
                                    </a:rPr>
                                    <m:t>𝑐𝑜𝑠𝑡</m:t>
                                  </m:r>
                                </m:sub>
                              </m:sSub>
                            </m:e>
                            <m:sup>
                              <m:r>
                                <a:rPr lang="en-US" sz="2400" i="1">
                                  <a:latin typeface="Cambria Math" panose="02040503050406030204" pitchFamily="18" charset="0"/>
                                </a:rPr>
                                <m:t>(</m:t>
                              </m:r>
                              <m:r>
                                <a:rPr lang="en-US" sz="2400" i="1">
                                  <a:latin typeface="Cambria Math" panose="02040503050406030204" pitchFamily="18" charset="0"/>
                                </a:rPr>
                                <m:t>𝜆𝛺</m:t>
                              </m:r>
                              <m:r>
                                <a:rPr lang="en-US" sz="2400" i="1">
                                  <a:latin typeface="Cambria Math" panose="02040503050406030204" pitchFamily="18" charset="0"/>
                                </a:rPr>
                                <m:t>)</m:t>
                              </m:r>
                            </m:sup>
                          </m:sSup>
                        </m:e>
                      </m:nary>
                    </m:oMath>
                  </m:oMathPara>
                </a14:m>
                <a:endParaRPr lang="fa-IR"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8"/>
                <a:stretch>
                  <a:fillRect t="-510"/>
                </a:stretch>
              </a:blipFill>
            </p:spPr>
            <p:txBody>
              <a:bodyPr/>
              <a:lstStyle/>
              <a:p>
                <a:r>
                  <a:rPr lang="en-US">
                    <a:noFill/>
                  </a:rPr>
                  <a:t> </a:t>
                </a:r>
              </a:p>
            </p:txBody>
          </p:sp>
        </mc:Fallback>
      </mc:AlternateContent>
    </p:spTree>
    <p:extLst>
      <p:ext uri="{BB962C8B-B14F-4D97-AF65-F5344CB8AC3E}">
        <p14:creationId xmlns:p14="http://schemas.microsoft.com/office/powerpoint/2010/main" val="178103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مولفه های تابع برازندگی</a:t>
            </a:r>
          </a:p>
        </p:txBody>
      </p:sp>
      <p:sp>
        <p:nvSpPr>
          <p:cNvPr id="4" name="Slide Number Placeholder 3"/>
          <p:cNvSpPr>
            <a:spLocks noGrp="1"/>
          </p:cNvSpPr>
          <p:nvPr>
            <p:ph type="sldNum" sz="quarter" idx="12"/>
          </p:nvPr>
        </p:nvSpPr>
        <p:spPr/>
        <p:txBody>
          <a:bodyPr/>
          <a:lstStyle/>
          <a:p>
            <a:fld id="{B31E160C-10BF-4B57-B5AE-0AD5E50D8543}" type="slidenum">
              <a:rPr lang="en-US" smtClean="0"/>
              <a:t>22</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27407837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46811"/>
                <a:ext cx="9601200" cy="3581400"/>
              </a:xfrm>
            </p:spPr>
            <p:txBody>
              <a:bodyPr>
                <a:normAutofit/>
              </a:bodyPr>
              <a:lstStyle/>
              <a:p>
                <a:pPr marL="742950" marR="0" indent="-285750" algn="r" rtl="1">
                  <a:lnSpc>
                    <a:spcPct val="115000"/>
                  </a:lnSpc>
                  <a:spcBef>
                    <a:spcPts val="1800"/>
                  </a:spcBef>
                  <a:spcAft>
                    <a:spcPts val="300"/>
                  </a:spcAft>
                  <a:buFont typeface="Wingdings" panose="05000000000000000000" pitchFamily="2" charset="2"/>
                  <a:buChar char="ü"/>
                  <a:tabLst>
                    <a:tab pos="822960" algn="l"/>
                    <a:tab pos="457200" algn="l"/>
                  </a:tabLst>
                </a:pPr>
                <a:r>
                  <a:rPr lang="fa-IR" sz="2400" dirty="0" smtClean="0"/>
                  <a:t>میزان </a:t>
                </a:r>
                <a:r>
                  <a:rPr lang="fa-IR" sz="2400" dirty="0"/>
                  <a:t>پوشش سنسورها توسط </a:t>
                </a:r>
                <a:r>
                  <a:rPr lang="fa-IR" sz="2400" dirty="0" smtClean="0"/>
                  <a:t>یکدیگر</a:t>
                </a:r>
                <a:endParaRPr lang="en-US" sz="2400" dirty="0" smtClean="0"/>
              </a:p>
              <a:p>
                <a:pPr marL="457200" indent="0" algn="l">
                  <a:lnSpc>
                    <a:spcPct val="115000"/>
                  </a:lnSpc>
                  <a:spcBef>
                    <a:spcPts val="1800"/>
                  </a:spcBef>
                  <a:spcAft>
                    <a:spcPts val="300"/>
                  </a:spcAft>
                  <a:buNone/>
                  <a:tabLst>
                    <a:tab pos="822960" algn="l"/>
                    <a:tab pos="457200" algn="l"/>
                  </a:tabLst>
                </a:pPr>
                <a14:m>
                  <m:oMathPara xmlns:m="http://schemas.openxmlformats.org/officeDocument/2006/math">
                    <m:oMathParaPr>
                      <m:jc m:val="left"/>
                    </m:oMathParaPr>
                    <m:oMath xmlns:m="http://schemas.openxmlformats.org/officeDocument/2006/math">
                      <m:r>
                        <m:rPr>
                          <m:sty m:val="p"/>
                        </m:rPr>
                        <a:rPr lang="en-US" sz="2400">
                          <a:latin typeface="Cambria Math" panose="02040503050406030204" pitchFamily="18" charset="0"/>
                        </a:rPr>
                        <m:t>Maximize</m:t>
                      </m:r>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a:latin typeface="Cambria Math" panose="02040503050406030204" pitchFamily="18" charset="0"/>
                            </a:rPr>
                            <m:t>ƒ</m:t>
                          </m:r>
                        </m:e>
                        <m:sub>
                          <m:r>
                            <a:rPr lang="en-US" sz="2400" i="1">
                              <a:latin typeface="Cambria Math" panose="02040503050406030204" pitchFamily="18" charset="0"/>
                            </a:rPr>
                            <m:t>3</m:t>
                          </m:r>
                        </m:sub>
                      </m:sSub>
                      <m:r>
                        <a:rPr lang="en-US" sz="2400" i="1">
                          <a:latin typeface="Cambria Math" panose="02040503050406030204" pitchFamily="18" charset="0"/>
                        </a:rPr>
                        <m:t>= </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1</m:t>
                          </m:r>
                        </m:sub>
                        <m:sup>
                          <m:r>
                            <a:rPr lang="en-US" sz="2400" i="1">
                              <a:latin typeface="Cambria Math" panose="02040503050406030204" pitchFamily="18" charset="0"/>
                            </a:rPr>
                            <m:t>𝑁</m:t>
                          </m:r>
                        </m:sup>
                        <m:e>
                          <m:r>
                            <a:rPr lang="en-US" sz="2400" i="1">
                              <a:latin typeface="Cambria Math" panose="02040503050406030204" pitchFamily="18" charset="0"/>
                            </a:rPr>
                            <m:t>(</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g</m:t>
                                      </m:r>
                                      <m:r>
                                        <a:rPr lang="en-US" sz="2400">
                                          <a:latin typeface="Cambria Math" panose="02040503050406030204" pitchFamily="18" charset="0"/>
                                        </a:rPr>
                                        <m:t> </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𝜂</m:t>
                                  </m:r>
                                </m:e>
                                <m:sub>
                                  <m:r>
                                    <a:rPr lang="en-US" sz="2400" i="1">
                                      <a:latin typeface="Cambria Math" panose="02040503050406030204" pitchFamily="18" charset="0"/>
                                    </a:rPr>
                                    <m:t>𝑐𝑜𝑠𝑡</m:t>
                                  </m:r>
                                </m:sub>
                              </m:sSub>
                            </m:e>
                            <m:sup>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𝛺</m:t>
                              </m:r>
                              <m:r>
                                <a:rPr lang="en-US" sz="2400" i="1">
                                  <a:latin typeface="Cambria Math" panose="02040503050406030204" pitchFamily="18" charset="0"/>
                                </a:rPr>
                                <m:t>)</m:t>
                              </m:r>
                            </m:sup>
                          </m:sSup>
                        </m:e>
                      </m:nary>
                      <m:r>
                        <a:rPr lang="en-US" sz="2400" i="1">
                          <a:latin typeface="Cambria Math" panose="02040503050406030204" pitchFamily="18" charset="0"/>
                        </a:rPr>
                        <m:t>)</m:t>
                      </m:r>
                    </m:oMath>
                  </m:oMathPara>
                </a14:m>
                <a:endParaRPr lang="en-US" sz="2400" dirty="0" smtClean="0"/>
              </a:p>
              <a:p>
                <a:pPr marL="742950" indent="-285750" algn="r" rtl="1">
                  <a:lnSpc>
                    <a:spcPct val="115000"/>
                  </a:lnSpc>
                  <a:spcBef>
                    <a:spcPts val="1800"/>
                  </a:spcBef>
                  <a:spcAft>
                    <a:spcPts val="300"/>
                  </a:spcAft>
                  <a:buFont typeface="Wingdings" panose="05000000000000000000" pitchFamily="2" charset="2"/>
                  <a:buChar char="ü"/>
                  <a:tabLst>
                    <a:tab pos="822960" algn="l"/>
                    <a:tab pos="457200" algn="l"/>
                  </a:tabLst>
                </a:pPr>
                <a:r>
                  <a:rPr lang="fa-IR" sz="2400" dirty="0" smtClean="0">
                    <a:cs typeface="B Nazanin" panose="00000400000000000000" pitchFamily="2" charset="-78"/>
                  </a:rPr>
                  <a:t>کمترین میزان</a:t>
                </a:r>
                <a:r>
                  <a:rPr lang="en-US" sz="2400" dirty="0" smtClean="0">
                    <a:cs typeface="B Nazanin" panose="00000400000000000000" pitchFamily="2" charset="-78"/>
                  </a:rPr>
                  <a:t> </a:t>
                </a:r>
                <a:r>
                  <a:rPr lang="fa-IR" sz="2400" dirty="0" smtClean="0">
                    <a:cs typeface="B Nazanin" panose="00000400000000000000" pitchFamily="2" charset="-78"/>
                  </a:rPr>
                  <a:t> مصرف انرژی</a:t>
                </a:r>
                <a:endParaRPr lang="en-US" sz="2400" dirty="0"/>
              </a:p>
              <a:p>
                <a:pPr marL="457200" indent="0">
                  <a:lnSpc>
                    <a:spcPct val="115000"/>
                  </a:lnSpc>
                  <a:spcBef>
                    <a:spcPts val="1800"/>
                  </a:spcBef>
                  <a:spcAft>
                    <a:spcPts val="300"/>
                  </a:spcAft>
                  <a:buNone/>
                  <a:tabLst>
                    <a:tab pos="822960" algn="l"/>
                    <a:tab pos="457200" algn="l"/>
                  </a:tabLst>
                </a:pPr>
                <a14:m>
                  <m:oMathPara xmlns:m="http://schemas.openxmlformats.org/officeDocument/2006/math">
                    <m:oMathParaPr>
                      <m:jc m:val="left"/>
                    </m:oMathParaPr>
                    <m:oMath xmlns:m="http://schemas.openxmlformats.org/officeDocument/2006/math">
                      <m:r>
                        <m:rPr>
                          <m:sty m:val="p"/>
                        </m:rPr>
                        <a:rPr lang="en-US" sz="2400">
                          <a:latin typeface="Cambria Math" panose="02040503050406030204" pitchFamily="18" charset="0"/>
                        </a:rPr>
                        <m:t>Maximize</m:t>
                      </m:r>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a:latin typeface="Cambria Math" panose="02040503050406030204" pitchFamily="18" charset="0"/>
                            </a:rPr>
                            <m:t>ƒ</m:t>
                          </m:r>
                        </m:e>
                        <m:sub>
                          <m:r>
                            <a:rPr lang="en-US" sz="2400" i="1">
                              <a:latin typeface="Cambria Math" panose="02040503050406030204" pitchFamily="18" charset="0"/>
                            </a:rPr>
                            <m:t>4</m:t>
                          </m:r>
                        </m:sub>
                      </m:sSub>
                      <m:r>
                        <a:rPr lang="en-US" sz="2400" i="1">
                          <a:latin typeface="Cambria Math" panose="02040503050406030204" pitchFamily="18" charset="0"/>
                        </a:rPr>
                        <m:t>=</m:t>
                      </m:r>
                      <m:r>
                        <a:rPr lang="en-US" sz="2400" i="1">
                          <a:latin typeface="Cambria Math" panose="02040503050406030204" pitchFamily="18" charset="0"/>
                        </a:rPr>
                        <m:t>𝑀𝑖𝑛</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𝑅</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𝑖</m:t>
                                  </m:r>
                                </m:sub>
                              </m:sSub>
                            </m:e>
                          </m:d>
                        </m:e>
                        <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g</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𝑁</m:t>
                          </m:r>
                        </m:e>
                      </m:d>
                    </m:oMath>
                  </m:oMathPara>
                </a14:m>
                <a:endParaRPr lang="en-US" sz="2400" dirty="0"/>
              </a:p>
              <a:p>
                <a:pPr marL="742950" marR="0" indent="-285750" algn="r" rtl="1">
                  <a:lnSpc>
                    <a:spcPct val="115000"/>
                  </a:lnSpc>
                  <a:spcBef>
                    <a:spcPts val="1800"/>
                  </a:spcBef>
                  <a:spcAft>
                    <a:spcPts val="300"/>
                  </a:spcAft>
                  <a:buFont typeface="Wingdings" panose="05000000000000000000" pitchFamily="2" charset="2"/>
                  <a:buChar char="ü"/>
                  <a:tabLst>
                    <a:tab pos="822960" algn="l"/>
                    <a:tab pos="457200" algn="l"/>
                  </a:tabLst>
                </a:pPr>
                <a:endParaRPr lang="en-US" sz="2400" b="1" dirty="0">
                  <a:latin typeface="Calibri" panose="020F0502020204030204" pitchFamily="34" charset="0"/>
                  <a:ea typeface="Times New Roman" panose="02020603050405020304" pitchFamily="18" charset="0"/>
                  <a:cs typeface="B Titr" panose="000007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46811"/>
                <a:ext cx="9601200" cy="3581400"/>
              </a:xfrm>
              <a:blipFill>
                <a:blip r:embed="rId8"/>
                <a:stretch>
                  <a:fillRect t="-170"/>
                </a:stretch>
              </a:blipFill>
            </p:spPr>
            <p:txBody>
              <a:bodyPr/>
              <a:lstStyle/>
              <a:p>
                <a:r>
                  <a:rPr lang="en-US">
                    <a:noFill/>
                  </a:rPr>
                  <a:t> </a:t>
                </a:r>
              </a:p>
            </p:txBody>
          </p:sp>
        </mc:Fallback>
      </mc:AlternateContent>
    </p:spTree>
    <p:extLst>
      <p:ext uri="{BB962C8B-B14F-4D97-AF65-F5344CB8AC3E}">
        <p14:creationId xmlns:p14="http://schemas.microsoft.com/office/powerpoint/2010/main" val="273486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smtClean="0">
                <a:cs typeface="B Nazanin" panose="00000400000000000000" pitchFamily="2" charset="-78"/>
              </a:rPr>
              <a:t>محاسبه تابع برازندگی</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23</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27407837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46811"/>
                <a:ext cx="9601200" cy="3581400"/>
              </a:xfrm>
            </p:spPr>
            <p:txBody>
              <a:bodyPr>
                <a:normAutofit/>
              </a:bodyPr>
              <a:lstStyle/>
              <a:p>
                <a:pPr algn="just" rtl="1">
                  <a:buFont typeface="Arial" panose="020B0604020202020204" pitchFamily="34" charset="0"/>
                  <a:buChar char="•"/>
                </a:pPr>
                <a:r>
                  <a:rPr lang="fa-IR" sz="2200" dirty="0">
                    <a:cs typeface="B Nazanin" panose="00000400000000000000" pitchFamily="2" charset="-78"/>
                  </a:rPr>
                  <a:t>بر اساس این روابط تابع برازندگی نهایی به شکل زیر می باشد . بر اساس این رابطه </a:t>
                </a:r>
                <a:r>
                  <a:rPr lang="en-US" sz="2200" dirty="0">
                    <a:cs typeface="B Nazanin" panose="00000400000000000000" pitchFamily="2" charset="-78"/>
                  </a:rPr>
                  <a:t>K</a:t>
                </a:r>
                <a:r>
                  <a:rPr lang="fa-IR" sz="2200" dirty="0">
                    <a:cs typeface="B Nazanin" panose="00000400000000000000" pitchFamily="2" charset="-78"/>
                  </a:rPr>
                  <a:t> تعداد اهداف متحرک و </a:t>
                </a:r>
                <a:r>
                  <a:rPr lang="en-US" sz="2200" dirty="0">
                    <a:cs typeface="B Nazanin" panose="00000400000000000000" pitchFamily="2" charset="-78"/>
                  </a:rPr>
                  <a:t>N</a:t>
                </a:r>
                <a:r>
                  <a:rPr lang="fa-IR" sz="2200" dirty="0">
                    <a:cs typeface="B Nazanin" panose="00000400000000000000" pitchFamily="2" charset="-78"/>
                  </a:rPr>
                  <a:t> تعداد </a:t>
                </a:r>
                <a:r>
                  <a:rPr lang="fa-IR" sz="2200" dirty="0" smtClean="0">
                    <a:cs typeface="B Nazanin" panose="00000400000000000000" pitchFamily="2" charset="-78"/>
                  </a:rPr>
                  <a:t>گره ها و </a:t>
                </a:r>
                <a:r>
                  <a:rPr lang="en-US" sz="2200" dirty="0">
                    <a:cs typeface="B Nazanin" panose="00000400000000000000" pitchFamily="2" charset="-78"/>
                  </a:rPr>
                  <a:t>w1,w2,w3,w4</a:t>
                </a:r>
                <a:r>
                  <a:rPr lang="fa-IR" sz="2200" dirty="0">
                    <a:cs typeface="B Nazanin" panose="00000400000000000000" pitchFamily="2" charset="-78"/>
                  </a:rPr>
                  <a:t> ضرایب </a:t>
                </a:r>
                <a:r>
                  <a:rPr lang="fa-IR" sz="2200" dirty="0" smtClean="0">
                    <a:cs typeface="B Nazanin" panose="00000400000000000000" pitchFamily="2" charset="-78"/>
                  </a:rPr>
                  <a:t>ارزش دهی به هر مولفه </a:t>
                </a:r>
                <a:r>
                  <a:rPr lang="fa-IR" sz="2200" dirty="0">
                    <a:cs typeface="B Nazanin" panose="00000400000000000000" pitchFamily="2" charset="-78"/>
                  </a:rPr>
                  <a:t>می باشد که مجموع این ضرایب باید برابر یک باشد . </a:t>
                </a:r>
              </a:p>
              <a:p>
                <a:pPr algn="just">
                  <a:buFont typeface="Arial" panose="020B0604020202020204" pitchFamily="34" charset="0"/>
                  <a:buChar char="•"/>
                </a:pPr>
                <a14:m>
                  <m:oMath xmlns:m="http://schemas.openxmlformats.org/officeDocument/2006/math">
                    <m:r>
                      <a:rPr lang="en-US" sz="2200">
                        <a:latin typeface="Cambria Math" panose="02040503050406030204" pitchFamily="18" charset="0"/>
                        <a:cs typeface="B Nazanin" panose="00000400000000000000" pitchFamily="2" charset="-78"/>
                      </a:rPr>
                      <m:t>𝐹𝑖𝑡𝑛𝑒𝑠𝑠</m:t>
                    </m:r>
                    <m:r>
                      <a:rPr lang="en-US" sz="2200">
                        <a:latin typeface="Cambria Math" panose="02040503050406030204" pitchFamily="18" charset="0"/>
                        <a:cs typeface="B Nazanin" panose="00000400000000000000" pitchFamily="2" charset="-78"/>
                      </a:rPr>
                      <m:t>=</m:t>
                    </m:r>
                    <m:d>
                      <m:dPr>
                        <m:begChr m:val="{"/>
                        <m:endChr m:val="}"/>
                        <m:ctrlPr>
                          <a:rPr lang="en-US" sz="2200" i="1">
                            <a:latin typeface="Cambria Math" panose="02040503050406030204" pitchFamily="18" charset="0"/>
                            <a:cs typeface="B Nazanin" panose="00000400000000000000" pitchFamily="2" charset="-78"/>
                          </a:rPr>
                        </m:ctrlPr>
                      </m:dPr>
                      <m:e>
                        <m:r>
                          <a:rPr lang="en-US" sz="2200">
                            <a:latin typeface="Cambria Math" panose="02040503050406030204" pitchFamily="18" charset="0"/>
                            <a:cs typeface="B Nazanin" panose="00000400000000000000" pitchFamily="2" charset="-78"/>
                          </a:rPr>
                          <m:t>𝑊</m:t>
                        </m:r>
                        <m:r>
                          <a:rPr lang="en-US" sz="2200">
                            <a:latin typeface="Cambria Math" panose="02040503050406030204" pitchFamily="18" charset="0"/>
                            <a:cs typeface="B Nazanin" panose="00000400000000000000" pitchFamily="2" charset="-78"/>
                          </a:rPr>
                          <m:t>1</m:t>
                        </m:r>
                        <m:r>
                          <a:rPr lang="en-US" sz="2200">
                            <a:latin typeface="Cambria Math" panose="02040503050406030204" pitchFamily="18" charset="0"/>
                            <a:cs typeface="B Nazanin" panose="00000400000000000000" pitchFamily="2" charset="-78"/>
                          </a:rPr>
                          <m:t> ×</m:t>
                        </m:r>
                        <m:d>
                          <m:dPr>
                            <m:ctrlPr>
                              <a:rPr lang="en-US" sz="2200" i="1">
                                <a:latin typeface="Cambria Math" panose="02040503050406030204" pitchFamily="18" charset="0"/>
                                <a:cs typeface="B Nazanin" panose="00000400000000000000" pitchFamily="2" charset="-78"/>
                              </a:rPr>
                            </m:ctrlPr>
                          </m:dPr>
                          <m:e>
                            <m:r>
                              <a:rPr lang="en-US" sz="2200">
                                <a:latin typeface="Cambria Math" panose="02040503050406030204" pitchFamily="18" charset="0"/>
                                <a:cs typeface="B Nazanin" panose="00000400000000000000" pitchFamily="2" charset="-78"/>
                              </a:rPr>
                              <m:t>1</m:t>
                            </m:r>
                            <m:r>
                              <a:rPr lang="en-US" sz="2200">
                                <a:latin typeface="Cambria Math" panose="02040503050406030204" pitchFamily="18" charset="0"/>
                                <a:cs typeface="B Nazanin" panose="00000400000000000000" pitchFamily="2" charset="-78"/>
                              </a:rPr>
                              <m:t>−</m:t>
                            </m:r>
                            <m:f>
                              <m:fPr>
                                <m:ctrlPr>
                                  <a:rPr lang="en-US" sz="2200" i="1">
                                    <a:latin typeface="Cambria Math" panose="02040503050406030204" pitchFamily="18" charset="0"/>
                                    <a:cs typeface="B Nazanin" panose="00000400000000000000" pitchFamily="2" charset="-78"/>
                                  </a:rPr>
                                </m:ctrlPr>
                              </m:fPr>
                              <m:num>
                                <m:r>
                                  <a:rPr lang="en-US" sz="2200">
                                    <a:latin typeface="Cambria Math" panose="02040503050406030204" pitchFamily="18" charset="0"/>
                                    <a:cs typeface="B Nazanin" panose="00000400000000000000" pitchFamily="2" charset="-78"/>
                                  </a:rPr>
                                  <m:t>1</m:t>
                                </m:r>
                              </m:num>
                              <m:den>
                                <m:r>
                                  <a:rPr lang="en-US" sz="2200">
                                    <a:latin typeface="Cambria Math" panose="02040503050406030204" pitchFamily="18" charset="0"/>
                                    <a:cs typeface="B Nazanin" panose="00000400000000000000" pitchFamily="2" charset="-78"/>
                                  </a:rPr>
                                  <m:t>𝑁</m:t>
                                </m:r>
                              </m:den>
                            </m:f>
                            <m:nary>
                              <m:naryPr>
                                <m:chr m:val="∑"/>
                                <m:ctrlPr>
                                  <a:rPr lang="en-US" sz="2200" i="1">
                                    <a:latin typeface="Cambria Math" panose="02040503050406030204" pitchFamily="18" charset="0"/>
                                    <a:cs typeface="B Nazanin" panose="00000400000000000000" pitchFamily="2" charset="-78"/>
                                  </a:rPr>
                                </m:ctrlPr>
                              </m:naryPr>
                              <m:sub>
                                <m:r>
                                  <a:rPr lang="en-US" sz="2200">
                                    <a:latin typeface="Cambria Math" panose="02040503050406030204" pitchFamily="18" charset="0"/>
                                    <a:cs typeface="B Nazanin" panose="00000400000000000000" pitchFamily="2" charset="-78"/>
                                  </a:rPr>
                                  <m:t>𝑖</m:t>
                                </m:r>
                                <m:r>
                                  <a:rPr lang="en-US" sz="2200">
                                    <a:latin typeface="Cambria Math" panose="02040503050406030204" pitchFamily="18" charset="0"/>
                                    <a:cs typeface="B Nazanin" panose="00000400000000000000" pitchFamily="2" charset="-78"/>
                                  </a:rPr>
                                  <m:t>=</m:t>
                                </m:r>
                                <m:r>
                                  <a:rPr lang="en-US" sz="2200">
                                    <a:latin typeface="Cambria Math" panose="02040503050406030204" pitchFamily="18" charset="0"/>
                                    <a:cs typeface="B Nazanin" panose="00000400000000000000" pitchFamily="2" charset="-78"/>
                                  </a:rPr>
                                  <m:t>1</m:t>
                                </m:r>
                              </m:sub>
                              <m:sup>
                                <m:r>
                                  <a:rPr lang="en-US" sz="2200">
                                    <a:latin typeface="Cambria Math" panose="02040503050406030204" pitchFamily="18" charset="0"/>
                                    <a:cs typeface="B Nazanin" panose="00000400000000000000" pitchFamily="2" charset="-78"/>
                                  </a:rPr>
                                  <m:t>𝑁</m:t>
                                </m:r>
                              </m:sup>
                              <m:e>
                                <m:sSub>
                                  <m:sSubPr>
                                    <m:ctrlPr>
                                      <a:rPr lang="en-US" sz="2200" i="1">
                                        <a:latin typeface="Cambria Math" panose="02040503050406030204" pitchFamily="18" charset="0"/>
                                        <a:cs typeface="B Nazanin" panose="00000400000000000000" pitchFamily="2" charset="-78"/>
                                      </a:rPr>
                                    </m:ctrlPr>
                                  </m:sSubPr>
                                  <m:e>
                                    <m:r>
                                      <m:rPr>
                                        <m:sty m:val="p"/>
                                      </m:rPr>
                                      <a:rPr lang="en-US" sz="2200">
                                        <a:latin typeface="Cambria Math" panose="02040503050406030204" pitchFamily="18" charset="0"/>
                                        <a:cs typeface="B Nazanin" panose="00000400000000000000" pitchFamily="2" charset="-78"/>
                                      </a:rPr>
                                      <m:t>g</m:t>
                                    </m:r>
                                    <m:r>
                                      <a:rPr lang="en-US" sz="2200">
                                        <a:latin typeface="Cambria Math" panose="02040503050406030204" pitchFamily="18" charset="0"/>
                                        <a:cs typeface="B Nazanin" panose="00000400000000000000" pitchFamily="2" charset="-78"/>
                                      </a:rPr>
                                      <m:t> </m:t>
                                    </m:r>
                                  </m:e>
                                  <m:sub>
                                    <m:r>
                                      <a:rPr lang="en-US" sz="2200">
                                        <a:latin typeface="Cambria Math" panose="02040503050406030204" pitchFamily="18" charset="0"/>
                                        <a:cs typeface="B Nazanin" panose="00000400000000000000" pitchFamily="2" charset="-78"/>
                                      </a:rPr>
                                      <m:t>𝑖</m:t>
                                    </m:r>
                                  </m:sub>
                                </m:sSub>
                              </m:e>
                            </m:nary>
                          </m:e>
                        </m:d>
                        <m:r>
                          <a:rPr lang="en-US" sz="2200">
                            <a:latin typeface="Cambria Math" panose="02040503050406030204" pitchFamily="18" charset="0"/>
                            <a:cs typeface="B Nazanin" panose="00000400000000000000" pitchFamily="2" charset="-78"/>
                          </a:rPr>
                          <m:t>+</m:t>
                        </m:r>
                        <m:r>
                          <a:rPr lang="en-US" sz="2200">
                            <a:latin typeface="Cambria Math" panose="02040503050406030204" pitchFamily="18" charset="0"/>
                            <a:cs typeface="B Nazanin" panose="00000400000000000000" pitchFamily="2" charset="-78"/>
                          </a:rPr>
                          <m:t>𝑊</m:t>
                        </m:r>
                        <m:r>
                          <a:rPr lang="en-US" sz="2200">
                            <a:latin typeface="Cambria Math" panose="02040503050406030204" pitchFamily="18" charset="0"/>
                            <a:cs typeface="B Nazanin" panose="00000400000000000000" pitchFamily="2" charset="-78"/>
                          </a:rPr>
                          <m:t>2</m:t>
                        </m:r>
                        <m:r>
                          <a:rPr lang="en-US" sz="2200">
                            <a:latin typeface="Cambria Math" panose="02040503050406030204" pitchFamily="18" charset="0"/>
                            <a:cs typeface="B Nazanin" panose="00000400000000000000" pitchFamily="2" charset="-78"/>
                          </a:rPr>
                          <m:t> ×</m:t>
                        </m:r>
                        <m:f>
                          <m:fPr>
                            <m:ctrlPr>
                              <a:rPr lang="en-US" sz="2200" i="1">
                                <a:latin typeface="Cambria Math" panose="02040503050406030204" pitchFamily="18" charset="0"/>
                                <a:cs typeface="B Nazanin" panose="00000400000000000000" pitchFamily="2" charset="-78"/>
                              </a:rPr>
                            </m:ctrlPr>
                          </m:fPr>
                          <m:num>
                            <m:r>
                              <a:rPr lang="en-US" sz="2200">
                                <a:latin typeface="Cambria Math" panose="02040503050406030204" pitchFamily="18" charset="0"/>
                                <a:cs typeface="B Nazanin" panose="00000400000000000000" pitchFamily="2" charset="-78"/>
                              </a:rPr>
                              <m:t>1</m:t>
                            </m:r>
                          </m:num>
                          <m:den>
                            <m:r>
                              <a:rPr lang="en-US" sz="2200">
                                <a:latin typeface="Cambria Math" panose="02040503050406030204" pitchFamily="18" charset="0"/>
                                <a:cs typeface="B Nazanin" panose="00000400000000000000" pitchFamily="2" charset="-78"/>
                              </a:rPr>
                              <m:t>𝐾</m:t>
                            </m:r>
                          </m:den>
                        </m:f>
                        <m:nary>
                          <m:naryPr>
                            <m:chr m:val="∑"/>
                            <m:ctrlPr>
                              <a:rPr lang="en-US" sz="2200" i="1">
                                <a:latin typeface="Cambria Math" panose="02040503050406030204" pitchFamily="18" charset="0"/>
                                <a:cs typeface="B Nazanin" panose="00000400000000000000" pitchFamily="2" charset="-78"/>
                              </a:rPr>
                            </m:ctrlPr>
                          </m:naryPr>
                          <m:sub>
                            <m:r>
                              <a:rPr lang="en-US" sz="2200">
                                <a:latin typeface="Cambria Math" panose="02040503050406030204" pitchFamily="18" charset="0"/>
                                <a:cs typeface="B Nazanin" panose="00000400000000000000" pitchFamily="2" charset="-78"/>
                              </a:rPr>
                              <m:t>𝑖</m:t>
                            </m:r>
                            <m:r>
                              <a:rPr lang="en-US" sz="2200">
                                <a:latin typeface="Cambria Math" panose="02040503050406030204" pitchFamily="18" charset="0"/>
                                <a:cs typeface="B Nazanin" panose="00000400000000000000" pitchFamily="2" charset="-78"/>
                              </a:rPr>
                              <m:t>=</m:t>
                            </m:r>
                            <m:r>
                              <a:rPr lang="en-US" sz="2200">
                                <a:latin typeface="Cambria Math" panose="02040503050406030204" pitchFamily="18" charset="0"/>
                                <a:cs typeface="B Nazanin" panose="00000400000000000000" pitchFamily="2" charset="-78"/>
                              </a:rPr>
                              <m:t>1</m:t>
                            </m:r>
                          </m:sub>
                          <m:sup>
                            <m:r>
                              <a:rPr lang="en-US" sz="2200">
                                <a:latin typeface="Cambria Math" panose="02040503050406030204" pitchFamily="18" charset="0"/>
                                <a:cs typeface="B Nazanin" panose="00000400000000000000" pitchFamily="2" charset="-78"/>
                              </a:rPr>
                              <m:t>𝐾</m:t>
                            </m:r>
                          </m:sup>
                          <m:e>
                            <m:sSup>
                              <m:sSupPr>
                                <m:ctrlPr>
                                  <a:rPr lang="en-US" sz="2200" i="1">
                                    <a:latin typeface="Cambria Math" panose="02040503050406030204" pitchFamily="18" charset="0"/>
                                    <a:cs typeface="B Nazanin" panose="00000400000000000000" pitchFamily="2" charset="-78"/>
                                  </a:rPr>
                                </m:ctrlPr>
                              </m:sSupPr>
                              <m:e>
                                <m:sSub>
                                  <m:sSubPr>
                                    <m:ctrlPr>
                                      <a:rPr lang="en-US" sz="2200" i="1">
                                        <a:latin typeface="Cambria Math" panose="02040503050406030204" pitchFamily="18" charset="0"/>
                                        <a:cs typeface="B Nazanin" panose="00000400000000000000" pitchFamily="2" charset="-78"/>
                                      </a:rPr>
                                    </m:ctrlPr>
                                  </m:sSubPr>
                                  <m:e>
                                    <m:r>
                                      <a:rPr lang="en-US" sz="2200">
                                        <a:latin typeface="Cambria Math" panose="02040503050406030204" pitchFamily="18" charset="0"/>
                                        <a:cs typeface="B Nazanin" panose="00000400000000000000" pitchFamily="2" charset="-78"/>
                                      </a:rPr>
                                      <m:t>𝛾</m:t>
                                    </m:r>
                                  </m:e>
                                  <m:sub>
                                    <m:r>
                                      <a:rPr lang="en-US" sz="2200">
                                        <a:latin typeface="Cambria Math" panose="02040503050406030204" pitchFamily="18" charset="0"/>
                                        <a:cs typeface="B Nazanin" panose="00000400000000000000" pitchFamily="2" charset="-78"/>
                                      </a:rPr>
                                      <m:t>𝑐𝑜𝑠𝑡</m:t>
                                    </m:r>
                                  </m:sub>
                                </m:sSub>
                              </m:e>
                              <m:sup>
                                <m:r>
                                  <a:rPr lang="en-US" sz="2200">
                                    <a:latin typeface="Cambria Math" panose="02040503050406030204" pitchFamily="18" charset="0"/>
                                    <a:cs typeface="B Nazanin" panose="00000400000000000000" pitchFamily="2" charset="-78"/>
                                  </a:rPr>
                                  <m:t>(</m:t>
                                </m:r>
                                <m:r>
                                  <a:rPr lang="en-US" sz="2200">
                                    <a:latin typeface="Cambria Math" panose="02040503050406030204" pitchFamily="18" charset="0"/>
                                    <a:cs typeface="B Nazanin" panose="00000400000000000000" pitchFamily="2" charset="-78"/>
                                  </a:rPr>
                                  <m:t>𝜆𝛺</m:t>
                                </m:r>
                                <m:r>
                                  <a:rPr lang="en-US" sz="2200">
                                    <a:latin typeface="Cambria Math" panose="02040503050406030204" pitchFamily="18" charset="0"/>
                                    <a:cs typeface="B Nazanin" panose="00000400000000000000" pitchFamily="2" charset="-78"/>
                                  </a:rPr>
                                  <m:t>)</m:t>
                                </m:r>
                              </m:sup>
                            </m:sSup>
                          </m:e>
                        </m:nary>
                        <m:r>
                          <a:rPr lang="en-US" sz="2200">
                            <a:latin typeface="Cambria Math" panose="02040503050406030204" pitchFamily="18" charset="0"/>
                            <a:cs typeface="B Nazanin" panose="00000400000000000000" pitchFamily="2" charset="-78"/>
                          </a:rPr>
                          <m:t>+</m:t>
                        </m:r>
                        <m:r>
                          <a:rPr lang="en-US" sz="2200">
                            <a:latin typeface="Cambria Math" panose="02040503050406030204" pitchFamily="18" charset="0"/>
                            <a:cs typeface="B Nazanin" panose="00000400000000000000" pitchFamily="2" charset="-78"/>
                          </a:rPr>
                          <m:t>𝑊</m:t>
                        </m:r>
                        <m:r>
                          <a:rPr lang="en-US" sz="2200">
                            <a:latin typeface="Cambria Math" panose="02040503050406030204" pitchFamily="18" charset="0"/>
                            <a:cs typeface="B Nazanin" panose="00000400000000000000" pitchFamily="2" charset="-78"/>
                          </a:rPr>
                          <m:t>3</m:t>
                        </m:r>
                        <m:r>
                          <a:rPr lang="en-US" sz="2200">
                            <a:latin typeface="Cambria Math" panose="02040503050406030204" pitchFamily="18" charset="0"/>
                            <a:cs typeface="B Nazanin" panose="00000400000000000000" pitchFamily="2" charset="-78"/>
                          </a:rPr>
                          <m:t>×</m:t>
                        </m:r>
                        <m:f>
                          <m:fPr>
                            <m:ctrlPr>
                              <a:rPr lang="en-US" sz="2200" i="1">
                                <a:latin typeface="Cambria Math" panose="02040503050406030204" pitchFamily="18" charset="0"/>
                                <a:cs typeface="B Nazanin" panose="00000400000000000000" pitchFamily="2" charset="-78"/>
                              </a:rPr>
                            </m:ctrlPr>
                          </m:fPr>
                          <m:num>
                            <m:r>
                              <a:rPr lang="en-US" sz="2200">
                                <a:latin typeface="Cambria Math" panose="02040503050406030204" pitchFamily="18" charset="0"/>
                                <a:cs typeface="B Nazanin" panose="00000400000000000000" pitchFamily="2" charset="-78"/>
                              </a:rPr>
                              <m:t>1</m:t>
                            </m:r>
                          </m:num>
                          <m:den>
                            <m:r>
                              <a:rPr lang="en-US" sz="2200">
                                <a:latin typeface="Cambria Math" panose="02040503050406030204" pitchFamily="18" charset="0"/>
                                <a:cs typeface="B Nazanin" panose="00000400000000000000" pitchFamily="2" charset="-78"/>
                              </a:rPr>
                              <m:t>𝑁</m:t>
                            </m:r>
                          </m:den>
                        </m:f>
                        <m:nary>
                          <m:naryPr>
                            <m:chr m:val="∑"/>
                            <m:ctrlPr>
                              <a:rPr lang="en-US" sz="2200" i="1">
                                <a:latin typeface="Cambria Math" panose="02040503050406030204" pitchFamily="18" charset="0"/>
                                <a:cs typeface="B Nazanin" panose="00000400000000000000" pitchFamily="2" charset="-78"/>
                              </a:rPr>
                            </m:ctrlPr>
                          </m:naryPr>
                          <m:sub>
                            <m:r>
                              <a:rPr lang="en-US" sz="2200">
                                <a:latin typeface="Cambria Math" panose="02040503050406030204" pitchFamily="18" charset="0"/>
                                <a:cs typeface="B Nazanin" panose="00000400000000000000" pitchFamily="2" charset="-78"/>
                              </a:rPr>
                              <m:t>𝑖</m:t>
                            </m:r>
                            <m:r>
                              <a:rPr lang="en-US" sz="2200">
                                <a:latin typeface="Cambria Math" panose="02040503050406030204" pitchFamily="18" charset="0"/>
                                <a:cs typeface="B Nazanin" panose="00000400000000000000" pitchFamily="2" charset="-78"/>
                              </a:rPr>
                              <m:t>=</m:t>
                            </m:r>
                            <m:r>
                              <a:rPr lang="en-US" sz="2200">
                                <a:latin typeface="Cambria Math" panose="02040503050406030204" pitchFamily="18" charset="0"/>
                                <a:cs typeface="B Nazanin" panose="00000400000000000000" pitchFamily="2" charset="-78"/>
                              </a:rPr>
                              <m:t>1</m:t>
                            </m:r>
                          </m:sub>
                          <m:sup>
                            <m:r>
                              <a:rPr lang="en-US" sz="2200">
                                <a:latin typeface="Cambria Math" panose="02040503050406030204" pitchFamily="18" charset="0"/>
                                <a:cs typeface="B Nazanin" panose="00000400000000000000" pitchFamily="2" charset="-78"/>
                              </a:rPr>
                              <m:t>𝑁</m:t>
                            </m:r>
                          </m:sup>
                          <m:e>
                            <m:sSup>
                              <m:sSupPr>
                                <m:ctrlPr>
                                  <a:rPr lang="en-US" sz="2200" i="1">
                                    <a:latin typeface="Cambria Math" panose="02040503050406030204" pitchFamily="18" charset="0"/>
                                    <a:cs typeface="B Nazanin" panose="00000400000000000000" pitchFamily="2" charset="-78"/>
                                  </a:rPr>
                                </m:ctrlPr>
                              </m:sSupPr>
                              <m:e>
                                <m:sSub>
                                  <m:sSubPr>
                                    <m:ctrlPr>
                                      <a:rPr lang="en-US" sz="2200" i="1">
                                        <a:latin typeface="Cambria Math" panose="02040503050406030204" pitchFamily="18" charset="0"/>
                                        <a:cs typeface="B Nazanin" panose="00000400000000000000" pitchFamily="2" charset="-78"/>
                                      </a:rPr>
                                    </m:ctrlPr>
                                  </m:sSubPr>
                                  <m:e>
                                    <m:sSub>
                                      <m:sSubPr>
                                        <m:ctrlPr>
                                          <a:rPr lang="en-US" sz="2200" i="1">
                                            <a:latin typeface="Cambria Math" panose="02040503050406030204" pitchFamily="18" charset="0"/>
                                            <a:cs typeface="B Nazanin" panose="00000400000000000000" pitchFamily="2" charset="-78"/>
                                          </a:rPr>
                                        </m:ctrlPr>
                                      </m:sSubPr>
                                      <m:e>
                                        <m:r>
                                          <m:rPr>
                                            <m:sty m:val="p"/>
                                          </m:rPr>
                                          <a:rPr lang="en-US" sz="2200">
                                            <a:latin typeface="Cambria Math" panose="02040503050406030204" pitchFamily="18" charset="0"/>
                                            <a:cs typeface="B Nazanin" panose="00000400000000000000" pitchFamily="2" charset="-78"/>
                                          </a:rPr>
                                          <m:t>g</m:t>
                                        </m:r>
                                        <m:r>
                                          <a:rPr lang="en-US" sz="2200">
                                            <a:latin typeface="Cambria Math" panose="02040503050406030204" pitchFamily="18" charset="0"/>
                                            <a:cs typeface="B Nazanin" panose="00000400000000000000" pitchFamily="2" charset="-78"/>
                                          </a:rPr>
                                          <m:t> </m:t>
                                        </m:r>
                                      </m:e>
                                      <m:sub>
                                        <m:r>
                                          <a:rPr lang="en-US" sz="2200">
                                            <a:latin typeface="Cambria Math" panose="02040503050406030204" pitchFamily="18" charset="0"/>
                                            <a:cs typeface="B Nazanin" panose="00000400000000000000" pitchFamily="2" charset="-78"/>
                                          </a:rPr>
                                          <m:t>𝑖</m:t>
                                        </m:r>
                                      </m:sub>
                                    </m:sSub>
                                    <m:r>
                                      <a:rPr lang="en-US" sz="2200">
                                        <a:latin typeface="Cambria Math" panose="02040503050406030204" pitchFamily="18" charset="0"/>
                                        <a:cs typeface="B Nazanin" panose="00000400000000000000" pitchFamily="2" charset="-78"/>
                                      </a:rPr>
                                      <m:t>×</m:t>
                                    </m:r>
                                    <m:r>
                                      <a:rPr lang="en-US" sz="2200">
                                        <a:latin typeface="Cambria Math" panose="02040503050406030204" pitchFamily="18" charset="0"/>
                                        <a:cs typeface="B Nazanin" panose="00000400000000000000" pitchFamily="2" charset="-78"/>
                                      </a:rPr>
                                      <m:t>𝜂</m:t>
                                    </m:r>
                                  </m:e>
                                  <m:sub>
                                    <m:r>
                                      <a:rPr lang="en-US" sz="2200">
                                        <a:latin typeface="Cambria Math" panose="02040503050406030204" pitchFamily="18" charset="0"/>
                                        <a:cs typeface="B Nazanin" panose="00000400000000000000" pitchFamily="2" charset="-78"/>
                                      </a:rPr>
                                      <m:t>𝑐𝑜𝑠𝑡</m:t>
                                    </m:r>
                                  </m:sub>
                                </m:sSub>
                              </m:e>
                              <m:sup>
                                <m:r>
                                  <a:rPr lang="en-US" sz="2200">
                                    <a:latin typeface="Cambria Math" panose="02040503050406030204" pitchFamily="18" charset="0"/>
                                    <a:cs typeface="B Nazanin" panose="00000400000000000000" pitchFamily="2" charset="-78"/>
                                  </a:rPr>
                                  <m:t>(</m:t>
                                </m:r>
                                <m:r>
                                  <a:rPr lang="en-US" sz="2200">
                                    <a:latin typeface="Cambria Math" panose="02040503050406030204" pitchFamily="18" charset="0"/>
                                    <a:cs typeface="B Nazanin" panose="00000400000000000000" pitchFamily="2" charset="-78"/>
                                  </a:rPr>
                                  <m:t>𝑆</m:t>
                                </m:r>
                                <m:r>
                                  <a:rPr lang="en-US" sz="2200">
                                    <a:latin typeface="Cambria Math" panose="02040503050406030204" pitchFamily="18" charset="0"/>
                                    <a:cs typeface="B Nazanin" panose="00000400000000000000" pitchFamily="2" charset="-78"/>
                                  </a:rPr>
                                  <m:t>𝛺</m:t>
                                </m:r>
                                <m:r>
                                  <a:rPr lang="en-US" sz="2200">
                                    <a:latin typeface="Cambria Math" panose="02040503050406030204" pitchFamily="18" charset="0"/>
                                    <a:cs typeface="B Nazanin" panose="00000400000000000000" pitchFamily="2" charset="-78"/>
                                  </a:rPr>
                                  <m:t>)</m:t>
                                </m:r>
                              </m:sup>
                            </m:sSup>
                          </m:e>
                        </m:nary>
                        <m:r>
                          <a:rPr lang="en-US" sz="2200">
                            <a:latin typeface="Cambria Math" panose="02040503050406030204" pitchFamily="18" charset="0"/>
                            <a:cs typeface="B Nazanin" panose="00000400000000000000" pitchFamily="2" charset="-78"/>
                          </a:rPr>
                          <m:t> +</m:t>
                        </m:r>
                        <m:r>
                          <a:rPr lang="en-US" sz="2200">
                            <a:latin typeface="Cambria Math" panose="02040503050406030204" pitchFamily="18" charset="0"/>
                            <a:cs typeface="B Nazanin" panose="00000400000000000000" pitchFamily="2" charset="-78"/>
                          </a:rPr>
                          <m:t>𝑊</m:t>
                        </m:r>
                        <m:r>
                          <a:rPr lang="en-US" sz="2200">
                            <a:latin typeface="Cambria Math" panose="02040503050406030204" pitchFamily="18" charset="0"/>
                            <a:cs typeface="B Nazanin" panose="00000400000000000000" pitchFamily="2" charset="-78"/>
                          </a:rPr>
                          <m:t>4</m:t>
                        </m:r>
                        <m:r>
                          <a:rPr lang="en-US" sz="2200">
                            <a:latin typeface="Cambria Math" panose="02040503050406030204" pitchFamily="18" charset="0"/>
                            <a:cs typeface="B Nazanin" panose="00000400000000000000" pitchFamily="2" charset="-78"/>
                          </a:rPr>
                          <m:t>×</m:t>
                        </m:r>
                        <m:f>
                          <m:fPr>
                            <m:ctrlPr>
                              <a:rPr lang="en-US" sz="2200" i="1">
                                <a:latin typeface="Cambria Math" panose="02040503050406030204" pitchFamily="18" charset="0"/>
                                <a:cs typeface="B Nazanin" panose="00000400000000000000" pitchFamily="2" charset="-78"/>
                              </a:rPr>
                            </m:ctrlPr>
                          </m:fPr>
                          <m:num>
                            <m:sSub>
                              <m:sSubPr>
                                <m:ctrlPr>
                                  <a:rPr lang="en-US" sz="2200" i="1">
                                    <a:latin typeface="Cambria Math" panose="02040503050406030204" pitchFamily="18" charset="0"/>
                                    <a:cs typeface="B Nazanin" panose="00000400000000000000" pitchFamily="2" charset="-78"/>
                                  </a:rPr>
                                </m:ctrlPr>
                              </m:sSubPr>
                              <m:e>
                                <m:r>
                                  <a:rPr lang="en-US" sz="2200">
                                    <a:latin typeface="Cambria Math" panose="02040503050406030204" pitchFamily="18" charset="0"/>
                                    <a:cs typeface="B Nazanin" panose="00000400000000000000" pitchFamily="2" charset="-78"/>
                                  </a:rPr>
                                  <m:t>𝐸</m:t>
                                </m:r>
                              </m:e>
                              <m:sub>
                                <m:r>
                                  <a:rPr lang="en-US" sz="2200">
                                    <a:latin typeface="Cambria Math" panose="02040503050406030204" pitchFamily="18" charset="0"/>
                                    <a:cs typeface="B Nazanin" panose="00000400000000000000" pitchFamily="2" charset="-78"/>
                                  </a:rPr>
                                  <m:t>𝑀𝐼𝑁</m:t>
                                </m:r>
                              </m:sub>
                            </m:sSub>
                          </m:num>
                          <m:den>
                            <m:sSub>
                              <m:sSubPr>
                                <m:ctrlPr>
                                  <a:rPr lang="en-US" sz="2200" i="1">
                                    <a:latin typeface="Cambria Math" panose="02040503050406030204" pitchFamily="18" charset="0"/>
                                    <a:cs typeface="B Nazanin" panose="00000400000000000000" pitchFamily="2" charset="-78"/>
                                  </a:rPr>
                                </m:ctrlPr>
                              </m:sSubPr>
                              <m:e>
                                <m:r>
                                  <a:rPr lang="en-US" sz="2200">
                                    <a:latin typeface="Cambria Math" panose="02040503050406030204" pitchFamily="18" charset="0"/>
                                    <a:cs typeface="B Nazanin" panose="00000400000000000000" pitchFamily="2" charset="-78"/>
                                  </a:rPr>
                                  <m:t>𝐸</m:t>
                                </m:r>
                              </m:e>
                              <m:sub>
                                <m:r>
                                  <a:rPr lang="en-US" sz="2200">
                                    <a:latin typeface="Cambria Math" panose="02040503050406030204" pitchFamily="18" charset="0"/>
                                    <a:cs typeface="B Nazanin" panose="00000400000000000000" pitchFamily="2" charset="-78"/>
                                  </a:rPr>
                                  <m:t>𝑀𝐴𝑋</m:t>
                                </m:r>
                              </m:sub>
                            </m:sSub>
                          </m:den>
                        </m:f>
                      </m:e>
                    </m:d>
                  </m:oMath>
                </a14:m>
                <a:endParaRPr lang="fa-IR" sz="2200" dirty="0" smtClean="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46811"/>
                <a:ext cx="9601200" cy="3581400"/>
              </a:xfrm>
              <a:blipFill>
                <a:blip r:embed="rId8"/>
                <a:stretch>
                  <a:fillRect l="-1587" t="-2555" r="-762"/>
                </a:stretch>
              </a:blipFill>
            </p:spPr>
            <p:txBody>
              <a:bodyPr/>
              <a:lstStyle/>
              <a:p>
                <a:r>
                  <a:rPr lang="en-US">
                    <a:noFill/>
                  </a:rPr>
                  <a:t> </a:t>
                </a:r>
              </a:p>
            </p:txBody>
          </p:sp>
        </mc:Fallback>
      </mc:AlternateContent>
    </p:spTree>
    <p:extLst>
      <p:ext uri="{BB962C8B-B14F-4D97-AF65-F5344CB8AC3E}">
        <p14:creationId xmlns:p14="http://schemas.microsoft.com/office/powerpoint/2010/main" val="206469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الگوریتم ژنتیک</a:t>
            </a:r>
          </a:p>
        </p:txBody>
      </p:sp>
      <p:sp>
        <p:nvSpPr>
          <p:cNvPr id="4" name="Slide Number Placeholder 3"/>
          <p:cNvSpPr>
            <a:spLocks noGrp="1"/>
          </p:cNvSpPr>
          <p:nvPr>
            <p:ph type="sldNum" sz="quarter" idx="12"/>
          </p:nvPr>
        </p:nvSpPr>
        <p:spPr/>
        <p:txBody>
          <a:bodyPr/>
          <a:lstStyle/>
          <a:p>
            <a:fld id="{B31E160C-10BF-4B57-B5AE-0AD5E50D8543}" type="slidenum">
              <a:rPr lang="en-US" smtClean="0"/>
              <a:t>24</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27407837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1371600" y="2246811"/>
            <a:ext cx="9601200" cy="3581400"/>
          </a:xfrm>
        </p:spPr>
        <p:txBody>
          <a:bodyPr>
            <a:normAutofit/>
          </a:bodyPr>
          <a:lstStyle/>
          <a:p>
            <a:pPr algn="just" rtl="1">
              <a:buFont typeface="Arial" panose="020B0604020202020204" pitchFamily="34" charset="0"/>
              <a:buChar char="•"/>
            </a:pPr>
            <a:r>
              <a:rPr lang="fa-IR" dirty="0" smtClean="0">
                <a:cs typeface="B Nazanin" panose="00000400000000000000" pitchFamily="2" charset="-78"/>
              </a:rPr>
              <a:t>ايده </a:t>
            </a:r>
            <a:r>
              <a:rPr lang="fa-IR" dirty="0">
                <a:cs typeface="B Nazanin" panose="00000400000000000000" pitchFamily="2" charset="-78"/>
              </a:rPr>
              <a:t>اصلي</a:t>
            </a:r>
            <a:r>
              <a:rPr lang="en-US" dirty="0">
                <a:cs typeface="B Nazanin" panose="00000400000000000000" pitchFamily="2" charset="-78"/>
              </a:rPr>
              <a:t> GA </a:t>
            </a:r>
            <a:r>
              <a:rPr lang="fa-IR" dirty="0">
                <a:cs typeface="B Nazanin" panose="00000400000000000000" pitchFamily="2" charset="-78"/>
              </a:rPr>
              <a:t>از نظریه تكاملي داروين (1859) گرفته‌شده است. نظريه تكاملي داروين آن دسته از صفات طبيعي كه با قوانين طبيعي سازگاري بيشتري دارند، شانس بقاء بيشتري دارند.</a:t>
            </a:r>
            <a:endParaRPr lang="en-US" dirty="0">
              <a:cs typeface="B Nazanin" panose="00000400000000000000" pitchFamily="2" charset="-78"/>
            </a:endParaRPr>
          </a:p>
          <a:p>
            <a:pPr algn="just" rtl="1">
              <a:buFont typeface="Arial" panose="020B0604020202020204" pitchFamily="34" charset="0"/>
              <a:buChar char="•"/>
            </a:pPr>
            <a:r>
              <a:rPr lang="fa-IR" dirty="0" smtClean="0">
                <a:cs typeface="B Nazanin" panose="00000400000000000000" pitchFamily="2" charset="-78"/>
              </a:rPr>
              <a:t>نظریه </a:t>
            </a:r>
            <a:r>
              <a:rPr lang="fa-IR" dirty="0">
                <a:cs typeface="B Nazanin" panose="00000400000000000000" pitchFamily="2" charset="-78"/>
              </a:rPr>
              <a:t>تكاملي داروين، هيچ اثبات تحليلي و قطعی ندارد، اما ازنظر تجربي و آماری تائيد شده است. به‌عبارت‌دیگر افراد يك جامعه (انساني/حيواني/ گياهي/...) از طريق جفت‌گیری (زادوولد) نسل جدیدی ایجاد می‌کند.</a:t>
            </a:r>
            <a:endParaRPr lang="en-US" dirty="0">
              <a:cs typeface="B Nazanin" panose="00000400000000000000" pitchFamily="2" charset="-78"/>
            </a:endParaRPr>
          </a:p>
          <a:p>
            <a:pPr algn="just" rtl="1">
              <a:buFont typeface="Arial" panose="020B0604020202020204" pitchFamily="34" charset="0"/>
              <a:buChar char="•"/>
            </a:pPr>
            <a:r>
              <a:rPr lang="fa-IR" dirty="0" smtClean="0">
                <a:cs typeface="B Nazanin" panose="00000400000000000000" pitchFamily="2" charset="-78"/>
              </a:rPr>
              <a:t>شانس </a:t>
            </a:r>
            <a:r>
              <a:rPr lang="fa-IR" dirty="0">
                <a:cs typeface="B Nazanin" panose="00000400000000000000" pitchFamily="2" charset="-78"/>
              </a:rPr>
              <a:t>بقاء يك فرد در نسل جديد به تركيب خاص كروموزومي آن فرد در نسل جديد وابسته است. به‌جز در موارد استثنايي كه ممكن است جهش‌هایی در خصوصيات يك فرد نسل جديد رخ دهد، معمولاً افراد نسل جديد سازگاري بيشتري با طبيعت دارند. </a:t>
            </a:r>
            <a:endParaRPr lang="en-US" dirty="0">
              <a:cs typeface="B Nazanin" panose="00000400000000000000" pitchFamily="2" charset="-78"/>
            </a:endParaRPr>
          </a:p>
          <a:p>
            <a:pPr algn="just" rtl="1">
              <a:buFont typeface="Arial" panose="020B0604020202020204" pitchFamily="34" charset="0"/>
              <a:buChar char="•"/>
            </a:pPr>
            <a:r>
              <a:rPr lang="fa-IR" dirty="0" smtClean="0">
                <a:cs typeface="B Nazanin" panose="00000400000000000000" pitchFamily="2" charset="-78"/>
              </a:rPr>
              <a:t>در </a:t>
            </a:r>
            <a:r>
              <a:rPr lang="fa-IR" dirty="0">
                <a:cs typeface="B Nazanin" panose="00000400000000000000" pitchFamily="2" charset="-78"/>
              </a:rPr>
              <a:t>اغلب موارد افراد جهش‌یافته با طبيعت ناسازگارند. در موارد نادر، ممكن است موجودي با خصوصیات بسيار عالي و سازگاری بالا تولید شود. به‌طور خلاصه در هر نسل به گونه‌های بهتر، فرصت تولیدمثل داده‌شده و گونه‌های دارای خصوصیات نامطلوب به‌تدریج از بین می‌روند. درنتیجه باگذشت زمان افراد نسل‌های مختلف تکامل میابند</a:t>
            </a:r>
            <a:r>
              <a:rPr lang="fa-IR" dirty="0" smtClean="0">
                <a:cs typeface="B Nazanin" panose="00000400000000000000" pitchFamily="2" charset="-78"/>
              </a:rPr>
              <a:t>.</a:t>
            </a:r>
            <a:endParaRPr lang="en-US" dirty="0">
              <a:cs typeface="B Nazanin" panose="00000400000000000000" pitchFamily="2" charset="-78"/>
            </a:endParaRPr>
          </a:p>
        </p:txBody>
      </p:sp>
    </p:spTree>
    <p:extLst>
      <p:ext uri="{BB962C8B-B14F-4D97-AF65-F5344CB8AC3E}">
        <p14:creationId xmlns:p14="http://schemas.microsoft.com/office/powerpoint/2010/main" val="229125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الگوریتم </a:t>
            </a:r>
            <a:r>
              <a:rPr lang="fa-IR" sz="5400" dirty="0" smtClean="0">
                <a:cs typeface="B Nazanin" panose="00000400000000000000" pitchFamily="2" charset="-78"/>
              </a:rPr>
              <a:t>ژنتیک </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25</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27407837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4" name="Content Placeholder 33"/>
          <p:cNvGraphicFramePr>
            <a:graphicFrameLocks noGrp="1"/>
          </p:cNvGraphicFramePr>
          <p:nvPr>
            <p:ph idx="1"/>
            <p:extLst>
              <p:ext uri="{D42A27DB-BD31-4B8C-83A1-F6EECF244321}">
                <p14:modId xmlns:p14="http://schemas.microsoft.com/office/powerpoint/2010/main" val="2889656127"/>
              </p:ext>
            </p:extLst>
          </p:nvPr>
        </p:nvGraphicFramePr>
        <p:xfrm>
          <a:off x="1371600" y="1219744"/>
          <a:ext cx="5564777" cy="52336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7607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استفاده از منطق فازی در روش پیشنهادی</a:t>
            </a:r>
          </a:p>
        </p:txBody>
      </p:sp>
      <p:sp>
        <p:nvSpPr>
          <p:cNvPr id="4" name="Slide Number Placeholder 3"/>
          <p:cNvSpPr>
            <a:spLocks noGrp="1"/>
          </p:cNvSpPr>
          <p:nvPr>
            <p:ph type="sldNum" sz="quarter" idx="12"/>
          </p:nvPr>
        </p:nvSpPr>
        <p:spPr/>
        <p:txBody>
          <a:bodyPr/>
          <a:lstStyle/>
          <a:p>
            <a:fld id="{B31E160C-10BF-4B57-B5AE-0AD5E50D8543}" type="slidenum">
              <a:rPr lang="en-US" smtClean="0"/>
              <a:t>26</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27407837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46811"/>
                <a:ext cx="9601200" cy="3581400"/>
              </a:xfrm>
            </p:spPr>
            <p:txBody>
              <a:bodyPr>
                <a:normAutofit/>
              </a:bodyPr>
              <a:lstStyle/>
              <a:p>
                <a:pPr algn="just" rtl="1">
                  <a:buFont typeface="Arial" panose="020B0604020202020204" pitchFamily="34" charset="0"/>
                  <a:buChar char="•"/>
                </a:pPr>
                <a:r>
                  <a:rPr lang="fa-IR" dirty="0">
                    <a:cs typeface="+mj-cs"/>
                  </a:rPr>
                  <a:t>در منطق فازی یک مجموعه به‌عنوان مجموعه فازی انتخاب نمود مجموعه فازی بر اساس تابع عضویت تعریف می‌شود که تصویر مجموعه فراگیر در بازه [صفر و یک] است. </a:t>
                </a:r>
              </a:p>
              <a:p>
                <a:pPr algn="just" rtl="1">
                  <a:buFont typeface="Arial" panose="020B0604020202020204" pitchFamily="34" charset="0"/>
                  <a:buChar char="•"/>
                </a:pPr>
                <a:r>
                  <a:rPr lang="fa-IR" dirty="0">
                    <a:cs typeface="+mj-cs"/>
                  </a:rPr>
                  <a:t>هر یک از اعضا درجه عضویت دارند، مجموعه فازی از تعمیم و عمومیت دادن تئوری مجموعه‌های کلاسیک ایجاد شد.</a:t>
                </a:r>
              </a:p>
              <a:p>
                <a:pPr algn="just" rtl="1">
                  <a:buFont typeface="Arial" panose="020B0604020202020204" pitchFamily="34" charset="0"/>
                  <a:buChar char="•"/>
                </a:pPr>
                <a:r>
                  <a:rPr lang="fa-IR" dirty="0">
                    <a:cs typeface="+mj-cs"/>
                  </a:rPr>
                  <a:t> در تئوری مجموعه‌های کلاسیک، عضویت اعضا در یک مجموعه به‌صورت جملات باینری بر اساس شرط دودویی تعیین می‌شوند که به یک عضو یا یک مجموعه تعلق دارد یا ندارد. درحالی‌که در تئوری فازی درجات نسبی عضویت اعضا در مجموعه مجاز است</a:t>
                </a:r>
                <a:r>
                  <a:rPr lang="en-US" dirty="0">
                    <a:cs typeface="+mj-cs"/>
                  </a:rPr>
                  <a:t>.</a:t>
                </a:r>
              </a:p>
              <a:p>
                <a:pPr algn="just" rtl="1">
                  <a:buFont typeface="Arial" panose="020B0604020202020204" pitchFamily="34" charset="0"/>
                  <a:buChar char="•"/>
                </a:pPr>
                <a:r>
                  <a:rPr lang="fa-IR" dirty="0">
                    <a:cs typeface="+mj-cs"/>
                  </a:rPr>
                  <a:t>در این پژوهش با استفاده از قوانین فازی به افزایش فضای جستجوی الگوریتم ژنتیک پرداخته خواهد شد. بر این اساس ابتدا بر اساس رابطه زیر به محاسبه مقدار </a:t>
                </a:r>
                <a14:m>
                  <m:oMath xmlns:m="http://schemas.openxmlformats.org/officeDocument/2006/math">
                    <m:r>
                      <a:rPr lang="en-US">
                        <a:latin typeface="Cambria Math" panose="02040503050406030204" pitchFamily="18" charset="0"/>
                        <a:cs typeface="+mj-cs"/>
                      </a:rPr>
                      <m:t>𝐷</m:t>
                    </m:r>
                  </m:oMath>
                </a14:m>
                <a:r>
                  <a:rPr lang="fa-IR" dirty="0">
                    <a:cs typeface="+mj-cs"/>
                  </a:rPr>
                  <a:t> پرداخته خواهد شد برای این منظور در هر تکرار از الگوریتم از رابطه زیر برای تعیین نرخ جهش استفاده خواهد شد. </a:t>
                </a:r>
              </a:p>
              <a:p>
                <a:pPr algn="just" rtl="1">
                  <a:buFont typeface="Arial" panose="020B0604020202020204" pitchFamily="34" charset="0"/>
                  <a:buChar char="•"/>
                </a:pPr>
                <a:endParaRPr lang="fa-IR" dirty="0">
                  <a:cs typeface="+mj-cs"/>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46811"/>
                <a:ext cx="9601200" cy="3581400"/>
              </a:xfrm>
              <a:blipFill>
                <a:blip r:embed="rId8"/>
                <a:stretch>
                  <a:fillRect l="-1333" t="-2385" r="-635"/>
                </a:stretch>
              </a:blipFill>
            </p:spPr>
            <p:txBody>
              <a:bodyPr/>
              <a:lstStyle/>
              <a:p>
                <a:r>
                  <a:rPr lang="en-US">
                    <a:noFill/>
                  </a:rPr>
                  <a:t> </a:t>
                </a:r>
              </a:p>
            </p:txBody>
          </p:sp>
        </mc:Fallback>
      </mc:AlternateContent>
    </p:spTree>
    <p:extLst>
      <p:ext uri="{BB962C8B-B14F-4D97-AF65-F5344CB8AC3E}">
        <p14:creationId xmlns:p14="http://schemas.microsoft.com/office/powerpoint/2010/main" val="64525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استفاده از منطق فازی در روش پیشنهادی</a:t>
            </a:r>
          </a:p>
        </p:txBody>
      </p:sp>
      <p:sp>
        <p:nvSpPr>
          <p:cNvPr id="4" name="Slide Number Placeholder 3"/>
          <p:cNvSpPr>
            <a:spLocks noGrp="1"/>
          </p:cNvSpPr>
          <p:nvPr>
            <p:ph type="sldNum" sz="quarter" idx="12"/>
          </p:nvPr>
        </p:nvSpPr>
        <p:spPr/>
        <p:txBody>
          <a:bodyPr/>
          <a:lstStyle/>
          <a:p>
            <a:fld id="{B31E160C-10BF-4B57-B5AE-0AD5E50D8543}" type="slidenum">
              <a:rPr lang="en-US" smtClean="0"/>
              <a:t>27</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27407837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46811"/>
                <a:ext cx="9601200" cy="3581400"/>
              </a:xfrm>
            </p:spPr>
            <p:txBody>
              <a:bodyPr>
                <a:normAutofit/>
              </a:bodyPr>
              <a:lstStyle/>
              <a:p>
                <a:pPr algn="just" rtl="1">
                  <a:buFont typeface="Arial" panose="020B0604020202020204" pitchFamily="34" charset="0"/>
                  <a:buChar char="•"/>
                </a:pPr>
                <a:r>
                  <a:rPr lang="fa-IR" dirty="0" smtClean="0"/>
                  <a:t>بر </a:t>
                </a:r>
                <a:r>
                  <a:rPr lang="fa-IR" dirty="0"/>
                  <a:t>اساس این رابطه </a:t>
                </a:r>
                <a:r>
                  <a:rPr lang="fa-IR" dirty="0" smtClean="0"/>
                  <a:t>صورت مقدار برازندگی بهترین </a:t>
                </a:r>
                <a:r>
                  <a:rPr lang="fa-IR" dirty="0"/>
                  <a:t>کروموزوم است و مخرج این رابطه نشان‌دهنده </a:t>
                </a:r>
                <a:r>
                  <a:rPr lang="fa-IR" dirty="0" smtClean="0"/>
                  <a:t>مجموع مقدار برازندگی کرومزوم ها است بنابراین </a:t>
                </a:r>
                <a:r>
                  <a:rPr lang="fa-IR" dirty="0"/>
                  <a:t>هر چه این رابطه مقدار کمتری داشته باشد میزان جهش افزایش میابد زیرا فاصله زیادی بین بهترین مقدار </a:t>
                </a:r>
                <a:r>
                  <a:rPr lang="fa-IR" dirty="0" smtClean="0"/>
                  <a:t>برازندگی کروموزوم </a:t>
                </a:r>
                <a:r>
                  <a:rPr lang="fa-IR" dirty="0"/>
                  <a:t>های دیگر وجود </a:t>
                </a:r>
                <a:r>
                  <a:rPr lang="fa-IR" dirty="0" smtClean="0"/>
                  <a:t>دارد</a:t>
                </a:r>
              </a:p>
              <a:p>
                <a:pPr algn="just" rtl="1">
                  <a:buFont typeface="Arial" panose="020B0604020202020204" pitchFamily="34" charset="0"/>
                  <a:buChar char="•"/>
                </a:pPr>
                <a:endParaRPr lang="en-US" sz="2800" dirty="0"/>
              </a:p>
              <a:p>
                <a:pPr marL="0" indent="0">
                  <a:buNone/>
                </a:pPr>
                <a14:m>
                  <m:oMath xmlns:m="http://schemas.openxmlformats.org/officeDocument/2006/math">
                    <m:r>
                      <a:rPr lang="en-US" sz="2800" i="1">
                        <a:latin typeface="Cambria Math" panose="02040503050406030204" pitchFamily="18" charset="0"/>
                      </a:rPr>
                      <m:t>𝐷</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𝑏𝑒𝑠𝑡</m:t>
                        </m:r>
                        <m:r>
                          <a:rPr lang="en-US" sz="2800" i="1">
                            <a:latin typeface="Cambria Math" panose="02040503050406030204" pitchFamily="18" charset="0"/>
                          </a:rPr>
                          <m:t> </m:t>
                        </m:r>
                        <m:r>
                          <a:rPr lang="en-US" sz="2800" i="1">
                            <a:latin typeface="Cambria Math" panose="02040503050406030204" pitchFamily="18" charset="0"/>
                          </a:rPr>
                          <m:t>𝑄</m:t>
                        </m:r>
                      </m:num>
                      <m:den>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𝑝𝑜𝑝</m:t>
                            </m:r>
                            <m:r>
                              <a:rPr lang="en-US" sz="2800" i="1">
                                <a:latin typeface="Cambria Math" panose="02040503050406030204" pitchFamily="18" charset="0"/>
                              </a:rPr>
                              <m:t> </m:t>
                            </m:r>
                            <m:r>
                              <a:rPr lang="en-US" sz="2800" i="1">
                                <a:latin typeface="Cambria Math" panose="02040503050406030204" pitchFamily="18" charset="0"/>
                              </a:rPr>
                              <m:t>𝑠𝑖𝑧𝑒</m:t>
                            </m:r>
                          </m:sup>
                          <m:e>
                            <m:sSub>
                              <m:sSubPr>
                                <m:ctrlPr>
                                  <a:rPr lang="en-US" sz="2800" i="1">
                                    <a:latin typeface="Cambria Math" panose="02040503050406030204" pitchFamily="18" charset="0"/>
                                  </a:rPr>
                                </m:ctrlPr>
                              </m:sSubPr>
                              <m:e>
                                <m:r>
                                  <a:rPr lang="en-US" sz="2800" i="1">
                                    <a:latin typeface="Cambria Math" panose="02040503050406030204" pitchFamily="18" charset="0"/>
                                  </a:rPr>
                                  <m:t>𝑄</m:t>
                                </m:r>
                              </m:e>
                              <m:sub>
                                <m:r>
                                  <a:rPr lang="en-US" sz="2800" i="1">
                                    <a:latin typeface="Cambria Math" panose="02040503050406030204" pitchFamily="18" charset="0"/>
                                  </a:rPr>
                                  <m:t>𝑖</m:t>
                                </m:r>
                              </m:sub>
                            </m:sSub>
                          </m:e>
                        </m:nary>
                      </m:den>
                    </m:f>
                  </m:oMath>
                </a14:m>
                <a:r>
                  <a:rPr lang="fa-IR" dirty="0" smtClean="0">
                    <a:cs typeface="+mj-cs"/>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46811"/>
                <a:ext cx="9601200" cy="3581400"/>
              </a:xfrm>
              <a:blipFill>
                <a:blip r:embed="rId8"/>
                <a:stretch>
                  <a:fillRect l="-1270" t="-2044" r="-635"/>
                </a:stretch>
              </a:blipFill>
            </p:spPr>
            <p:txBody>
              <a:bodyPr/>
              <a:lstStyle/>
              <a:p>
                <a:r>
                  <a:rPr lang="en-US">
                    <a:noFill/>
                  </a:rPr>
                  <a:t> </a:t>
                </a:r>
              </a:p>
            </p:txBody>
          </p:sp>
        </mc:Fallback>
      </mc:AlternateContent>
      <p:graphicFrame>
        <p:nvGraphicFramePr>
          <p:cNvPr id="9" name="Table 8"/>
          <p:cNvGraphicFramePr>
            <a:graphicFrameLocks noGrp="1"/>
          </p:cNvGraphicFramePr>
          <p:nvPr>
            <p:extLst>
              <p:ext uri="{D42A27DB-BD31-4B8C-83A1-F6EECF244321}">
                <p14:modId xmlns:p14="http://schemas.microsoft.com/office/powerpoint/2010/main" val="1496157692"/>
              </p:ext>
            </p:extLst>
          </p:nvPr>
        </p:nvGraphicFramePr>
        <p:xfrm>
          <a:off x="5943598" y="3381646"/>
          <a:ext cx="4751613" cy="2599510"/>
        </p:xfrm>
        <a:graphic>
          <a:graphicData uri="http://schemas.openxmlformats.org/drawingml/2006/table">
            <a:tbl>
              <a:tblPr firstRow="1" bandRow="1">
                <a:tableStyleId>{5C22544A-7EE6-4342-B048-85BDC9FD1C3A}</a:tableStyleId>
              </a:tblPr>
              <a:tblGrid>
                <a:gridCol w="1583871">
                  <a:extLst>
                    <a:ext uri="{9D8B030D-6E8A-4147-A177-3AD203B41FA5}">
                      <a16:colId xmlns:a16="http://schemas.microsoft.com/office/drawing/2014/main" val="3084696897"/>
                    </a:ext>
                  </a:extLst>
                </a:gridCol>
                <a:gridCol w="1825536">
                  <a:extLst>
                    <a:ext uri="{9D8B030D-6E8A-4147-A177-3AD203B41FA5}">
                      <a16:colId xmlns:a16="http://schemas.microsoft.com/office/drawing/2014/main" val="2397809083"/>
                    </a:ext>
                  </a:extLst>
                </a:gridCol>
                <a:gridCol w="1342206">
                  <a:extLst>
                    <a:ext uri="{9D8B030D-6E8A-4147-A177-3AD203B41FA5}">
                      <a16:colId xmlns:a16="http://schemas.microsoft.com/office/drawing/2014/main" val="411992567"/>
                    </a:ext>
                  </a:extLst>
                </a:gridCol>
              </a:tblGrid>
              <a:tr h="519902">
                <a:tc>
                  <a:txBody>
                    <a:bodyPr/>
                    <a:lstStyle/>
                    <a:p>
                      <a:pPr algn="ctr" rtl="1"/>
                      <a:r>
                        <a:rPr lang="fa-IR" dirty="0" smtClean="0"/>
                        <a:t>مقدار</a:t>
                      </a:r>
                      <a:r>
                        <a:rPr lang="fa-IR" baseline="0" dirty="0" smtClean="0"/>
                        <a:t> </a:t>
                      </a:r>
                      <a:r>
                        <a:rPr lang="en-US" baseline="0" dirty="0" smtClean="0"/>
                        <a:t> D</a:t>
                      </a:r>
                      <a:endParaRPr lang="en-US" dirty="0"/>
                    </a:p>
                  </a:txBody>
                  <a:tcPr/>
                </a:tc>
                <a:tc>
                  <a:txBody>
                    <a:bodyPr/>
                    <a:lstStyle/>
                    <a:p>
                      <a:pPr algn="ctr" rtl="1"/>
                      <a:r>
                        <a:rPr lang="fa-IR" dirty="0" smtClean="0"/>
                        <a:t>وضعیت</a:t>
                      </a:r>
                      <a:endParaRPr lang="en-US" dirty="0"/>
                    </a:p>
                  </a:txBody>
                  <a:tcPr/>
                </a:tc>
                <a:tc>
                  <a:txBody>
                    <a:bodyPr/>
                    <a:lstStyle/>
                    <a:p>
                      <a:pPr algn="ctr" rtl="1"/>
                      <a:r>
                        <a:rPr lang="fa-IR" dirty="0" smtClean="0"/>
                        <a:t>نرخ</a:t>
                      </a:r>
                      <a:r>
                        <a:rPr lang="fa-IR" baseline="0" dirty="0" smtClean="0"/>
                        <a:t> جهش</a:t>
                      </a:r>
                      <a:endParaRPr lang="en-US" dirty="0"/>
                    </a:p>
                  </a:txBody>
                  <a:tcPr/>
                </a:tc>
                <a:extLst>
                  <a:ext uri="{0D108BD9-81ED-4DB2-BD59-A6C34878D82A}">
                    <a16:rowId xmlns:a16="http://schemas.microsoft.com/office/drawing/2014/main" val="2923032796"/>
                  </a:ext>
                </a:extLst>
              </a:tr>
              <a:tr h="519902">
                <a:tc>
                  <a:txBody>
                    <a:bodyPr/>
                    <a:lstStyle/>
                    <a:p>
                      <a:pPr algn="ctr" rtl="1"/>
                      <a:r>
                        <a:rPr lang="en-US" dirty="0" smtClean="0"/>
                        <a:t>0≤D≤0.25</a:t>
                      </a:r>
                      <a:endParaRPr lang="en-US" dirty="0"/>
                    </a:p>
                  </a:txBody>
                  <a:tcPr/>
                </a:tc>
                <a:tc>
                  <a:txBody>
                    <a:bodyPr/>
                    <a:lstStyle/>
                    <a:p>
                      <a:pPr marL="0" marR="0" indent="0" algn="ctr" defTabSz="914400" rtl="1" eaLnBrk="1" latinLnBrk="0" hangingPunct="1">
                        <a:lnSpc>
                          <a:spcPct val="115000"/>
                        </a:lnSpc>
                        <a:spcBef>
                          <a:spcPts val="0"/>
                        </a:spcBef>
                        <a:spcAft>
                          <a:spcPts val="0"/>
                        </a:spcAft>
                      </a:pPr>
                      <a:r>
                        <a:rPr lang="fa-IR" sz="1800" kern="1200" dirty="0" smtClean="0">
                          <a:solidFill>
                            <a:schemeClr val="dk1"/>
                          </a:solidFill>
                          <a:latin typeface="+mn-lt"/>
                          <a:ea typeface="+mn-ea"/>
                          <a:cs typeface="+mn-cs"/>
                        </a:rPr>
                        <a:t>خیلی کم</a:t>
                      </a:r>
                      <a:endParaRPr lang="en-US" sz="1800" kern="1200" dirty="0">
                        <a:solidFill>
                          <a:schemeClr val="dk1"/>
                        </a:solidFill>
                        <a:latin typeface="+mn-lt"/>
                        <a:ea typeface="+mn-ea"/>
                        <a:cs typeface="+mn-cs"/>
                      </a:endParaRPr>
                    </a:p>
                  </a:txBody>
                  <a:tcPr marL="68580" marR="68580" marT="0" marB="0"/>
                </a:tc>
                <a:tc>
                  <a:txBody>
                    <a:bodyPr/>
                    <a:lstStyle/>
                    <a:p>
                      <a:pPr algn="ctr" rtl="1"/>
                      <a:r>
                        <a:rPr lang="fa-IR" dirty="0" smtClean="0"/>
                        <a:t>80 درصد </a:t>
                      </a:r>
                      <a:endParaRPr lang="en-US" dirty="0"/>
                    </a:p>
                  </a:txBody>
                  <a:tcPr/>
                </a:tc>
                <a:extLst>
                  <a:ext uri="{0D108BD9-81ED-4DB2-BD59-A6C34878D82A}">
                    <a16:rowId xmlns:a16="http://schemas.microsoft.com/office/drawing/2014/main" val="1365361359"/>
                  </a:ext>
                </a:extLst>
              </a:tr>
              <a:tr h="519902">
                <a:tc>
                  <a:txBody>
                    <a:bodyPr/>
                    <a:lstStyle/>
                    <a:p>
                      <a:pPr algn="ctr" rtl="1"/>
                      <a:r>
                        <a:rPr lang="en-US" dirty="0" smtClean="0"/>
                        <a:t>0.25≤D≤0.5</a:t>
                      </a:r>
                      <a:endParaRPr lang="en-US" dirty="0"/>
                    </a:p>
                  </a:txBody>
                  <a:tcPr/>
                </a:tc>
                <a:tc>
                  <a:txBody>
                    <a:bodyPr/>
                    <a:lstStyle/>
                    <a:p>
                      <a:pPr marL="0" marR="0" indent="0" algn="ctr" defTabSz="914400" rtl="1" eaLnBrk="1" latinLnBrk="0" hangingPunct="1">
                        <a:lnSpc>
                          <a:spcPct val="115000"/>
                        </a:lnSpc>
                        <a:spcBef>
                          <a:spcPts val="0"/>
                        </a:spcBef>
                        <a:spcAft>
                          <a:spcPts val="0"/>
                        </a:spcAft>
                      </a:pPr>
                      <a:r>
                        <a:rPr lang="fa-IR" sz="1800" kern="1200" dirty="0" smtClean="0">
                          <a:solidFill>
                            <a:schemeClr val="dk1"/>
                          </a:solidFill>
                          <a:latin typeface="+mn-lt"/>
                          <a:ea typeface="+mn-ea"/>
                          <a:cs typeface="+mn-cs"/>
                        </a:rPr>
                        <a:t>کم</a:t>
                      </a:r>
                      <a:endParaRPr lang="en-US" sz="1800" kern="1200" dirty="0">
                        <a:solidFill>
                          <a:schemeClr val="dk1"/>
                        </a:solidFill>
                        <a:latin typeface="+mn-lt"/>
                        <a:ea typeface="+mn-ea"/>
                        <a:cs typeface="+mn-cs"/>
                      </a:endParaRPr>
                    </a:p>
                  </a:txBody>
                  <a:tcPr marL="68580" marR="68580" marT="0" marB="0"/>
                </a:tc>
                <a:tc>
                  <a:txBody>
                    <a:bodyPr/>
                    <a:lstStyle/>
                    <a:p>
                      <a:pPr algn="ctr" rtl="1"/>
                      <a:r>
                        <a:rPr lang="fa-IR" dirty="0" smtClean="0"/>
                        <a:t>60 درصد</a:t>
                      </a:r>
                      <a:endParaRPr lang="en-US" dirty="0"/>
                    </a:p>
                  </a:txBody>
                  <a:tcPr/>
                </a:tc>
                <a:extLst>
                  <a:ext uri="{0D108BD9-81ED-4DB2-BD59-A6C34878D82A}">
                    <a16:rowId xmlns:a16="http://schemas.microsoft.com/office/drawing/2014/main" val="3146656345"/>
                  </a:ext>
                </a:extLst>
              </a:tr>
              <a:tr h="519902">
                <a:tc>
                  <a:txBody>
                    <a:bodyPr/>
                    <a:lstStyle/>
                    <a:p>
                      <a:pPr algn="ctr" rtl="1"/>
                      <a:r>
                        <a:rPr lang="en-US" dirty="0" smtClean="0"/>
                        <a:t>0.5≤D≤0.0.75</a:t>
                      </a:r>
                      <a:endParaRPr lang="en-US" dirty="0"/>
                    </a:p>
                  </a:txBody>
                  <a:tcPr/>
                </a:tc>
                <a:tc>
                  <a:txBody>
                    <a:bodyPr/>
                    <a:lstStyle/>
                    <a:p>
                      <a:pPr marL="0" marR="0" indent="0" algn="ctr" defTabSz="914400" rtl="1" eaLnBrk="1" latinLnBrk="0" hangingPunct="1">
                        <a:lnSpc>
                          <a:spcPct val="115000"/>
                        </a:lnSpc>
                        <a:spcBef>
                          <a:spcPts val="0"/>
                        </a:spcBef>
                        <a:spcAft>
                          <a:spcPts val="0"/>
                        </a:spcAft>
                      </a:pPr>
                      <a:r>
                        <a:rPr lang="fa-IR" sz="1800" kern="1200" dirty="0" smtClean="0">
                          <a:solidFill>
                            <a:schemeClr val="dk1"/>
                          </a:solidFill>
                          <a:latin typeface="+mn-lt"/>
                          <a:ea typeface="+mn-ea"/>
                          <a:cs typeface="+mn-cs"/>
                        </a:rPr>
                        <a:t>متوسط</a:t>
                      </a:r>
                      <a:endParaRPr lang="en-US" sz="1800" kern="1200" dirty="0">
                        <a:solidFill>
                          <a:schemeClr val="dk1"/>
                        </a:solidFill>
                        <a:latin typeface="+mn-lt"/>
                        <a:ea typeface="+mn-ea"/>
                        <a:cs typeface="+mn-cs"/>
                      </a:endParaRPr>
                    </a:p>
                  </a:txBody>
                  <a:tcPr marL="68580" marR="68580" marT="0" marB="0"/>
                </a:tc>
                <a:tc>
                  <a:txBody>
                    <a:bodyPr/>
                    <a:lstStyle/>
                    <a:p>
                      <a:pPr algn="ctr" rtl="1"/>
                      <a:r>
                        <a:rPr lang="fa-IR" dirty="0" smtClean="0"/>
                        <a:t>40 درصد</a:t>
                      </a:r>
                      <a:endParaRPr lang="en-US" dirty="0"/>
                    </a:p>
                  </a:txBody>
                  <a:tcPr/>
                </a:tc>
                <a:extLst>
                  <a:ext uri="{0D108BD9-81ED-4DB2-BD59-A6C34878D82A}">
                    <a16:rowId xmlns:a16="http://schemas.microsoft.com/office/drawing/2014/main" val="255154174"/>
                  </a:ext>
                </a:extLst>
              </a:tr>
              <a:tr h="519902">
                <a:tc>
                  <a:txBody>
                    <a:bodyPr/>
                    <a:lstStyle/>
                    <a:p>
                      <a:pPr algn="ctr" rtl="1"/>
                      <a:r>
                        <a:rPr lang="en-US" dirty="0" smtClean="0"/>
                        <a:t>0.75≤D≤1</a:t>
                      </a:r>
                      <a:endParaRPr lang="en-US" dirty="0"/>
                    </a:p>
                  </a:txBody>
                  <a:tcPr/>
                </a:tc>
                <a:tc>
                  <a:txBody>
                    <a:bodyPr/>
                    <a:lstStyle/>
                    <a:p>
                      <a:pPr marL="0" marR="0" indent="0" algn="ctr" defTabSz="914400" rtl="1" eaLnBrk="1" latinLnBrk="0" hangingPunct="1">
                        <a:lnSpc>
                          <a:spcPct val="115000"/>
                        </a:lnSpc>
                        <a:spcBef>
                          <a:spcPts val="0"/>
                        </a:spcBef>
                        <a:spcAft>
                          <a:spcPts val="0"/>
                        </a:spcAft>
                      </a:pPr>
                      <a:r>
                        <a:rPr lang="fa-IR" sz="1800" kern="1200" dirty="0" smtClean="0">
                          <a:solidFill>
                            <a:schemeClr val="dk1"/>
                          </a:solidFill>
                          <a:latin typeface="+mn-lt"/>
                          <a:ea typeface="+mn-ea"/>
                          <a:cs typeface="+mn-cs"/>
                        </a:rPr>
                        <a:t>زیاد</a:t>
                      </a:r>
                      <a:endParaRPr lang="en-US" sz="1800" kern="1200" dirty="0">
                        <a:solidFill>
                          <a:schemeClr val="dk1"/>
                        </a:solidFill>
                        <a:latin typeface="+mn-lt"/>
                        <a:ea typeface="+mn-ea"/>
                        <a:cs typeface="+mn-cs"/>
                      </a:endParaRPr>
                    </a:p>
                  </a:txBody>
                  <a:tcPr marL="68580" marR="68580" marT="0" marB="0"/>
                </a:tc>
                <a:tc>
                  <a:txBody>
                    <a:bodyPr/>
                    <a:lstStyle/>
                    <a:p>
                      <a:pPr algn="ctr" rtl="1"/>
                      <a:r>
                        <a:rPr lang="fa-IR" dirty="0" smtClean="0"/>
                        <a:t>20</a:t>
                      </a:r>
                      <a:r>
                        <a:rPr lang="fa-IR" baseline="0" dirty="0" smtClean="0"/>
                        <a:t> درصد</a:t>
                      </a:r>
                      <a:endParaRPr lang="en-US" dirty="0"/>
                    </a:p>
                  </a:txBody>
                  <a:tcPr/>
                </a:tc>
                <a:extLst>
                  <a:ext uri="{0D108BD9-81ED-4DB2-BD59-A6C34878D82A}">
                    <a16:rowId xmlns:a16="http://schemas.microsoft.com/office/drawing/2014/main" val="1442389633"/>
                  </a:ext>
                </a:extLst>
              </a:tr>
            </a:tbl>
          </a:graphicData>
        </a:graphic>
      </p:graphicFrame>
    </p:spTree>
    <p:extLst>
      <p:ext uri="{BB962C8B-B14F-4D97-AF65-F5344CB8AC3E}">
        <p14:creationId xmlns:p14="http://schemas.microsoft.com/office/powerpoint/2010/main" val="53864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 بخش های مورد </a:t>
            </a:r>
            <a:r>
              <a:rPr lang="fa-IR" sz="5400" dirty="0" smtClean="0">
                <a:cs typeface="B Nazanin" panose="00000400000000000000" pitchFamily="2" charset="-78"/>
              </a:rPr>
              <a:t>بررسی در فاز دوم</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28</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27407837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p:cNvGraphicFramePr>
            <a:graphicFrameLocks noGrp="1"/>
          </p:cNvGraphicFramePr>
          <p:nvPr>
            <p:ph idx="1"/>
            <p:extLst>
              <p:ext uri="{D42A27DB-BD31-4B8C-83A1-F6EECF244321}">
                <p14:modId xmlns:p14="http://schemas.microsoft.com/office/powerpoint/2010/main" val="1317590450"/>
              </p:ext>
            </p:extLst>
          </p:nvPr>
        </p:nvGraphicFramePr>
        <p:xfrm>
          <a:off x="2638697" y="2457889"/>
          <a:ext cx="7067006" cy="363147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2838996550"/>
              </p:ext>
            </p:extLst>
          </p:nvPr>
        </p:nvGraphicFramePr>
        <p:xfrm>
          <a:off x="2321922" y="2507963"/>
          <a:ext cx="7700556" cy="3581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89463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4D4F35BA-C356-4067-B64E-7A8E9C99F7DE}"/>
                                            </p:graphicEl>
                                          </p:spTgt>
                                        </p:tgtEl>
                                        <p:attrNameLst>
                                          <p:attrName>style.visibility</p:attrName>
                                        </p:attrNameLst>
                                      </p:cBhvr>
                                      <p:to>
                                        <p:strVal val="visible"/>
                                      </p:to>
                                    </p:set>
                                    <p:animEffect transition="in" filter="fade">
                                      <p:cBhvr>
                                        <p:cTn id="12" dur="500"/>
                                        <p:tgtEl>
                                          <p:spTgt spid="7">
                                            <p:graphicEl>
                                              <a:dgm id="{4D4F35BA-C356-4067-B64E-7A8E9C99F7D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D9EA7A51-4373-49AE-B27B-BC3F5E348314}"/>
                                            </p:graphicEl>
                                          </p:spTgt>
                                        </p:tgtEl>
                                        <p:attrNameLst>
                                          <p:attrName>style.visibility</p:attrName>
                                        </p:attrNameLst>
                                      </p:cBhvr>
                                      <p:to>
                                        <p:strVal val="visible"/>
                                      </p:to>
                                    </p:set>
                                    <p:animEffect transition="in" filter="fade">
                                      <p:cBhvr>
                                        <p:cTn id="17" dur="500"/>
                                        <p:tgtEl>
                                          <p:spTgt spid="7">
                                            <p:graphicEl>
                                              <a:dgm id="{D9EA7A51-4373-49AE-B27B-BC3F5E34831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10145630-8C26-445A-A919-2108A61BA4DC}"/>
                                            </p:graphicEl>
                                          </p:spTgt>
                                        </p:tgtEl>
                                        <p:attrNameLst>
                                          <p:attrName>style.visibility</p:attrName>
                                        </p:attrNameLst>
                                      </p:cBhvr>
                                      <p:to>
                                        <p:strVal val="visible"/>
                                      </p:to>
                                    </p:set>
                                    <p:animEffect transition="in" filter="fade">
                                      <p:cBhvr>
                                        <p:cTn id="22" dur="500"/>
                                        <p:tgtEl>
                                          <p:spTgt spid="7">
                                            <p:graphicEl>
                                              <a:dgm id="{10145630-8C26-445A-A919-2108A61BA4D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382BA4B5-44D3-477A-AC35-CF756FED73BA}"/>
                                            </p:graphicEl>
                                          </p:spTgt>
                                        </p:tgtEl>
                                        <p:attrNameLst>
                                          <p:attrName>style.visibility</p:attrName>
                                        </p:attrNameLst>
                                      </p:cBhvr>
                                      <p:to>
                                        <p:strVal val="visible"/>
                                      </p:to>
                                    </p:set>
                                    <p:animEffect transition="in" filter="fade">
                                      <p:cBhvr>
                                        <p:cTn id="27" dur="500"/>
                                        <p:tgtEl>
                                          <p:spTgt spid="7">
                                            <p:graphicEl>
                                              <a:dgm id="{382BA4B5-44D3-477A-AC35-CF756FED73BA}"/>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graphicEl>
                                              <a:dgm id="{4AAB771B-300B-4BB4-A6A5-D591725230F3}"/>
                                            </p:graphicEl>
                                          </p:spTgt>
                                        </p:tgtEl>
                                        <p:attrNameLst>
                                          <p:attrName>style.visibility</p:attrName>
                                        </p:attrNameLst>
                                      </p:cBhvr>
                                      <p:to>
                                        <p:strVal val="visible"/>
                                      </p:to>
                                    </p:set>
                                    <p:animEffect transition="in" filter="fade">
                                      <p:cBhvr>
                                        <p:cTn id="32" dur="500"/>
                                        <p:tgtEl>
                                          <p:spTgt spid="7">
                                            <p:graphicEl>
                                              <a:dgm id="{4AAB771B-300B-4BB4-A6A5-D591725230F3}"/>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graphicEl>
                                              <a:dgm id="{73159609-5369-46F9-82F6-209C3DE7B8F5}"/>
                                            </p:graphicEl>
                                          </p:spTgt>
                                        </p:tgtEl>
                                        <p:attrNameLst>
                                          <p:attrName>style.visibility</p:attrName>
                                        </p:attrNameLst>
                                      </p:cBhvr>
                                      <p:to>
                                        <p:strVal val="visible"/>
                                      </p:to>
                                    </p:set>
                                    <p:animEffect transition="in" filter="fade">
                                      <p:cBhvr>
                                        <p:cTn id="37" dur="500"/>
                                        <p:tgtEl>
                                          <p:spTgt spid="7">
                                            <p:graphicEl>
                                              <a:dgm id="{73159609-5369-46F9-82F6-209C3DE7B8F5}"/>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graphicEl>
                                              <a:dgm id="{2CAAD4E9-6B91-4FC6-A2B0-8BB9EF4DD9CD}"/>
                                            </p:graphicEl>
                                          </p:spTgt>
                                        </p:tgtEl>
                                        <p:attrNameLst>
                                          <p:attrName>style.visibility</p:attrName>
                                        </p:attrNameLst>
                                      </p:cBhvr>
                                      <p:to>
                                        <p:strVal val="visible"/>
                                      </p:to>
                                    </p:set>
                                    <p:animEffect transition="in" filter="fade">
                                      <p:cBhvr>
                                        <p:cTn id="42" dur="500"/>
                                        <p:tgtEl>
                                          <p:spTgt spid="7">
                                            <p:graphicEl>
                                              <a:dgm id="{2CAAD4E9-6B91-4FC6-A2B0-8BB9EF4DD9C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graphicEl>
                                              <a:dgm id="{F89CD7E0-AF4E-4BC4-AF3B-BF719C8944D1}"/>
                                            </p:graphicEl>
                                          </p:spTgt>
                                        </p:tgtEl>
                                        <p:attrNameLst>
                                          <p:attrName>style.visibility</p:attrName>
                                        </p:attrNameLst>
                                      </p:cBhvr>
                                      <p:to>
                                        <p:strVal val="visible"/>
                                      </p:to>
                                    </p:set>
                                    <p:animEffect transition="in" filter="fade">
                                      <p:cBhvr>
                                        <p:cTn id="47" dur="500"/>
                                        <p:tgtEl>
                                          <p:spTgt spid="7">
                                            <p:graphicEl>
                                              <a:dgm id="{F89CD7E0-AF4E-4BC4-AF3B-BF719C8944D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smtClean="0">
                <a:cs typeface="B Nazanin" panose="00000400000000000000" pitchFamily="2" charset="-78"/>
              </a:rPr>
              <a:t>استقرار و خوشه بندی</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29</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27407837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1371600" y="2246811"/>
            <a:ext cx="9601200" cy="3581400"/>
          </a:xfrm>
        </p:spPr>
        <p:txBody>
          <a:bodyPr>
            <a:normAutofit fontScale="85000" lnSpcReduction="20000"/>
          </a:bodyPr>
          <a:lstStyle/>
          <a:p>
            <a:pPr algn="just" rtl="1">
              <a:buFont typeface="Arial" panose="020B0604020202020204" pitchFamily="34" charset="0"/>
              <a:buChar char="•"/>
            </a:pPr>
            <a:r>
              <a:rPr lang="fa-IR" dirty="0" smtClean="0">
                <a:cs typeface="+mj-cs"/>
              </a:rPr>
              <a:t>در </a:t>
            </a:r>
            <a:r>
              <a:rPr lang="fa-IR" dirty="0">
                <a:cs typeface="+mj-cs"/>
              </a:rPr>
              <a:t>اﻳﻦ ﻣﺮﺣﻠﻪ ﮔﺮهﻫﺎ، ﻫﻤﺴﺎﻳﻪﻫﺎى ﺧﻮد را ﺷﻨﺎﺳﺎﻳﻰ و ﻋﻤﻞ ﺧﻮﺷﻪﺑﻨﺪى را ﻣﻄﺎﺑﻖ ﺑﺎ پروتكل </a:t>
            </a:r>
            <a:r>
              <a:rPr lang="fa-IR" dirty="0" smtClean="0">
                <a:cs typeface="+mj-cs"/>
              </a:rPr>
              <a:t>ﺧﻮﺷﻪﺑﻨﺪى</a:t>
            </a:r>
            <a:r>
              <a:rPr lang="en-US" dirty="0" smtClean="0">
                <a:cs typeface="+mj-cs"/>
              </a:rPr>
              <a:t>LEACH </a:t>
            </a:r>
            <a:r>
              <a:rPr lang="fa-IR" dirty="0" smtClean="0">
                <a:cs typeface="+mj-cs"/>
              </a:rPr>
              <a:t> اﻧﺠﺎم </a:t>
            </a:r>
            <a:r>
              <a:rPr lang="fa-IR" dirty="0">
                <a:cs typeface="+mj-cs"/>
              </a:rPr>
              <a:t>ﻣﻰدﻫﻨﺪ. اين پروتكل يكى از معروفترين پروتكل هاى سلسله مراتبى براى شبكه هاى حسگر بى سيم است </a:t>
            </a:r>
            <a:r>
              <a:rPr lang="fa-IR" dirty="0" smtClean="0">
                <a:cs typeface="+mj-cs"/>
              </a:rPr>
              <a:t>.</a:t>
            </a:r>
            <a:endParaRPr lang="en-US" dirty="0" smtClean="0">
              <a:cs typeface="+mj-cs"/>
            </a:endParaRPr>
          </a:p>
          <a:p>
            <a:pPr algn="just" rtl="1">
              <a:buFont typeface="Arial" panose="020B0604020202020204" pitchFamily="34" charset="0"/>
              <a:buChar char="•"/>
            </a:pPr>
            <a:r>
              <a:rPr lang="fa-IR" dirty="0">
                <a:cs typeface="+mj-cs"/>
              </a:rPr>
              <a:t>اين پروتكل يكى از معروفترين پروتكل هاى سلسله مراتبى براى شبكه هاى حسگر بى سيم است[.١١ ]در اين پروتكل زمان به قسمتهايى به نام دور تقسيم مى شود .هر دور نيز به دو فاز تقسيم مى شود . فاز اول راه اندازى نام دارد كه در واقع فاز تشكيل خوشه ها است و فاز دوم مربوط به عملكرد عادى شبكه است كه فاز حالت پايدار نام دارد. در فاز اول بنابر يك تابع احتمال تطبيقى،سرخوشه ها ٢ انتشا مى شوند .انتشا سرخوشه ها بدين صورت است كه هر گره ى حسگر يك عدد به صورت تصادفى بين صفرو يك انتشا مى كند .اگر اين عدد كوچكتر از يك آستانه ى تعيين شده باشد، در طول آن دور آن گره به عنوان سرخوشه انتخا ب مى شود. </a:t>
            </a:r>
          </a:p>
          <a:p>
            <a:pPr algn="just" rtl="1">
              <a:buFont typeface="Arial" panose="020B0604020202020204" pitchFamily="34" charset="0"/>
              <a:buChar char="•"/>
            </a:pPr>
            <a:r>
              <a:rPr lang="fa-IR" dirty="0">
                <a:cs typeface="+mj-cs"/>
              </a:rPr>
              <a:t>اين تابع احتمالى طورى طراحى شده است كه در ظرف تعداد مشخصى از دورها هر حسگر فقط يك بار سرخوشه شودو بدين صورت مصرف انرژى روى كل شبكه پخش شود .پس از آنكه در فاز راه اندازى هر دور، سرخوشه ها انتخاب شدند، هر سرخوشه انتخاب خود را به عنوان سرخوشه به ساير گره ها اعلام مى كند و هر گره نيز سرخوشه مناسب براى خود را انتخاب مى كند و اين امر را به سرخوشه مربوطه اعلام مى كند .سپس هر سرخوشه براى حسگرهاى خوشه ى خود برنامه ريزى زمانى انجام مى دهد وبراى هر حسگر يك برش زمانى تخصيص مى دهد تا بواسطه آن از رخداد تصادم بين داده هاى حسگرهاى هر خوشه جلوگيرى شود.در فاز دوم هر حسگر داده ى خود را در برش زمانى خودش مى فرستد و سرخوشه پس از دريافت همه اطلاعات حسگرهاى موجود در خوشه اش، آنها راتركيب كرده و به ايستگاه پايه مى فرستد .با توجه به اينكه هر سرخوشه همه داده هاى حسگرهاى موجود در خوشه را تركيب مى كند، در حجم داده هاى ارسالى به ايستگاه پايه و در نتيجه در مصرف انرژى صرفه جويى قابل توجهى بدست مى آيد. </a:t>
            </a:r>
          </a:p>
          <a:p>
            <a:pPr algn="just" rtl="1">
              <a:buFont typeface="Arial" panose="020B0604020202020204" pitchFamily="34" charset="0"/>
              <a:buChar char="•"/>
            </a:pPr>
            <a:endParaRPr lang="fa-IR" dirty="0" smtClean="0">
              <a:cs typeface="+mj-cs"/>
            </a:endParaRPr>
          </a:p>
          <a:p>
            <a:pPr algn="just" rtl="1">
              <a:buFont typeface="Arial" panose="020B0604020202020204" pitchFamily="34" charset="0"/>
              <a:buChar char="•"/>
            </a:pPr>
            <a:endParaRPr lang="fa-IR" dirty="0">
              <a:cs typeface="+mj-cs"/>
            </a:endParaRPr>
          </a:p>
        </p:txBody>
      </p:sp>
    </p:spTree>
    <p:extLst>
      <p:ext uri="{BB962C8B-B14F-4D97-AF65-F5344CB8AC3E}">
        <p14:creationId xmlns:p14="http://schemas.microsoft.com/office/powerpoint/2010/main" val="356124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dirty="0" smtClean="0">
                <a:cs typeface="B Nazanin" panose="00000400000000000000" pitchFamily="2" charset="-78"/>
              </a:rPr>
              <a:t>فهرست مطالب</a:t>
            </a:r>
            <a:endParaRPr lang="en-US" sz="6000" dirty="0">
              <a:cs typeface="B Nazanin" panose="00000400000000000000" pitchFamily="2" charset="-78"/>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88006380"/>
              </p:ext>
            </p:extLst>
          </p:nvPr>
        </p:nvGraphicFramePr>
        <p:xfrm>
          <a:off x="1371597" y="2286000"/>
          <a:ext cx="9697431"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B31E160C-10BF-4B57-B5AE-0AD5E50D8543}" type="slidenum">
              <a:rPr lang="en-US" smtClean="0"/>
              <a:t>3</a:t>
            </a:fld>
            <a:endParaRPr lang="en-US" dirty="0"/>
          </a:p>
        </p:txBody>
      </p:sp>
    </p:spTree>
    <p:extLst>
      <p:ext uri="{BB962C8B-B14F-4D97-AF65-F5344CB8AC3E}">
        <p14:creationId xmlns:p14="http://schemas.microsoft.com/office/powerpoint/2010/main" val="169746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5D3A9DDB-A0D7-4557-BA5B-929954837E95}"/>
                                            </p:graphicEl>
                                          </p:spTgt>
                                        </p:tgtEl>
                                        <p:attrNameLst>
                                          <p:attrName>style.visibility</p:attrName>
                                        </p:attrNameLst>
                                      </p:cBhvr>
                                      <p:to>
                                        <p:strVal val="visible"/>
                                      </p:to>
                                    </p:set>
                                    <p:animEffect transition="in" filter="fade">
                                      <p:cBhvr>
                                        <p:cTn id="12" dur="500"/>
                                        <p:tgtEl>
                                          <p:spTgt spid="6">
                                            <p:graphicEl>
                                              <a:dgm id="{5D3A9DDB-A0D7-4557-BA5B-929954837E9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577583CD-0F8D-49B1-BDE5-BC45CE5CEC9A}"/>
                                            </p:graphicEl>
                                          </p:spTgt>
                                        </p:tgtEl>
                                        <p:attrNameLst>
                                          <p:attrName>style.visibility</p:attrName>
                                        </p:attrNameLst>
                                      </p:cBhvr>
                                      <p:to>
                                        <p:strVal val="visible"/>
                                      </p:to>
                                    </p:set>
                                    <p:animEffect transition="in" filter="fade">
                                      <p:cBhvr>
                                        <p:cTn id="17" dur="500"/>
                                        <p:tgtEl>
                                          <p:spTgt spid="6">
                                            <p:graphicEl>
                                              <a:dgm id="{577583CD-0F8D-49B1-BDE5-BC45CE5CEC9A}"/>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graphicEl>
                                              <a:dgm id="{211C6DE9-5045-4537-8A31-866E537B394B}"/>
                                            </p:graphicEl>
                                          </p:spTgt>
                                        </p:tgtEl>
                                        <p:attrNameLst>
                                          <p:attrName>style.visibility</p:attrName>
                                        </p:attrNameLst>
                                      </p:cBhvr>
                                      <p:to>
                                        <p:strVal val="visible"/>
                                      </p:to>
                                    </p:set>
                                    <p:animEffect transition="in" filter="fade">
                                      <p:cBhvr>
                                        <p:cTn id="20" dur="500"/>
                                        <p:tgtEl>
                                          <p:spTgt spid="6">
                                            <p:graphicEl>
                                              <a:dgm id="{211C6DE9-5045-4537-8A31-866E537B394B}"/>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graphicEl>
                                              <a:dgm id="{25943479-1080-419A-9A43-D25BC6E31682}"/>
                                            </p:graphicEl>
                                          </p:spTgt>
                                        </p:tgtEl>
                                        <p:attrNameLst>
                                          <p:attrName>style.visibility</p:attrName>
                                        </p:attrNameLst>
                                      </p:cBhvr>
                                      <p:to>
                                        <p:strVal val="visible"/>
                                      </p:to>
                                    </p:set>
                                    <p:animEffect transition="in" filter="fade">
                                      <p:cBhvr>
                                        <p:cTn id="25" dur="500"/>
                                        <p:tgtEl>
                                          <p:spTgt spid="6">
                                            <p:graphicEl>
                                              <a:dgm id="{25943479-1080-419A-9A43-D25BC6E31682}"/>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graphicEl>
                                              <a:dgm id="{3FD7E1A4-F50B-4B7C-9D6E-79AE32B7D4C1}"/>
                                            </p:graphicEl>
                                          </p:spTgt>
                                        </p:tgtEl>
                                        <p:attrNameLst>
                                          <p:attrName>style.visibility</p:attrName>
                                        </p:attrNameLst>
                                      </p:cBhvr>
                                      <p:to>
                                        <p:strVal val="visible"/>
                                      </p:to>
                                    </p:set>
                                    <p:animEffect transition="in" filter="fade">
                                      <p:cBhvr>
                                        <p:cTn id="28" dur="500"/>
                                        <p:tgtEl>
                                          <p:spTgt spid="6">
                                            <p:graphicEl>
                                              <a:dgm id="{3FD7E1A4-F50B-4B7C-9D6E-79AE32B7D4C1}"/>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graphicEl>
                                              <a:dgm id="{52630FF8-03B5-42B0-BE0B-0053A613660E}"/>
                                            </p:graphicEl>
                                          </p:spTgt>
                                        </p:tgtEl>
                                        <p:attrNameLst>
                                          <p:attrName>style.visibility</p:attrName>
                                        </p:attrNameLst>
                                      </p:cBhvr>
                                      <p:to>
                                        <p:strVal val="visible"/>
                                      </p:to>
                                    </p:set>
                                    <p:animEffect transition="in" filter="fade">
                                      <p:cBhvr>
                                        <p:cTn id="33" dur="500"/>
                                        <p:tgtEl>
                                          <p:spTgt spid="6">
                                            <p:graphicEl>
                                              <a:dgm id="{52630FF8-03B5-42B0-BE0B-0053A613660E}"/>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graphicEl>
                                              <a:dgm id="{66EAA7BF-93D4-49BB-8045-66E6468AA167}"/>
                                            </p:graphicEl>
                                          </p:spTgt>
                                        </p:tgtEl>
                                        <p:attrNameLst>
                                          <p:attrName>style.visibility</p:attrName>
                                        </p:attrNameLst>
                                      </p:cBhvr>
                                      <p:to>
                                        <p:strVal val="visible"/>
                                      </p:to>
                                    </p:set>
                                    <p:animEffect transition="in" filter="fade">
                                      <p:cBhvr>
                                        <p:cTn id="36" dur="500"/>
                                        <p:tgtEl>
                                          <p:spTgt spid="6">
                                            <p:graphicEl>
                                              <a:dgm id="{66EAA7BF-93D4-49BB-8045-66E6468AA167}"/>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graphicEl>
                                              <a:dgm id="{58AEF054-AF21-4923-937E-3D151E225F6E}"/>
                                            </p:graphicEl>
                                          </p:spTgt>
                                        </p:tgtEl>
                                        <p:attrNameLst>
                                          <p:attrName>style.visibility</p:attrName>
                                        </p:attrNameLst>
                                      </p:cBhvr>
                                      <p:to>
                                        <p:strVal val="visible"/>
                                      </p:to>
                                    </p:set>
                                    <p:animEffect transition="in" filter="fade">
                                      <p:cBhvr>
                                        <p:cTn id="41" dur="500"/>
                                        <p:tgtEl>
                                          <p:spTgt spid="6">
                                            <p:graphicEl>
                                              <a:dgm id="{58AEF054-AF21-4923-937E-3D151E225F6E}"/>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graphicEl>
                                              <a:dgm id="{EA760B27-F016-46E9-AE31-1CC9F34E0A9D}"/>
                                            </p:graphicEl>
                                          </p:spTgt>
                                        </p:tgtEl>
                                        <p:attrNameLst>
                                          <p:attrName>style.visibility</p:attrName>
                                        </p:attrNameLst>
                                      </p:cBhvr>
                                      <p:to>
                                        <p:strVal val="visible"/>
                                      </p:to>
                                    </p:set>
                                    <p:animEffect transition="in" filter="fade">
                                      <p:cBhvr>
                                        <p:cTn id="44" dur="500"/>
                                        <p:tgtEl>
                                          <p:spTgt spid="6">
                                            <p:graphicEl>
                                              <a:dgm id="{EA760B27-F016-46E9-AE31-1CC9F34E0A9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smtClean="0">
                <a:cs typeface="B Nazanin" panose="00000400000000000000" pitchFamily="2" charset="-78"/>
              </a:rPr>
              <a:t>کشف هدف</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30</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27407837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1371600" y="2246811"/>
            <a:ext cx="9601200" cy="3581400"/>
          </a:xfrm>
        </p:spPr>
        <p:txBody>
          <a:bodyPr>
            <a:normAutofit/>
          </a:bodyPr>
          <a:lstStyle/>
          <a:p>
            <a:pPr algn="just" rtl="1">
              <a:buFont typeface="Arial" panose="020B0604020202020204" pitchFamily="34" charset="0"/>
              <a:buChar char="•"/>
            </a:pPr>
            <a:r>
              <a:rPr lang="fa-IR" dirty="0">
                <a:cs typeface="+mj-cs"/>
              </a:rPr>
              <a:t>در این پژوهش برای اطمینان از کشف اهداف پس از پخش تصادفی گره ها در محیط، گره هایی که در مرز محیط مورد بررسی قرار گرفته اند (گره هایی که فاصله طول و یا عرض جغرافیایی آنها از مرز کمتر از  شعاع حسگری است) همیشه روش هستند و برای جلوگیری از اتمام انرژی آنها به صورت دوره با گره ها جدید جایگزین خواهند شد</a:t>
            </a:r>
          </a:p>
          <a:p>
            <a:pPr algn="just" rtl="1">
              <a:buFont typeface="Arial" panose="020B0604020202020204" pitchFamily="34" charset="0"/>
              <a:buChar char="•"/>
            </a:pPr>
            <a:r>
              <a:rPr lang="fa-IR" dirty="0">
                <a:cs typeface="+mj-cs"/>
              </a:rPr>
              <a:t>درصورتی که یک هدف به محیط وارد شود، ﺗﻌﺪادى از ﮔﺮهﻫﺎى ﺣﺴﮕﺮ وﺟﻮد ﻫﺪف را در ﺣﻮزه ى ﺣﺴﻰ ﺧﻮد ﺗﺸﺨﻴﺺ ﺧﻮاﻫﻨﺪ داد. این ﮔﺮهﻫﺎ ﻛﻪ ﻫﺪف را ﺷﻨﺎﺳﺎﻳﻰ ﻧﻤﻮده اﻧﺪ ﺑﻪ ﺳﺮﺧﻮﺷﻪ ﭘﻴﻐﺎﻣﻰ در ﻗﺎﻟﺐ ﺷﻜﻞ ٥ ارﺳﺎل ﻣﻰﻛﻨﻨﺪ.</a:t>
            </a:r>
            <a:endParaRPr lang="fa-IR" dirty="0">
              <a:cs typeface="+mj-cs"/>
            </a:endParaRPr>
          </a:p>
        </p:txBody>
      </p:sp>
    </p:spTree>
    <p:extLst>
      <p:ext uri="{BB962C8B-B14F-4D97-AF65-F5344CB8AC3E}">
        <p14:creationId xmlns:p14="http://schemas.microsoft.com/office/powerpoint/2010/main" val="295062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smtClean="0">
                <a:cs typeface="B Nazanin" panose="00000400000000000000" pitchFamily="2" charset="-78"/>
              </a:rPr>
              <a:t>ردیابی اهداف متحرک</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31</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27407837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1371600" y="2246811"/>
            <a:ext cx="9601200" cy="3581400"/>
          </a:xfrm>
        </p:spPr>
        <p:txBody>
          <a:bodyPr>
            <a:normAutofit/>
          </a:bodyPr>
          <a:lstStyle/>
          <a:p>
            <a:pPr algn="just" rtl="1">
              <a:buFont typeface="Arial" panose="020B0604020202020204" pitchFamily="34" charset="0"/>
              <a:buChar char="•"/>
            </a:pPr>
            <a:r>
              <a:rPr lang="fa-IR" dirty="0">
                <a:cs typeface="+mj-cs"/>
              </a:rPr>
              <a:t>در اﻳﻦ ﻣﺮﺣﻠﻪ، ﺳﺮﺧﻮﺷﻪ ﺑﻪ ﻛﻤﻚ ﻓﺎﺻﻠﻪ ﮔﺮهﻫﺎى ﻋﻀﻮ از ﻫﺪف ﻣﺘﺤﺮك ﻣﺨﺘﺼﺎت ﻫﺪف ﻣﺘﺤﺮك و تعداد اهداف موجود در محدوده را ﺗﻌﻴﻴﻦ و به همراه اطلاعات گره های حسگر در خوشه خود برای ایستگاه ارسال می کند، سپس ایستگاه به کمک اطلاعات دریافتی از سرخوشه ها با اجرای الگوریتم تصمیم گیری پیشنهادی در فاز اول این پژوهش، وضعیت گره ها را محاسبه کرده و به سرخوشه ها اطلاع داده و درنتیجه گره های حسگر مشخص شده تغییر وضعیت خواهند داد</a:t>
            </a:r>
            <a:endParaRPr lang="fa-IR" dirty="0">
              <a:cs typeface="+mj-cs"/>
            </a:endParaRPr>
          </a:p>
        </p:txBody>
      </p:sp>
    </p:spTree>
    <p:extLst>
      <p:ext uri="{BB962C8B-B14F-4D97-AF65-F5344CB8AC3E}">
        <p14:creationId xmlns:p14="http://schemas.microsoft.com/office/powerpoint/2010/main" val="374140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smtClean="0">
                <a:cs typeface="B Nazanin" panose="00000400000000000000" pitchFamily="2" charset="-78"/>
              </a:rPr>
              <a:t>بازیابی اهداف متحرک</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32</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27407837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1371600" y="2246811"/>
            <a:ext cx="9601200" cy="3581400"/>
          </a:xfrm>
        </p:spPr>
        <p:txBody>
          <a:bodyPr>
            <a:normAutofit fontScale="62500" lnSpcReduction="20000"/>
          </a:bodyPr>
          <a:lstStyle/>
          <a:p>
            <a:pPr algn="just" rtl="1">
              <a:buFont typeface="Arial" panose="020B0604020202020204" pitchFamily="34" charset="0"/>
              <a:buChar char="•"/>
            </a:pPr>
            <a:r>
              <a:rPr lang="fa-IR" dirty="0">
                <a:cs typeface="+mj-cs"/>
              </a:rPr>
              <a:t>ﺑﺎزﻳﺎﺑﻰ ﻫﺪف در این پژوهش </a:t>
            </a:r>
            <a:r>
              <a:rPr lang="fa-IR" dirty="0" smtClean="0">
                <a:cs typeface="+mj-cs"/>
              </a:rPr>
              <a:t>شامل ﺳﻪ </a:t>
            </a:r>
            <a:r>
              <a:rPr lang="fa-IR" dirty="0">
                <a:cs typeface="+mj-cs"/>
              </a:rPr>
              <a:t>ﻣﺮﺣﻠﻪ است ﻛﻪ در ﺻﻮرﺗﻰ ﻛﻪ ﮔﺮهﻫﺎ در ﻣﺮﺣﻠﻪ اول ﻣﻮﻓﻖ ﺑﻪ ﺑﺎزﻳﺎﺑﻰ ﻫﺪف ﻧﺸﻮﻧﺪ، ﻣﺮاﺣﻞ دوم و ﺳﻮم اﺟﺮا ﻣﻰﺷﻮﻧﺪ. اﻳﻦ ﻣﺮاﺣﻞ ﻋﺒﺎرﺗﻨﺪ از:</a:t>
            </a:r>
          </a:p>
          <a:p>
            <a:pPr algn="just" rtl="1">
              <a:buFont typeface="Arial" panose="020B0604020202020204" pitchFamily="34" charset="0"/>
              <a:buChar char="•"/>
            </a:pPr>
            <a:r>
              <a:rPr lang="fa-IR" dirty="0">
                <a:cs typeface="+mj-cs"/>
              </a:rPr>
              <a:t>•	ﻣﺮﺣﻠﻪ اول: ﺑﺎ از دﺳﺖ رﻓﺘﻦ ﻫﺪف در اﻳﺘﺪا ﮔﺮهﻫﺎى دﻧﺒﺎل ﻛﻨﻨﺪه در اﻟﮕﻮرﻳﺘﻢ پیشنهادی ﺑﺎ ﺷﻌﺎع ﺑﺎﻻﺗﺮ ﺑﻪ ﺣﺲ ﻛﺮدن اﻟﮕﻮرﻳﺘﻢ ﺗﺤﺖ ﭘﻮﺷﺶ ﺧﻮد ﭘﺮداﺧﺘﻪ ﺗﺎ ﻫﺪف ﻣﻮرد ﻧﻈﺮ را ﺑﺎزﻳﺎﺑﻰ ﻧﻤﺎﻳند</a:t>
            </a:r>
          </a:p>
          <a:p>
            <a:pPr algn="just" rtl="1">
              <a:buFont typeface="Arial" panose="020B0604020202020204" pitchFamily="34" charset="0"/>
              <a:buChar char="•"/>
            </a:pPr>
            <a:r>
              <a:rPr lang="fa-IR" dirty="0">
                <a:cs typeface="+mj-cs"/>
              </a:rPr>
              <a:t>•	ﻣﺮﺣﻠﻪ دوم: در ﺻﻮرت ﻛﺸﻒ ﻧﺸﺪن ﻫﺪف، ﺳﺮﺧﻮﺷﻪى ﺧﻮﺷﻪ ﻓﻌﺎل، ﺳﺮﺧﻮﺷﻪى ﻫﻤﺴﺎﻳﻪ را از اﻳﻦ اﻣﺮ آﮔﺎه ﻣﻰ-ﺳﺎزد. ﺳﺮﺧﻮﺷﻪ ﻫﻤﺴﺎﻳﻪ ﻣﻮرد ﻧﻈﺮ ﻧﺰدﻳﻚﺗﺮﻳﻦ ﮔﺮه ﻣﺮزى ﺑﻪ ﺧﻮﺷﻪ ﻣﻮرد ﻧﻈﺮ را ﺟﻬﺖ ﻫﻤﻜﺎرى ﺑﺎ ﮔﺮهﻫﺎى ﺧﻮﺷﻪ ﻫﻤﺴﺎﻳﻪ ﻓﻌﺎل ﻛﺮد و ﺟﺴﺘﺠﻮ در ﻣﺤﺪوده ﻣﻮرد ﻧﻈﺮ ﺑﺎ ﻫﻤﻜﺎرى ﮔﺮه ﻓﻌﺎل ﺷﺪه اداﻣﻪ ﻣﻰﻳﺎﺑﺪ.</a:t>
            </a:r>
          </a:p>
          <a:p>
            <a:pPr algn="just" rtl="1">
              <a:buFont typeface="Arial" panose="020B0604020202020204" pitchFamily="34" charset="0"/>
              <a:buChar char="•"/>
            </a:pPr>
            <a:r>
              <a:rPr lang="fa-IR" dirty="0">
                <a:cs typeface="+mj-cs"/>
              </a:rPr>
              <a:t>•	ﻣﺮﺣﻠﻪ ﺳﻮم: در ﺻﻮرت ﺷﻜﺴﺖ در ﺑﺎزﻳﺎﺑﻰ ﻫﺪف در دو ﻣﺮﺣﻠﻪ ﭘﻴﺶ، ﺑﺎ ﺗﻮﺟﻪ ﺑﻪ ﻧﺤﻮه ﺣﺮﻛﺖ آﺧﺮﻳﻦ ﻟﺤﻈﻪ ﻫﺪف و ﺳﺮﻋﺖ ﻫﺪف ﻣﻮرد ﻧﻈﺮ ﮔﺮهﻫﺎى ﺑﻴﺸﺘﺮى را ﺑﻪ ﻣﻨﻈﻮر ﺟﺴﺘﺠﻮ ﻓﻌﺎل ﻣﻰﺳﺎزد:</a:t>
            </a:r>
          </a:p>
          <a:p>
            <a:pPr algn="just" rtl="1">
              <a:buFont typeface="Arial" panose="020B0604020202020204" pitchFamily="34" charset="0"/>
              <a:buChar char="•"/>
            </a:pPr>
            <a:r>
              <a:rPr lang="en-US" dirty="0">
                <a:cs typeface="+mj-cs"/>
              </a:rPr>
              <a:t>o	</a:t>
            </a:r>
            <a:r>
              <a:rPr lang="fa-IR" dirty="0">
                <a:cs typeface="+mj-cs"/>
              </a:rPr>
              <a:t>ﺳﺮﻋﺖ ﻳﻚ ﻣﺘﺮ ﺑﺮ ﺛﺎﻧﻴﻪ: ﺳﺮﺧﻮﺷﻪى ﺧﻮﺷﻪ ﻓﻌﺎل در ﻫﺮ ﺑﺎر اﺟﺮاى و ﺑﺎزﻳﺎﺑﻰ ﻫﺪف ﺗﻮﺳﻂ اﻟﮕﻮرﻳﺘﻢ ﺟﺴﺘﺠﻮ ﻳﻚ ﮔﺮه ﺑﺎ ﺗﻮﺟﻪ ﺑﻪ زاوﻳﻪ ﺣﺮﻛﺖ ﻫﺪف در ﺟﻬﺖ ﺑﺎزﻳﺎﺑﻰ ﻓﻌﺎل ﻣﻰﻧﻤﺎﻳﺪ.</a:t>
            </a:r>
          </a:p>
          <a:p>
            <a:pPr algn="just" rtl="1">
              <a:buFont typeface="Arial" panose="020B0604020202020204" pitchFamily="34" charset="0"/>
              <a:buChar char="•"/>
            </a:pPr>
            <a:r>
              <a:rPr lang="en-US" dirty="0">
                <a:cs typeface="+mj-cs"/>
              </a:rPr>
              <a:t>o	</a:t>
            </a:r>
            <a:r>
              <a:rPr lang="fa-IR" dirty="0">
                <a:cs typeface="+mj-cs"/>
              </a:rPr>
              <a:t>ﺳﺮﻋﺖ ﭘﻨﺞ ﻣﺘﺮ ﺑﺮ ﺛﺎﻧﻴﻪ: ﺳﺮﺧﻮﺷﻪى ﺧﻮﺷﻪ ﻓﻌﺎل در ﻫﺮ ﺑﺎر اﺟﺮا و ﺑﺎزﻳﺎﺑﻰ ﻫﺪف ﺗﻮﺳﻂ اﻟﮕﻮرﻳﺘﻢ ﺟﺴﺘﺠﻮ دو ﮔﺮه ﺑﺎ ﺗﻮﺟﻪ ﺑﻪ زاوﻳﻪ ﺣﺮﻛﺖ ﻫﺪف در ﺟﻬﺖ ﺑﺎزﻳﺎﺑﻰ ﻓﻌﺎل ﻣﻰﻧﻤﺎﻳﺪ.</a:t>
            </a:r>
          </a:p>
          <a:p>
            <a:pPr algn="just" rtl="1">
              <a:buFont typeface="Arial" panose="020B0604020202020204" pitchFamily="34" charset="0"/>
              <a:buChar char="•"/>
            </a:pPr>
            <a:r>
              <a:rPr lang="en-US" dirty="0">
                <a:cs typeface="+mj-cs"/>
              </a:rPr>
              <a:t>o	</a:t>
            </a:r>
            <a:r>
              <a:rPr lang="fa-IR" dirty="0">
                <a:cs typeface="+mj-cs"/>
              </a:rPr>
              <a:t>ﺳﺮﻋﺖ ده ﻣﺘﺮ ﺑﺮ ﺛﺎﻧﻴﻪ: ﺳﺮﺧﻮﺷﻪى ﺧﻮﺷﻪ ﻓﻌﺎل در ﻫﺮ ﺑﺎر اﺟﺮا و ﺑﺎزﻳﺎﺑﻰ ﻫﺪف ﺗﻮﺳﻂ اﻟﮕﻮرﻳﺘﻢ ﺟﺴﺘﺠﻮ ﺳﻪ ﮔﺮه ﺑﺎ ﺗﻮﺟﻪ ﺑﻪ زاوﻳﻪ ﺣﺮﻛﺖ ﻫﺪف در ﺟﻬﺖ ﺑﺎزﻳﺎﺑﻰ ﻓﻌﺎل ﻣﻰﻧﻤﺎﻳﺪ.</a:t>
            </a:r>
          </a:p>
          <a:p>
            <a:pPr algn="just" rtl="1">
              <a:buFont typeface="Arial" panose="020B0604020202020204" pitchFamily="34" charset="0"/>
              <a:buChar char="•"/>
            </a:pPr>
            <a:r>
              <a:rPr lang="fa-IR" dirty="0">
                <a:cs typeface="+mj-cs"/>
              </a:rPr>
              <a:t>در ﻫﻤﻪ ى ﺳﺮﻋﺖ ﻫﺎى ﺑﻴﺎن ﺷﺪه ﻓﻌﺎل ﻧﻤﻮدن ﮔﺮه ﺑﺎ ﺗﻮﺟﻪ ﺑﻪ زاوﻳﻪ ﺣﺮﻛﺖ ﻫﺪف در آﺧﺮﻳﻦ ﻟﺤﻈﻪ، در ﻳﻜﻰ از زواﻳﺎى ﺷﻤﺎل، ﺷﻤﺎل ﻏﺮﺑﻰ، ﺷﻤﺎل ﺷﺮﻗﻰ، ﺟﻨﻮب، ﺟﻨﻮب ﺷﺮﻗﻰ، ﺟﻨﻮب ﻏﺮﺑﻰ، ﺷﺮق و ﻳﺎ ﻏﺮب ﻣﻰﺑﺎﺷﺪ. در ﻫﺮﺑﺎر ﺟﺴﺘﺠﻮ، ﺑﻪ ﺗﺮﺗﻴﺐ ﺑﺎ ﺗﻮﺟﻪ ﺑﻪ ﺳﺮﻋﺖ ﻫﺎى ﺑﻴﺎن ﺷﺪه ﻳﻚ، دو ﻳﺎ ﺳﻪ ﮔﺮه ﺑﻴﺸﺘﺮ ﺑﻪ ﻣﻨﻈﻮر ﺑﺎزﻳﺎﺑﻰ ﻣﺤﻠﻰ ﻫﺪف ﻓﻌﺎل ﻣﻰﮔﺮدد ﺗﺎ زﻣﺎﻧﻰ ﻛﻪ ﻫﺪف ﺑﺎزﻳﺎﺑﻰ و ردﻳﺎﺑﻰ ﺑﺎ ﻣﻮﻓﻘﻴﺖ اﻧﺠﺎم ﺷﻮد.</a:t>
            </a:r>
          </a:p>
        </p:txBody>
      </p:sp>
    </p:spTree>
    <p:extLst>
      <p:ext uri="{BB962C8B-B14F-4D97-AF65-F5344CB8AC3E}">
        <p14:creationId xmlns:p14="http://schemas.microsoft.com/office/powerpoint/2010/main" val="302557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36468"/>
            <a:ext cx="9601200" cy="1035231"/>
          </a:xfrm>
        </p:spPr>
        <p:txBody>
          <a:bodyPr>
            <a:normAutofit/>
          </a:bodyPr>
          <a:lstStyle/>
          <a:p>
            <a:pPr lvl="0" algn="r" rtl="1"/>
            <a:r>
              <a:rPr lang="fa-IR" sz="5400" dirty="0">
                <a:cs typeface="B Nazanin" panose="00000400000000000000" pitchFamily="2" charset="-78"/>
              </a:rPr>
              <a:t>ارزیابی الگوریتم </a:t>
            </a:r>
            <a:r>
              <a:rPr lang="fa-IR" sz="5400" dirty="0" smtClean="0">
                <a:cs typeface="B Nazanin" panose="00000400000000000000" pitchFamily="2" charset="-78"/>
              </a:rPr>
              <a:t>تصمیم گیری</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33</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709799844"/>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5"/>
          <p:cNvSpPr>
            <a:spLocks noGrp="1"/>
          </p:cNvSpPr>
          <p:nvPr>
            <p:ph sz="half" idx="2"/>
          </p:nvPr>
        </p:nvSpPr>
        <p:spPr/>
        <p:txBody>
          <a:bodyPr>
            <a:normAutofit/>
          </a:bodyPr>
          <a:lstStyle/>
          <a:p>
            <a:pPr marL="0" indent="0" algn="just" rtl="1">
              <a:buNone/>
            </a:pPr>
            <a:r>
              <a:rPr lang="en-US" dirty="0">
                <a:cs typeface="+mj-cs"/>
              </a:rPr>
              <a:t> </a:t>
            </a:r>
            <a:r>
              <a:rPr lang="fa-IR" dirty="0">
                <a:cs typeface="+mj-cs"/>
              </a:rPr>
              <a:t>برای ارزیابی الگوریتم تصمیم گیری در روش پیشنهادی ابتدا نتایج را با استفاده از الگوریتم پیشنهادی و سپس با استفاده از الگوریتم ژنتیک </a:t>
            </a:r>
            <a:r>
              <a:rPr lang="fa-IR" dirty="0" smtClean="0">
                <a:cs typeface="+mj-cs"/>
              </a:rPr>
              <a:t>و </a:t>
            </a:r>
            <a:r>
              <a:rPr lang="fa-IR" dirty="0">
                <a:cs typeface="+mj-cs"/>
              </a:rPr>
              <a:t>الگوریتم ژنتیک فازی پیشنهادی ازمایشاتی انجام شده .</a:t>
            </a:r>
            <a:endParaRPr lang="en-US" dirty="0">
              <a:cs typeface="+mj-cs"/>
            </a:endParaRPr>
          </a:p>
          <a:p>
            <a:pPr marL="0" indent="0" algn="just" rtl="1">
              <a:buNone/>
            </a:pPr>
            <a:r>
              <a:rPr lang="fa-IR" dirty="0">
                <a:cs typeface="+mj-cs"/>
              </a:rPr>
              <a:t>پارامترهای به کار رفته در الگوریتم ژنتیک به صورت زیر میباشند:</a:t>
            </a:r>
            <a:endParaRPr lang="en-US" dirty="0">
              <a:cs typeface="+mj-cs"/>
            </a:endParaRPr>
          </a:p>
          <a:p>
            <a:pPr marL="0" indent="0" algn="just" rtl="1">
              <a:buNone/>
            </a:pPr>
            <a:r>
              <a:rPr lang="en-US" dirty="0">
                <a:cs typeface="+mj-cs"/>
              </a:rPr>
              <a:t>Pop_size</a:t>
            </a:r>
            <a:r>
              <a:rPr lang="fa-IR" dirty="0">
                <a:cs typeface="+mj-cs"/>
              </a:rPr>
              <a:t>: تعداد جمعیت اولیه برابر 20 کروموزوم در نظر گرفته شده است.</a:t>
            </a:r>
            <a:endParaRPr lang="en-US" dirty="0">
              <a:cs typeface="+mj-cs"/>
            </a:endParaRPr>
          </a:p>
          <a:p>
            <a:pPr marL="0" indent="0" algn="just" rtl="1">
              <a:buNone/>
            </a:pPr>
            <a:r>
              <a:rPr lang="en-US" dirty="0">
                <a:cs typeface="+mj-cs"/>
              </a:rPr>
              <a:t>Generation</a:t>
            </a:r>
            <a:r>
              <a:rPr lang="fa-IR" dirty="0">
                <a:cs typeface="+mj-cs"/>
              </a:rPr>
              <a:t>: بیشترین تعداد تکرار برابر 100 در نظر گرفته شده است </a:t>
            </a:r>
            <a:endParaRPr lang="en-US" dirty="0">
              <a:cs typeface="+mj-cs"/>
            </a:endParaRPr>
          </a:p>
          <a:p>
            <a:pPr marL="0" indent="0" algn="just" rtl="1">
              <a:buNone/>
            </a:pPr>
            <a:endParaRPr lang="fa-IR" dirty="0">
              <a:latin typeface="Cambria" panose="02040503050406030204" pitchFamily="18" charset="0"/>
              <a:ea typeface="Times New Roman" panose="02020603050405020304" pitchFamily="18" charset="0"/>
              <a:cs typeface="+mj-cs"/>
            </a:endParaRPr>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3538057041"/>
              </p:ext>
            </p:extLst>
          </p:nvPr>
        </p:nvGraphicFramePr>
        <p:xfrm>
          <a:off x="1194790" y="2222499"/>
          <a:ext cx="4448176" cy="3156712"/>
        </p:xfrm>
        <a:graphic>
          <a:graphicData uri="http://schemas.openxmlformats.org/drawingml/2006/table">
            <a:tbl>
              <a:tblPr firstRow="1" bandRow="1">
                <a:tableStyleId>{5C22544A-7EE6-4342-B048-85BDC9FD1C3A}</a:tableStyleId>
              </a:tblPr>
              <a:tblGrid>
                <a:gridCol w="2224088">
                  <a:extLst>
                    <a:ext uri="{9D8B030D-6E8A-4147-A177-3AD203B41FA5}">
                      <a16:colId xmlns:a16="http://schemas.microsoft.com/office/drawing/2014/main" val="281009399"/>
                    </a:ext>
                  </a:extLst>
                </a:gridCol>
                <a:gridCol w="2224088">
                  <a:extLst>
                    <a:ext uri="{9D8B030D-6E8A-4147-A177-3AD203B41FA5}">
                      <a16:colId xmlns:a16="http://schemas.microsoft.com/office/drawing/2014/main" val="2099468641"/>
                    </a:ext>
                  </a:extLst>
                </a:gridCol>
              </a:tblGrid>
              <a:tr h="370840">
                <a:tc>
                  <a:txBody>
                    <a:bodyPr/>
                    <a:lstStyle/>
                    <a:p>
                      <a:pPr marL="24130" marR="0" indent="360045" algn="ctr" rtl="1">
                        <a:lnSpc>
                          <a:spcPct val="115000"/>
                        </a:lnSpc>
                        <a:spcBef>
                          <a:spcPts val="0"/>
                        </a:spcBef>
                        <a:spcAft>
                          <a:spcPts val="0"/>
                        </a:spcAft>
                      </a:pPr>
                      <a:r>
                        <a:rPr lang="fa-IR" sz="1600" spc="75" dirty="0">
                          <a:effectLst/>
                          <a:latin typeface="Calibri" panose="020F0502020204030204" pitchFamily="34" charset="0"/>
                          <a:ea typeface="Times New Roman" panose="02020603050405020304" pitchFamily="18" charset="0"/>
                          <a:cs typeface="B Lotus" panose="00000400000000000000" pitchFamily="2" charset="-78"/>
                        </a:rPr>
                        <a:t>نام پارامتر</a:t>
                      </a:r>
                      <a:endParaRPr lang="en-US" sz="1600" spc="75" dirty="0">
                        <a:effectLst/>
                        <a:latin typeface="Times New Roman" panose="02020603050405020304" pitchFamily="18" charset="0"/>
                        <a:ea typeface="Times New Roman" panose="02020603050405020304" pitchFamily="18" charset="0"/>
                        <a:cs typeface="B Lotus" panose="00000400000000000000" pitchFamily="2" charset="-78"/>
                      </a:endParaRPr>
                    </a:p>
                  </a:txBody>
                  <a:tcPr marL="68580" marR="68580" marT="0" marB="0"/>
                </a:tc>
                <a:tc>
                  <a:txBody>
                    <a:bodyPr/>
                    <a:lstStyle/>
                    <a:p>
                      <a:pPr marL="24130" marR="0" indent="360045" algn="ctr" rtl="1">
                        <a:lnSpc>
                          <a:spcPct val="115000"/>
                        </a:lnSpc>
                        <a:spcBef>
                          <a:spcPts val="0"/>
                        </a:spcBef>
                        <a:spcAft>
                          <a:spcPts val="0"/>
                        </a:spcAft>
                      </a:pPr>
                      <a:r>
                        <a:rPr lang="fa-IR" sz="1600" spc="75">
                          <a:effectLst/>
                          <a:latin typeface="Calibri" panose="020F0502020204030204" pitchFamily="34" charset="0"/>
                          <a:ea typeface="Times New Roman" panose="02020603050405020304" pitchFamily="18" charset="0"/>
                          <a:cs typeface="B Lotus" panose="00000400000000000000" pitchFamily="2" charset="-78"/>
                        </a:rPr>
                        <a:t>مقدار</a:t>
                      </a:r>
                      <a:endParaRPr lang="en-US" sz="1600" spc="75">
                        <a:effectLst/>
                        <a:latin typeface="Times New Roman" panose="02020603050405020304" pitchFamily="18" charset="0"/>
                        <a:ea typeface="Times New Roman" panose="02020603050405020304" pitchFamily="18" charset="0"/>
                        <a:cs typeface="B Lotus" panose="00000400000000000000" pitchFamily="2" charset="-78"/>
                      </a:endParaRPr>
                    </a:p>
                  </a:txBody>
                  <a:tcPr marL="68580" marR="68580" marT="0" marB="0"/>
                </a:tc>
                <a:extLst>
                  <a:ext uri="{0D108BD9-81ED-4DB2-BD59-A6C34878D82A}">
                    <a16:rowId xmlns:a16="http://schemas.microsoft.com/office/drawing/2014/main" val="631541921"/>
                  </a:ext>
                </a:extLst>
              </a:tr>
              <a:tr h="370840">
                <a:tc>
                  <a:txBody>
                    <a:bodyPr/>
                    <a:lstStyle/>
                    <a:p>
                      <a:pPr marL="24130" marR="0" indent="360045" algn="ctr" rtl="1">
                        <a:lnSpc>
                          <a:spcPct val="115000"/>
                        </a:lnSpc>
                        <a:spcBef>
                          <a:spcPts val="0"/>
                        </a:spcBef>
                        <a:spcAft>
                          <a:spcPts val="0"/>
                        </a:spcAft>
                      </a:pPr>
                      <a:r>
                        <a:rPr lang="fa-IR" sz="1600" b="1" spc="75">
                          <a:effectLst/>
                          <a:latin typeface="Calibri" panose="020F0502020204030204" pitchFamily="34" charset="0"/>
                          <a:ea typeface="Times New Roman" panose="02020603050405020304" pitchFamily="18" charset="0"/>
                          <a:cs typeface="B Lotus" panose="00000400000000000000" pitchFamily="2" charset="-78"/>
                        </a:rPr>
                        <a:t>تعداد گره های حسگر</a:t>
                      </a:r>
                      <a:endParaRPr lang="en-US" sz="1600" spc="75">
                        <a:effectLst/>
                        <a:latin typeface="Times New Roman" panose="02020603050405020304" pitchFamily="18" charset="0"/>
                        <a:ea typeface="Times New Roman" panose="02020603050405020304" pitchFamily="18" charset="0"/>
                        <a:cs typeface="B Lotus" panose="00000400000000000000" pitchFamily="2" charset="-78"/>
                      </a:endParaRPr>
                    </a:p>
                  </a:txBody>
                  <a:tcPr marL="68580" marR="68580" marT="0" marB="0"/>
                </a:tc>
                <a:tc>
                  <a:txBody>
                    <a:bodyPr/>
                    <a:lstStyle/>
                    <a:p>
                      <a:pPr marL="24130" marR="0" indent="360045" algn="ctr" rtl="1">
                        <a:lnSpc>
                          <a:spcPct val="115000"/>
                        </a:lnSpc>
                        <a:spcBef>
                          <a:spcPts val="0"/>
                        </a:spcBef>
                        <a:spcAft>
                          <a:spcPts val="0"/>
                        </a:spcAft>
                      </a:pPr>
                      <a:r>
                        <a:rPr lang="fa-IR" sz="1600" spc="75">
                          <a:effectLst/>
                          <a:latin typeface="Calibri" panose="020F0502020204030204" pitchFamily="34" charset="0"/>
                          <a:ea typeface="Times New Roman" panose="02020603050405020304" pitchFamily="18" charset="0"/>
                          <a:cs typeface="B Lotus" panose="00000400000000000000" pitchFamily="2" charset="-78"/>
                        </a:rPr>
                        <a:t>350</a:t>
                      </a:r>
                      <a:r>
                        <a:rPr lang="en-US" sz="1600" spc="75">
                          <a:effectLst/>
                          <a:latin typeface="Calibri" panose="020F0502020204030204" pitchFamily="34" charset="0"/>
                          <a:ea typeface="Times New Roman" panose="02020603050405020304" pitchFamily="18" charset="0"/>
                          <a:cs typeface="B Lotus" panose="00000400000000000000" pitchFamily="2" charset="-78"/>
                        </a:rPr>
                        <a:t>,</a:t>
                      </a:r>
                      <a:r>
                        <a:rPr lang="fa-IR" sz="1600" spc="75">
                          <a:effectLst/>
                          <a:latin typeface="Calibri" panose="020F0502020204030204" pitchFamily="34" charset="0"/>
                          <a:ea typeface="Times New Roman" panose="02020603050405020304" pitchFamily="18" charset="0"/>
                          <a:cs typeface="B Lotus" panose="00000400000000000000" pitchFamily="2" charset="-78"/>
                        </a:rPr>
                        <a:t>300</a:t>
                      </a:r>
                      <a:r>
                        <a:rPr lang="en-US" sz="1600" spc="75">
                          <a:effectLst/>
                          <a:latin typeface="Calibri" panose="020F0502020204030204" pitchFamily="34" charset="0"/>
                          <a:ea typeface="Times New Roman" panose="02020603050405020304" pitchFamily="18" charset="0"/>
                          <a:cs typeface="B Lotus" panose="00000400000000000000" pitchFamily="2" charset="-78"/>
                        </a:rPr>
                        <a:t>,</a:t>
                      </a:r>
                      <a:r>
                        <a:rPr lang="fa-IR" sz="1600" spc="75">
                          <a:effectLst/>
                          <a:latin typeface="Calibri" panose="020F0502020204030204" pitchFamily="34" charset="0"/>
                          <a:ea typeface="Times New Roman" panose="02020603050405020304" pitchFamily="18" charset="0"/>
                          <a:cs typeface="B Lotus" panose="00000400000000000000" pitchFamily="2" charset="-78"/>
                        </a:rPr>
                        <a:t>250</a:t>
                      </a:r>
                      <a:r>
                        <a:rPr lang="en-US" sz="1600" spc="75">
                          <a:effectLst/>
                          <a:latin typeface="Calibri" panose="020F0502020204030204" pitchFamily="34" charset="0"/>
                          <a:ea typeface="Times New Roman" panose="02020603050405020304" pitchFamily="18" charset="0"/>
                          <a:cs typeface="B Lotus" panose="00000400000000000000" pitchFamily="2" charset="-78"/>
                        </a:rPr>
                        <a:t>,</a:t>
                      </a:r>
                      <a:r>
                        <a:rPr lang="fa-IR" sz="1600" spc="75">
                          <a:effectLst/>
                          <a:latin typeface="Calibri" panose="020F0502020204030204" pitchFamily="34" charset="0"/>
                          <a:ea typeface="Times New Roman" panose="02020603050405020304" pitchFamily="18" charset="0"/>
                          <a:cs typeface="B Lotus" panose="00000400000000000000" pitchFamily="2" charset="-78"/>
                        </a:rPr>
                        <a:t>200</a:t>
                      </a:r>
                      <a:r>
                        <a:rPr lang="en-US" sz="1600" spc="75">
                          <a:effectLst/>
                          <a:latin typeface="Calibri" panose="020F0502020204030204" pitchFamily="34" charset="0"/>
                          <a:ea typeface="Times New Roman" panose="02020603050405020304" pitchFamily="18" charset="0"/>
                          <a:cs typeface="B Lotus" panose="00000400000000000000" pitchFamily="2" charset="-78"/>
                        </a:rPr>
                        <a:t>,</a:t>
                      </a:r>
                      <a:r>
                        <a:rPr lang="fa-IR" sz="1600" spc="75">
                          <a:effectLst/>
                          <a:latin typeface="Calibri" panose="020F0502020204030204" pitchFamily="34" charset="0"/>
                          <a:ea typeface="Times New Roman" panose="02020603050405020304" pitchFamily="18" charset="0"/>
                          <a:cs typeface="B Lotus" panose="00000400000000000000" pitchFamily="2" charset="-78"/>
                        </a:rPr>
                        <a:t>150</a:t>
                      </a:r>
                      <a:endParaRPr lang="en-US" sz="1600" spc="75">
                        <a:effectLst/>
                        <a:latin typeface="Times New Roman" panose="02020603050405020304" pitchFamily="18" charset="0"/>
                        <a:ea typeface="Times New Roman" panose="02020603050405020304" pitchFamily="18" charset="0"/>
                        <a:cs typeface="B Lotus" panose="00000400000000000000" pitchFamily="2" charset="-78"/>
                      </a:endParaRPr>
                    </a:p>
                  </a:txBody>
                  <a:tcPr marL="68580" marR="68580" marT="0" marB="0"/>
                </a:tc>
                <a:extLst>
                  <a:ext uri="{0D108BD9-81ED-4DB2-BD59-A6C34878D82A}">
                    <a16:rowId xmlns:a16="http://schemas.microsoft.com/office/drawing/2014/main" val="3617467357"/>
                  </a:ext>
                </a:extLst>
              </a:tr>
              <a:tr h="370840">
                <a:tc>
                  <a:txBody>
                    <a:bodyPr/>
                    <a:lstStyle/>
                    <a:p>
                      <a:pPr marL="24130" marR="0" indent="360045" algn="ctr" rtl="1">
                        <a:lnSpc>
                          <a:spcPct val="115000"/>
                        </a:lnSpc>
                        <a:spcBef>
                          <a:spcPts val="0"/>
                        </a:spcBef>
                        <a:spcAft>
                          <a:spcPts val="0"/>
                        </a:spcAft>
                      </a:pPr>
                      <a:r>
                        <a:rPr lang="fa-IR" sz="1600" b="1" spc="75">
                          <a:effectLst/>
                          <a:latin typeface="Calibri" panose="020F0502020204030204" pitchFamily="34" charset="0"/>
                          <a:ea typeface="Times New Roman" panose="02020603050405020304" pitchFamily="18" charset="0"/>
                          <a:cs typeface="B Lotus" panose="00000400000000000000" pitchFamily="2" charset="-78"/>
                        </a:rPr>
                        <a:t>تعداد اهداف متحرک</a:t>
                      </a:r>
                      <a:endParaRPr lang="en-US" sz="1600" spc="75">
                        <a:effectLst/>
                        <a:latin typeface="Times New Roman" panose="02020603050405020304" pitchFamily="18" charset="0"/>
                        <a:ea typeface="Times New Roman" panose="02020603050405020304" pitchFamily="18" charset="0"/>
                        <a:cs typeface="B Lotus" panose="00000400000000000000" pitchFamily="2" charset="-78"/>
                      </a:endParaRPr>
                    </a:p>
                  </a:txBody>
                  <a:tcPr marL="68580" marR="68580" marT="0" marB="0"/>
                </a:tc>
                <a:tc>
                  <a:txBody>
                    <a:bodyPr/>
                    <a:lstStyle/>
                    <a:p>
                      <a:pPr marL="24130" marR="0" indent="360045" algn="ctr" rtl="1">
                        <a:lnSpc>
                          <a:spcPct val="115000"/>
                        </a:lnSpc>
                        <a:spcBef>
                          <a:spcPts val="0"/>
                        </a:spcBef>
                        <a:spcAft>
                          <a:spcPts val="0"/>
                        </a:spcAft>
                      </a:pPr>
                      <a:r>
                        <a:rPr lang="fa-IR" sz="1600" spc="75">
                          <a:effectLst/>
                          <a:latin typeface="Calibri" panose="020F0502020204030204" pitchFamily="34" charset="0"/>
                          <a:ea typeface="Times New Roman" panose="02020603050405020304" pitchFamily="18" charset="0"/>
                          <a:cs typeface="B Lotus" panose="00000400000000000000" pitchFamily="2" charset="-78"/>
                        </a:rPr>
                        <a:t>75</a:t>
                      </a:r>
                      <a:endParaRPr lang="en-US" sz="1600" spc="75">
                        <a:effectLst/>
                        <a:latin typeface="Times New Roman" panose="02020603050405020304" pitchFamily="18" charset="0"/>
                        <a:ea typeface="Times New Roman" panose="02020603050405020304" pitchFamily="18" charset="0"/>
                        <a:cs typeface="B Lotus" panose="00000400000000000000" pitchFamily="2" charset="-78"/>
                      </a:endParaRPr>
                    </a:p>
                  </a:txBody>
                  <a:tcPr marL="68580" marR="68580" marT="0" marB="0"/>
                </a:tc>
                <a:extLst>
                  <a:ext uri="{0D108BD9-81ED-4DB2-BD59-A6C34878D82A}">
                    <a16:rowId xmlns:a16="http://schemas.microsoft.com/office/drawing/2014/main" val="2029325441"/>
                  </a:ext>
                </a:extLst>
              </a:tr>
              <a:tr h="370840">
                <a:tc>
                  <a:txBody>
                    <a:bodyPr/>
                    <a:lstStyle/>
                    <a:p>
                      <a:pPr marL="24130" marR="0" indent="360045" algn="ctr" rtl="1">
                        <a:lnSpc>
                          <a:spcPct val="115000"/>
                        </a:lnSpc>
                        <a:spcBef>
                          <a:spcPts val="0"/>
                        </a:spcBef>
                        <a:spcAft>
                          <a:spcPts val="0"/>
                        </a:spcAft>
                      </a:pPr>
                      <a:r>
                        <a:rPr lang="en-US" sz="1600" b="1" spc="75">
                          <a:effectLst/>
                          <a:latin typeface="Calibri" panose="020F0502020204030204" pitchFamily="34" charset="0"/>
                          <a:ea typeface="Times New Roman" panose="02020603050405020304" pitchFamily="18" charset="0"/>
                          <a:cs typeface="B Lotus" panose="00000400000000000000" pitchFamily="2" charset="-78"/>
                        </a:rPr>
                        <a:t>W1</a:t>
                      </a:r>
                      <a:endParaRPr lang="en-US" sz="1600" spc="75">
                        <a:effectLst/>
                        <a:latin typeface="Times New Roman" panose="02020603050405020304" pitchFamily="18" charset="0"/>
                        <a:ea typeface="Times New Roman" panose="02020603050405020304" pitchFamily="18" charset="0"/>
                        <a:cs typeface="B Lotus" panose="00000400000000000000" pitchFamily="2" charset="-78"/>
                      </a:endParaRPr>
                    </a:p>
                  </a:txBody>
                  <a:tcPr marL="68580" marR="68580" marT="0" marB="0"/>
                </a:tc>
                <a:tc>
                  <a:txBody>
                    <a:bodyPr/>
                    <a:lstStyle/>
                    <a:p>
                      <a:pPr marL="24130" marR="0" indent="360045" algn="ctr" rtl="1">
                        <a:lnSpc>
                          <a:spcPct val="115000"/>
                        </a:lnSpc>
                        <a:spcBef>
                          <a:spcPts val="0"/>
                        </a:spcBef>
                        <a:spcAft>
                          <a:spcPts val="0"/>
                        </a:spcAft>
                      </a:pPr>
                      <a:r>
                        <a:rPr lang="fa-IR" sz="1600" spc="75" dirty="0">
                          <a:effectLst/>
                          <a:latin typeface="Calibri" panose="020F0502020204030204" pitchFamily="34" charset="0"/>
                          <a:ea typeface="Times New Roman" panose="02020603050405020304" pitchFamily="18" charset="0"/>
                          <a:cs typeface="B Lotus" panose="00000400000000000000" pitchFamily="2" charset="-78"/>
                        </a:rPr>
                        <a:t>0.3</a:t>
                      </a:r>
                      <a:endParaRPr lang="en-US" sz="1600" spc="75" dirty="0">
                        <a:effectLst/>
                        <a:latin typeface="Times New Roman" panose="02020603050405020304" pitchFamily="18" charset="0"/>
                        <a:ea typeface="Times New Roman" panose="02020603050405020304" pitchFamily="18" charset="0"/>
                        <a:cs typeface="B Lotus" panose="00000400000000000000" pitchFamily="2" charset="-78"/>
                      </a:endParaRPr>
                    </a:p>
                  </a:txBody>
                  <a:tcPr marL="68580" marR="68580" marT="0" marB="0"/>
                </a:tc>
                <a:extLst>
                  <a:ext uri="{0D108BD9-81ED-4DB2-BD59-A6C34878D82A}">
                    <a16:rowId xmlns:a16="http://schemas.microsoft.com/office/drawing/2014/main" val="2142151750"/>
                  </a:ext>
                </a:extLst>
              </a:tr>
              <a:tr h="370840">
                <a:tc>
                  <a:txBody>
                    <a:bodyPr/>
                    <a:lstStyle/>
                    <a:p>
                      <a:pPr marL="24130" marR="0" indent="360045" algn="ctr" rtl="1">
                        <a:lnSpc>
                          <a:spcPct val="115000"/>
                        </a:lnSpc>
                        <a:spcBef>
                          <a:spcPts val="0"/>
                        </a:spcBef>
                        <a:spcAft>
                          <a:spcPts val="0"/>
                        </a:spcAft>
                      </a:pPr>
                      <a:r>
                        <a:rPr lang="en-US" sz="1600" b="1" spc="75">
                          <a:effectLst/>
                          <a:latin typeface="Calibri" panose="020F0502020204030204" pitchFamily="34" charset="0"/>
                          <a:ea typeface="Times New Roman" panose="02020603050405020304" pitchFamily="18" charset="0"/>
                          <a:cs typeface="B Lotus" panose="00000400000000000000" pitchFamily="2" charset="-78"/>
                        </a:rPr>
                        <a:t>W2</a:t>
                      </a:r>
                      <a:endParaRPr lang="en-US" sz="1600" spc="75">
                        <a:effectLst/>
                        <a:latin typeface="Times New Roman" panose="02020603050405020304" pitchFamily="18" charset="0"/>
                        <a:ea typeface="Times New Roman" panose="02020603050405020304" pitchFamily="18" charset="0"/>
                        <a:cs typeface="B Lotus" panose="00000400000000000000" pitchFamily="2" charset="-78"/>
                      </a:endParaRPr>
                    </a:p>
                  </a:txBody>
                  <a:tcPr marL="68580" marR="68580" marT="0" marB="0"/>
                </a:tc>
                <a:tc>
                  <a:txBody>
                    <a:bodyPr/>
                    <a:lstStyle/>
                    <a:p>
                      <a:pPr marL="24130" marR="0" indent="360045" algn="ctr" rtl="1">
                        <a:lnSpc>
                          <a:spcPct val="115000"/>
                        </a:lnSpc>
                        <a:spcBef>
                          <a:spcPts val="0"/>
                        </a:spcBef>
                        <a:spcAft>
                          <a:spcPts val="0"/>
                        </a:spcAft>
                      </a:pPr>
                      <a:r>
                        <a:rPr lang="fa-IR" sz="1600" spc="75" dirty="0">
                          <a:effectLst/>
                          <a:latin typeface="Calibri" panose="020F0502020204030204" pitchFamily="34" charset="0"/>
                          <a:ea typeface="Times New Roman" panose="02020603050405020304" pitchFamily="18" charset="0"/>
                          <a:cs typeface="B Lotus" panose="00000400000000000000" pitchFamily="2" charset="-78"/>
                        </a:rPr>
                        <a:t>0.2</a:t>
                      </a:r>
                      <a:endParaRPr lang="en-US" sz="1600" spc="75" dirty="0">
                        <a:effectLst/>
                        <a:latin typeface="Times New Roman" panose="02020603050405020304" pitchFamily="18" charset="0"/>
                        <a:ea typeface="Times New Roman" panose="02020603050405020304" pitchFamily="18" charset="0"/>
                        <a:cs typeface="B Lotus" panose="00000400000000000000" pitchFamily="2" charset="-78"/>
                      </a:endParaRPr>
                    </a:p>
                  </a:txBody>
                  <a:tcPr marL="68580" marR="68580" marT="0" marB="0"/>
                </a:tc>
                <a:extLst>
                  <a:ext uri="{0D108BD9-81ED-4DB2-BD59-A6C34878D82A}">
                    <a16:rowId xmlns:a16="http://schemas.microsoft.com/office/drawing/2014/main" val="2302695106"/>
                  </a:ext>
                </a:extLst>
              </a:tr>
              <a:tr h="370840">
                <a:tc>
                  <a:txBody>
                    <a:bodyPr/>
                    <a:lstStyle/>
                    <a:p>
                      <a:pPr marL="24130" marR="0" indent="360045" algn="ctr" rtl="1">
                        <a:lnSpc>
                          <a:spcPct val="115000"/>
                        </a:lnSpc>
                        <a:spcBef>
                          <a:spcPts val="0"/>
                        </a:spcBef>
                        <a:spcAft>
                          <a:spcPts val="0"/>
                        </a:spcAft>
                      </a:pPr>
                      <a:r>
                        <a:rPr lang="en-US" sz="1600" b="1" spc="75">
                          <a:effectLst/>
                          <a:latin typeface="Calibri" panose="020F0502020204030204" pitchFamily="34" charset="0"/>
                          <a:ea typeface="Times New Roman" panose="02020603050405020304" pitchFamily="18" charset="0"/>
                          <a:cs typeface="B Lotus" panose="00000400000000000000" pitchFamily="2" charset="-78"/>
                        </a:rPr>
                        <a:t>W3</a:t>
                      </a:r>
                      <a:endParaRPr lang="en-US" sz="1600" spc="75">
                        <a:effectLst/>
                        <a:latin typeface="Times New Roman" panose="02020603050405020304" pitchFamily="18" charset="0"/>
                        <a:ea typeface="Times New Roman" panose="02020603050405020304" pitchFamily="18" charset="0"/>
                        <a:cs typeface="B Lotus" panose="00000400000000000000" pitchFamily="2" charset="-78"/>
                      </a:endParaRPr>
                    </a:p>
                  </a:txBody>
                  <a:tcPr marL="68580" marR="68580" marT="0" marB="0"/>
                </a:tc>
                <a:tc>
                  <a:txBody>
                    <a:bodyPr/>
                    <a:lstStyle/>
                    <a:p>
                      <a:pPr marL="24130" marR="0" indent="360045" algn="ctr" rtl="1">
                        <a:lnSpc>
                          <a:spcPct val="115000"/>
                        </a:lnSpc>
                        <a:spcBef>
                          <a:spcPts val="0"/>
                        </a:spcBef>
                        <a:spcAft>
                          <a:spcPts val="0"/>
                        </a:spcAft>
                      </a:pPr>
                      <a:r>
                        <a:rPr lang="fa-IR" sz="1600" spc="75">
                          <a:effectLst/>
                          <a:latin typeface="Calibri" panose="020F0502020204030204" pitchFamily="34" charset="0"/>
                          <a:ea typeface="Times New Roman" panose="02020603050405020304" pitchFamily="18" charset="0"/>
                          <a:cs typeface="B Lotus" panose="00000400000000000000" pitchFamily="2" charset="-78"/>
                        </a:rPr>
                        <a:t>0.2</a:t>
                      </a:r>
                      <a:endParaRPr lang="en-US" sz="1600" spc="75">
                        <a:effectLst/>
                        <a:latin typeface="Times New Roman" panose="02020603050405020304" pitchFamily="18" charset="0"/>
                        <a:ea typeface="Times New Roman" panose="02020603050405020304" pitchFamily="18" charset="0"/>
                        <a:cs typeface="B Lotus" panose="00000400000000000000" pitchFamily="2" charset="-78"/>
                      </a:endParaRPr>
                    </a:p>
                  </a:txBody>
                  <a:tcPr marL="68580" marR="68580" marT="0" marB="0"/>
                </a:tc>
                <a:extLst>
                  <a:ext uri="{0D108BD9-81ED-4DB2-BD59-A6C34878D82A}">
                    <a16:rowId xmlns:a16="http://schemas.microsoft.com/office/drawing/2014/main" val="3929158257"/>
                  </a:ext>
                </a:extLst>
              </a:tr>
              <a:tr h="370840">
                <a:tc>
                  <a:txBody>
                    <a:bodyPr/>
                    <a:lstStyle/>
                    <a:p>
                      <a:pPr marL="24130" marR="0" indent="360045" algn="ctr" rtl="1">
                        <a:lnSpc>
                          <a:spcPct val="115000"/>
                        </a:lnSpc>
                        <a:spcBef>
                          <a:spcPts val="0"/>
                        </a:spcBef>
                        <a:spcAft>
                          <a:spcPts val="0"/>
                        </a:spcAft>
                      </a:pPr>
                      <a:r>
                        <a:rPr lang="en-US" sz="1600" b="1" spc="75">
                          <a:effectLst/>
                          <a:latin typeface="Calibri" panose="020F0502020204030204" pitchFamily="34" charset="0"/>
                          <a:ea typeface="Times New Roman" panose="02020603050405020304" pitchFamily="18" charset="0"/>
                          <a:cs typeface="B Lotus" panose="00000400000000000000" pitchFamily="2" charset="-78"/>
                        </a:rPr>
                        <a:t>W4</a:t>
                      </a:r>
                      <a:endParaRPr lang="en-US" sz="1600" spc="75">
                        <a:effectLst/>
                        <a:latin typeface="Times New Roman" panose="02020603050405020304" pitchFamily="18" charset="0"/>
                        <a:ea typeface="Times New Roman" panose="02020603050405020304" pitchFamily="18" charset="0"/>
                        <a:cs typeface="B Lotus" panose="00000400000000000000" pitchFamily="2" charset="-78"/>
                      </a:endParaRPr>
                    </a:p>
                  </a:txBody>
                  <a:tcPr marL="68580" marR="68580" marT="0" marB="0"/>
                </a:tc>
                <a:tc>
                  <a:txBody>
                    <a:bodyPr/>
                    <a:lstStyle/>
                    <a:p>
                      <a:pPr marL="24130" marR="0" indent="360045" algn="ctr" rtl="1">
                        <a:lnSpc>
                          <a:spcPct val="115000"/>
                        </a:lnSpc>
                        <a:spcBef>
                          <a:spcPts val="0"/>
                        </a:spcBef>
                        <a:spcAft>
                          <a:spcPts val="0"/>
                        </a:spcAft>
                      </a:pPr>
                      <a:r>
                        <a:rPr lang="fa-IR" sz="1600" spc="75">
                          <a:effectLst/>
                          <a:latin typeface="Calibri" panose="020F0502020204030204" pitchFamily="34" charset="0"/>
                          <a:ea typeface="Times New Roman" panose="02020603050405020304" pitchFamily="18" charset="0"/>
                          <a:cs typeface="B Lotus" panose="00000400000000000000" pitchFamily="2" charset="-78"/>
                        </a:rPr>
                        <a:t>0.3</a:t>
                      </a:r>
                      <a:endParaRPr lang="en-US" sz="1600" spc="75">
                        <a:effectLst/>
                        <a:latin typeface="Times New Roman" panose="02020603050405020304" pitchFamily="18" charset="0"/>
                        <a:ea typeface="Times New Roman" panose="02020603050405020304" pitchFamily="18" charset="0"/>
                        <a:cs typeface="B Lotus" panose="00000400000000000000" pitchFamily="2" charset="-78"/>
                      </a:endParaRPr>
                    </a:p>
                  </a:txBody>
                  <a:tcPr marL="68580" marR="68580" marT="0" marB="0"/>
                </a:tc>
                <a:extLst>
                  <a:ext uri="{0D108BD9-81ED-4DB2-BD59-A6C34878D82A}">
                    <a16:rowId xmlns:a16="http://schemas.microsoft.com/office/drawing/2014/main" val="3550488641"/>
                  </a:ext>
                </a:extLst>
              </a:tr>
              <a:tr h="370840">
                <a:tc>
                  <a:txBody>
                    <a:bodyPr/>
                    <a:lstStyle/>
                    <a:p>
                      <a:pPr marL="24130" marR="0" indent="360045" algn="ctr" rtl="1">
                        <a:lnSpc>
                          <a:spcPct val="115000"/>
                        </a:lnSpc>
                        <a:spcBef>
                          <a:spcPts val="0"/>
                        </a:spcBef>
                        <a:spcAft>
                          <a:spcPts val="0"/>
                        </a:spcAft>
                      </a:pPr>
                      <a:r>
                        <a:rPr lang="fa-IR" sz="1600" b="1" spc="75">
                          <a:effectLst/>
                          <a:latin typeface="Calibri" panose="020F0502020204030204" pitchFamily="34" charset="0"/>
                          <a:ea typeface="Times New Roman" panose="02020603050405020304" pitchFamily="18" charset="0"/>
                          <a:cs typeface="B Lotus" panose="00000400000000000000" pitchFamily="2" charset="-78"/>
                        </a:rPr>
                        <a:t>اندازه فضای قرار گیری گره ها</a:t>
                      </a:r>
                      <a:endParaRPr lang="en-US" sz="1600" spc="75">
                        <a:effectLst/>
                        <a:latin typeface="Times New Roman" panose="02020603050405020304" pitchFamily="18" charset="0"/>
                        <a:ea typeface="Times New Roman" panose="02020603050405020304" pitchFamily="18" charset="0"/>
                        <a:cs typeface="B Lotus" panose="00000400000000000000" pitchFamily="2" charset="-78"/>
                      </a:endParaRPr>
                    </a:p>
                  </a:txBody>
                  <a:tcPr marL="68580" marR="68580" marT="0" marB="0"/>
                </a:tc>
                <a:tc>
                  <a:txBody>
                    <a:bodyPr/>
                    <a:lstStyle/>
                    <a:p>
                      <a:pPr marL="24130" marR="0" indent="360045" algn="ctr" rtl="1">
                        <a:lnSpc>
                          <a:spcPct val="115000"/>
                        </a:lnSpc>
                        <a:spcBef>
                          <a:spcPts val="0"/>
                        </a:spcBef>
                        <a:spcAft>
                          <a:spcPts val="0"/>
                        </a:spcAft>
                      </a:pPr>
                      <a:r>
                        <a:rPr lang="fa-IR" sz="1600" spc="75" dirty="0">
                          <a:effectLst/>
                          <a:latin typeface="Calibri" panose="020F0502020204030204" pitchFamily="34" charset="0"/>
                          <a:ea typeface="Times New Roman" panose="02020603050405020304" pitchFamily="18" charset="0"/>
                          <a:cs typeface="B Lotus" panose="00000400000000000000" pitchFamily="2" charset="-78"/>
                        </a:rPr>
                        <a:t>500</a:t>
                      </a:r>
                      <a:r>
                        <a:rPr lang="en-US" sz="1600" spc="75" dirty="0">
                          <a:effectLst/>
                          <a:latin typeface="Calibri" panose="020F0502020204030204" pitchFamily="34" charset="0"/>
                          <a:ea typeface="Times New Roman" panose="02020603050405020304" pitchFamily="18" charset="0"/>
                          <a:cs typeface="B Lotus" panose="00000400000000000000" pitchFamily="2" charset="-78"/>
                        </a:rPr>
                        <a:t>×</a:t>
                      </a:r>
                      <a:r>
                        <a:rPr lang="fa-IR" sz="1600" spc="75" dirty="0">
                          <a:effectLst/>
                          <a:latin typeface="Calibri" panose="020F0502020204030204" pitchFamily="34" charset="0"/>
                          <a:ea typeface="Times New Roman" panose="02020603050405020304" pitchFamily="18" charset="0"/>
                          <a:cs typeface="B Lotus" panose="00000400000000000000" pitchFamily="2" charset="-78"/>
                        </a:rPr>
                        <a:t>500</a:t>
                      </a:r>
                      <a:endParaRPr lang="en-US" sz="1600" spc="75" dirty="0">
                        <a:effectLst/>
                        <a:latin typeface="Times New Roman" panose="02020603050405020304" pitchFamily="18" charset="0"/>
                        <a:ea typeface="Times New Roman" panose="02020603050405020304" pitchFamily="18" charset="0"/>
                        <a:cs typeface="B Lotus" panose="00000400000000000000" pitchFamily="2" charset="-78"/>
                      </a:endParaRPr>
                    </a:p>
                  </a:txBody>
                  <a:tcPr marL="68580" marR="68580" marT="0" marB="0"/>
                </a:tc>
                <a:extLst>
                  <a:ext uri="{0D108BD9-81ED-4DB2-BD59-A6C34878D82A}">
                    <a16:rowId xmlns:a16="http://schemas.microsoft.com/office/drawing/2014/main" val="3325006074"/>
                  </a:ext>
                </a:extLst>
              </a:tr>
            </a:tbl>
          </a:graphicData>
        </a:graphic>
      </p:graphicFrame>
    </p:spTree>
    <p:extLst>
      <p:ext uri="{BB962C8B-B14F-4D97-AF65-F5344CB8AC3E}">
        <p14:creationId xmlns:p14="http://schemas.microsoft.com/office/powerpoint/2010/main" val="359422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500"/>
                                        <p:tgtEl>
                                          <p:spTgt spid="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500"/>
                                        <p:tgtEl>
                                          <p:spTgt spid="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fade">
                                      <p:cBhvr>
                                        <p:cTn id="3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36468"/>
            <a:ext cx="9601200" cy="1035231"/>
          </a:xfrm>
        </p:spPr>
        <p:txBody>
          <a:bodyPr>
            <a:normAutofit/>
          </a:bodyPr>
          <a:lstStyle/>
          <a:p>
            <a:pPr lvl="0" algn="r" rtl="1"/>
            <a:r>
              <a:rPr lang="fa-IR" sz="5400" dirty="0">
                <a:cs typeface="B Nazanin" panose="00000400000000000000" pitchFamily="2" charset="-78"/>
              </a:rPr>
              <a:t>نتایج بر اساس 350 </a:t>
            </a:r>
            <a:r>
              <a:rPr lang="fa-IR" sz="5400" dirty="0" smtClean="0">
                <a:cs typeface="B Nazanin" panose="00000400000000000000" pitchFamily="2" charset="-78"/>
              </a:rPr>
              <a:t>حسگر</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34</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709799844"/>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Content Placeholder 7"/>
          <p:cNvPicPr>
            <a:picLocks noGrp="1"/>
          </p:cNvPicPr>
          <p:nvPr>
            <p:ph sz="half" idx="1"/>
          </p:nvPr>
        </p:nvPicPr>
        <p:blipFill>
          <a:blip r:embed="rId8">
            <a:extLst>
              <a:ext uri="{28A0092B-C50C-407E-A947-70E740481C1C}">
                <a14:useLocalDpi xmlns:a14="http://schemas.microsoft.com/office/drawing/2010/main" val="0"/>
              </a:ext>
            </a:extLst>
          </a:blip>
          <a:stretch>
            <a:fillRect/>
          </a:stretch>
        </p:blipFill>
        <p:spPr bwMode="auto">
          <a:xfrm>
            <a:off x="1371600" y="2408634"/>
            <a:ext cx="4448175" cy="3336131"/>
          </a:xfrm>
          <a:prstGeom prst="rect">
            <a:avLst/>
          </a:prstGeom>
          <a:noFill/>
          <a:ln>
            <a:noFill/>
          </a:ln>
        </p:spPr>
      </p:pic>
      <p:pic>
        <p:nvPicPr>
          <p:cNvPr id="9" name="Content Placeholder 8"/>
          <p:cNvPicPr>
            <a:picLocks noGrp="1"/>
          </p:cNvPicPr>
          <p:nvPr>
            <p:ph sz="half" idx="2"/>
          </p:nvPr>
        </p:nvPicPr>
        <p:blipFill>
          <a:blip r:embed="rId9">
            <a:extLst>
              <a:ext uri="{28A0092B-C50C-407E-A947-70E740481C1C}">
                <a14:useLocalDpi xmlns:a14="http://schemas.microsoft.com/office/drawing/2010/main" val="0"/>
              </a:ext>
            </a:extLst>
          </a:blip>
          <a:stretch>
            <a:fillRect/>
          </a:stretch>
        </p:blipFill>
        <p:spPr bwMode="auto">
          <a:xfrm>
            <a:off x="6524625" y="2408634"/>
            <a:ext cx="4448175" cy="3336131"/>
          </a:xfrm>
          <a:prstGeom prst="rect">
            <a:avLst/>
          </a:prstGeom>
          <a:noFill/>
          <a:ln>
            <a:noFill/>
          </a:ln>
        </p:spPr>
      </p:pic>
    </p:spTree>
    <p:extLst>
      <p:ext uri="{BB962C8B-B14F-4D97-AF65-F5344CB8AC3E}">
        <p14:creationId xmlns:p14="http://schemas.microsoft.com/office/powerpoint/2010/main" val="81429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36468"/>
            <a:ext cx="9601200" cy="1035231"/>
          </a:xfrm>
        </p:spPr>
        <p:txBody>
          <a:bodyPr>
            <a:normAutofit/>
          </a:bodyPr>
          <a:lstStyle/>
          <a:p>
            <a:pPr lvl="0" algn="r" rtl="1"/>
            <a:r>
              <a:rPr lang="fa-IR" sz="5400" dirty="0">
                <a:cs typeface="B Nazanin" panose="00000400000000000000" pitchFamily="2" charset="-78"/>
              </a:rPr>
              <a:t>نتایج بر اساس </a:t>
            </a:r>
            <a:r>
              <a:rPr lang="fa-IR" sz="5400" dirty="0" smtClean="0">
                <a:cs typeface="B Nazanin" panose="00000400000000000000" pitchFamily="2" charset="-78"/>
              </a:rPr>
              <a:t>300 حسگر</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35</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709799844"/>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Content Placeholder 9"/>
          <p:cNvPicPr>
            <a:picLocks noGrp="1"/>
          </p:cNvPicPr>
          <p:nvPr>
            <p:ph sz="half" idx="1"/>
          </p:nvPr>
        </p:nvPicPr>
        <p:blipFill>
          <a:blip r:embed="rId8">
            <a:extLst>
              <a:ext uri="{28A0092B-C50C-407E-A947-70E740481C1C}">
                <a14:useLocalDpi xmlns:a14="http://schemas.microsoft.com/office/drawing/2010/main" val="0"/>
              </a:ext>
            </a:extLst>
          </a:blip>
          <a:stretch>
            <a:fillRect/>
          </a:stretch>
        </p:blipFill>
        <p:spPr bwMode="auto">
          <a:xfrm>
            <a:off x="1371600" y="2408634"/>
            <a:ext cx="4448175" cy="3336131"/>
          </a:xfrm>
          <a:prstGeom prst="rect">
            <a:avLst/>
          </a:prstGeom>
          <a:noFill/>
          <a:ln>
            <a:noFill/>
          </a:ln>
        </p:spPr>
      </p:pic>
      <p:pic>
        <p:nvPicPr>
          <p:cNvPr id="13" name="Content Placeholder 12"/>
          <p:cNvPicPr>
            <a:picLocks noGrp="1"/>
          </p:cNvPicPr>
          <p:nvPr>
            <p:ph sz="half" idx="2"/>
          </p:nvPr>
        </p:nvPicPr>
        <p:blipFill>
          <a:blip r:embed="rId9">
            <a:extLst>
              <a:ext uri="{28A0092B-C50C-407E-A947-70E740481C1C}">
                <a14:useLocalDpi xmlns:a14="http://schemas.microsoft.com/office/drawing/2010/main" val="0"/>
              </a:ext>
            </a:extLst>
          </a:blip>
          <a:stretch>
            <a:fillRect/>
          </a:stretch>
        </p:blipFill>
        <p:spPr bwMode="auto">
          <a:xfrm>
            <a:off x="6524625" y="2408634"/>
            <a:ext cx="4448175" cy="3336131"/>
          </a:xfrm>
          <a:prstGeom prst="rect">
            <a:avLst/>
          </a:prstGeom>
          <a:noFill/>
          <a:ln>
            <a:noFill/>
          </a:ln>
        </p:spPr>
      </p:pic>
    </p:spTree>
    <p:extLst>
      <p:ext uri="{BB962C8B-B14F-4D97-AF65-F5344CB8AC3E}">
        <p14:creationId xmlns:p14="http://schemas.microsoft.com/office/powerpoint/2010/main" val="335552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36468"/>
            <a:ext cx="9601200" cy="1035231"/>
          </a:xfrm>
        </p:spPr>
        <p:txBody>
          <a:bodyPr>
            <a:normAutofit/>
          </a:bodyPr>
          <a:lstStyle/>
          <a:p>
            <a:pPr lvl="0" algn="r" rtl="1"/>
            <a:r>
              <a:rPr lang="fa-IR" sz="5400" dirty="0">
                <a:cs typeface="B Nazanin" panose="00000400000000000000" pitchFamily="2" charset="-78"/>
              </a:rPr>
              <a:t>نتایج بر اساس </a:t>
            </a:r>
            <a:r>
              <a:rPr lang="fa-IR" sz="5400" dirty="0" smtClean="0">
                <a:cs typeface="B Nazanin" panose="00000400000000000000" pitchFamily="2" charset="-78"/>
              </a:rPr>
              <a:t>250 حسگر</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36</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709799844"/>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Content Placeholder 7"/>
          <p:cNvPicPr>
            <a:picLocks noGrp="1"/>
          </p:cNvPicPr>
          <p:nvPr>
            <p:ph sz="half" idx="1"/>
          </p:nvPr>
        </p:nvPicPr>
        <p:blipFill>
          <a:blip r:embed="rId8">
            <a:extLst>
              <a:ext uri="{28A0092B-C50C-407E-A947-70E740481C1C}">
                <a14:useLocalDpi xmlns:a14="http://schemas.microsoft.com/office/drawing/2010/main" val="0"/>
              </a:ext>
            </a:extLst>
          </a:blip>
          <a:stretch>
            <a:fillRect/>
          </a:stretch>
        </p:blipFill>
        <p:spPr bwMode="auto">
          <a:xfrm>
            <a:off x="1371600" y="2408634"/>
            <a:ext cx="4448175" cy="3336131"/>
          </a:xfrm>
          <a:prstGeom prst="rect">
            <a:avLst/>
          </a:prstGeom>
          <a:noFill/>
          <a:ln>
            <a:noFill/>
          </a:ln>
        </p:spPr>
      </p:pic>
      <p:pic>
        <p:nvPicPr>
          <p:cNvPr id="11" name="Content Placeholder 10"/>
          <p:cNvPicPr>
            <a:picLocks noGrp="1"/>
          </p:cNvPicPr>
          <p:nvPr>
            <p:ph sz="half" idx="2"/>
          </p:nvPr>
        </p:nvPicPr>
        <p:blipFill>
          <a:blip r:embed="rId8">
            <a:extLst>
              <a:ext uri="{28A0092B-C50C-407E-A947-70E740481C1C}">
                <a14:useLocalDpi xmlns:a14="http://schemas.microsoft.com/office/drawing/2010/main" val="0"/>
              </a:ext>
            </a:extLst>
          </a:blip>
          <a:stretch>
            <a:fillRect/>
          </a:stretch>
        </p:blipFill>
        <p:spPr bwMode="auto">
          <a:xfrm>
            <a:off x="6524625" y="2408634"/>
            <a:ext cx="4448175" cy="3336131"/>
          </a:xfrm>
          <a:prstGeom prst="rect">
            <a:avLst/>
          </a:prstGeom>
          <a:noFill/>
          <a:ln>
            <a:noFill/>
          </a:ln>
        </p:spPr>
      </p:pic>
    </p:spTree>
    <p:extLst>
      <p:ext uri="{BB962C8B-B14F-4D97-AF65-F5344CB8AC3E}">
        <p14:creationId xmlns:p14="http://schemas.microsoft.com/office/powerpoint/2010/main" val="130358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36468"/>
            <a:ext cx="9601200" cy="1035231"/>
          </a:xfrm>
        </p:spPr>
        <p:txBody>
          <a:bodyPr>
            <a:normAutofit/>
          </a:bodyPr>
          <a:lstStyle/>
          <a:p>
            <a:pPr lvl="0" algn="r" rtl="1"/>
            <a:r>
              <a:rPr lang="fa-IR" sz="5400" dirty="0">
                <a:cs typeface="B Nazanin" panose="00000400000000000000" pitchFamily="2" charset="-78"/>
              </a:rPr>
              <a:t>نتایج بر اساس </a:t>
            </a:r>
            <a:r>
              <a:rPr lang="fa-IR" sz="5400" dirty="0" smtClean="0">
                <a:cs typeface="B Nazanin" panose="00000400000000000000" pitchFamily="2" charset="-78"/>
              </a:rPr>
              <a:t>200 حسگر</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37</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709799844"/>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Content Placeholder 9"/>
          <p:cNvPicPr>
            <a:picLocks noGrp="1"/>
          </p:cNvPicPr>
          <p:nvPr>
            <p:ph sz="half" idx="1"/>
          </p:nvPr>
        </p:nvPicPr>
        <p:blipFill>
          <a:blip r:embed="rId8">
            <a:extLst>
              <a:ext uri="{28A0092B-C50C-407E-A947-70E740481C1C}">
                <a14:useLocalDpi xmlns:a14="http://schemas.microsoft.com/office/drawing/2010/main" val="0"/>
              </a:ext>
            </a:extLst>
          </a:blip>
          <a:stretch>
            <a:fillRect/>
          </a:stretch>
        </p:blipFill>
        <p:spPr bwMode="auto">
          <a:xfrm>
            <a:off x="1371600" y="2408634"/>
            <a:ext cx="4448175" cy="3336131"/>
          </a:xfrm>
          <a:prstGeom prst="rect">
            <a:avLst/>
          </a:prstGeom>
          <a:noFill/>
          <a:ln>
            <a:noFill/>
          </a:ln>
        </p:spPr>
      </p:pic>
      <p:pic>
        <p:nvPicPr>
          <p:cNvPr id="12" name="Content Placeholder 11"/>
          <p:cNvPicPr>
            <a:picLocks noGrp="1"/>
          </p:cNvPicPr>
          <p:nvPr>
            <p:ph sz="half" idx="2"/>
          </p:nvPr>
        </p:nvPicPr>
        <p:blipFill>
          <a:blip r:embed="rId9">
            <a:extLst>
              <a:ext uri="{28A0092B-C50C-407E-A947-70E740481C1C}">
                <a14:useLocalDpi xmlns:a14="http://schemas.microsoft.com/office/drawing/2010/main" val="0"/>
              </a:ext>
            </a:extLst>
          </a:blip>
          <a:stretch>
            <a:fillRect/>
          </a:stretch>
        </p:blipFill>
        <p:spPr bwMode="auto">
          <a:xfrm>
            <a:off x="6524625" y="2408634"/>
            <a:ext cx="4448175" cy="3336131"/>
          </a:xfrm>
          <a:prstGeom prst="rect">
            <a:avLst/>
          </a:prstGeom>
          <a:noFill/>
          <a:ln>
            <a:noFill/>
          </a:ln>
        </p:spPr>
      </p:pic>
    </p:spTree>
    <p:extLst>
      <p:ext uri="{BB962C8B-B14F-4D97-AF65-F5344CB8AC3E}">
        <p14:creationId xmlns:p14="http://schemas.microsoft.com/office/powerpoint/2010/main" val="197807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36468"/>
            <a:ext cx="9601200" cy="1035231"/>
          </a:xfrm>
        </p:spPr>
        <p:txBody>
          <a:bodyPr>
            <a:normAutofit/>
          </a:bodyPr>
          <a:lstStyle/>
          <a:p>
            <a:pPr lvl="0" algn="r" rtl="1"/>
            <a:r>
              <a:rPr lang="fa-IR" sz="5400" dirty="0">
                <a:cs typeface="B Nazanin" panose="00000400000000000000" pitchFamily="2" charset="-78"/>
              </a:rPr>
              <a:t>نتایج بر اساس </a:t>
            </a:r>
            <a:r>
              <a:rPr lang="fa-IR" sz="5400" dirty="0" smtClean="0">
                <a:cs typeface="B Nazanin" panose="00000400000000000000" pitchFamily="2" charset="-78"/>
              </a:rPr>
              <a:t>150 حسگر</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38</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709799844"/>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Content Placeholder 8"/>
          <p:cNvPicPr>
            <a:picLocks noGrp="1"/>
          </p:cNvPicPr>
          <p:nvPr>
            <p:ph sz="half" idx="1"/>
          </p:nvPr>
        </p:nvPicPr>
        <p:blipFill>
          <a:blip r:embed="rId8">
            <a:extLst>
              <a:ext uri="{28A0092B-C50C-407E-A947-70E740481C1C}">
                <a14:useLocalDpi xmlns:a14="http://schemas.microsoft.com/office/drawing/2010/main" val="0"/>
              </a:ext>
            </a:extLst>
          </a:blip>
          <a:stretch>
            <a:fillRect/>
          </a:stretch>
        </p:blipFill>
        <p:spPr bwMode="auto">
          <a:xfrm>
            <a:off x="1371600" y="2408634"/>
            <a:ext cx="4448175" cy="3336131"/>
          </a:xfrm>
          <a:prstGeom prst="rect">
            <a:avLst/>
          </a:prstGeom>
          <a:noFill/>
          <a:ln>
            <a:noFill/>
          </a:ln>
        </p:spPr>
      </p:pic>
      <p:pic>
        <p:nvPicPr>
          <p:cNvPr id="11" name="Content Placeholder 10"/>
          <p:cNvPicPr>
            <a:picLocks noGrp="1"/>
          </p:cNvPicPr>
          <p:nvPr>
            <p:ph sz="half" idx="2"/>
          </p:nvPr>
        </p:nvPicPr>
        <p:blipFill>
          <a:blip r:embed="rId9">
            <a:extLst>
              <a:ext uri="{28A0092B-C50C-407E-A947-70E740481C1C}">
                <a14:useLocalDpi xmlns:a14="http://schemas.microsoft.com/office/drawing/2010/main" val="0"/>
              </a:ext>
            </a:extLst>
          </a:blip>
          <a:stretch>
            <a:fillRect/>
          </a:stretch>
        </p:blipFill>
        <p:spPr bwMode="auto">
          <a:xfrm>
            <a:off x="6524625" y="2408634"/>
            <a:ext cx="4448175" cy="3336131"/>
          </a:xfrm>
          <a:prstGeom prst="rect">
            <a:avLst/>
          </a:prstGeom>
          <a:noFill/>
          <a:ln>
            <a:noFill/>
          </a:ln>
        </p:spPr>
      </p:pic>
    </p:spTree>
    <p:extLst>
      <p:ext uri="{BB962C8B-B14F-4D97-AF65-F5344CB8AC3E}">
        <p14:creationId xmlns:p14="http://schemas.microsoft.com/office/powerpoint/2010/main" val="141414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36468"/>
            <a:ext cx="9601200" cy="1035231"/>
          </a:xfrm>
        </p:spPr>
        <p:txBody>
          <a:bodyPr>
            <a:normAutofit fontScale="90000"/>
          </a:bodyPr>
          <a:lstStyle/>
          <a:p>
            <a:pPr lvl="0" algn="r" rtl="1"/>
            <a:r>
              <a:rPr lang="fa-IR" sz="5400" dirty="0">
                <a:cs typeface="B Nazanin" panose="00000400000000000000" pitchFamily="2" charset="-78"/>
              </a:rPr>
              <a:t> مقایسه تعداد گره های فعال در هر دو الگوریتم</a:t>
            </a:r>
          </a:p>
        </p:txBody>
      </p:sp>
      <p:sp>
        <p:nvSpPr>
          <p:cNvPr id="4" name="Slide Number Placeholder 3"/>
          <p:cNvSpPr>
            <a:spLocks noGrp="1"/>
          </p:cNvSpPr>
          <p:nvPr>
            <p:ph type="sldNum" sz="quarter" idx="12"/>
          </p:nvPr>
        </p:nvSpPr>
        <p:spPr/>
        <p:txBody>
          <a:bodyPr/>
          <a:lstStyle/>
          <a:p>
            <a:fld id="{B31E160C-10BF-4B57-B5AE-0AD5E50D8543}" type="slidenum">
              <a:rPr lang="en-US" smtClean="0"/>
              <a:t>39</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709799844"/>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Content Placeholder 7" descr="E:\D\proje\university\wsn-target\nemodar\untitled.jpg"/>
          <p:cNvPicPr>
            <a:picLocks noGrp="1"/>
          </p:cNvPicPr>
          <p:nvPr>
            <p:ph sz="half" idx="1"/>
          </p:nvPr>
        </p:nvPicPr>
        <p:blipFill>
          <a:blip r:embed="rId8" cstate="print">
            <a:extLst>
              <a:ext uri="{28A0092B-C50C-407E-A947-70E740481C1C}">
                <a14:useLocalDpi xmlns:a14="http://schemas.microsoft.com/office/drawing/2010/main" val="0"/>
              </a:ext>
            </a:extLst>
          </a:blip>
          <a:srcRect/>
          <a:stretch>
            <a:fillRect/>
          </a:stretch>
        </p:blipFill>
        <p:spPr bwMode="auto">
          <a:xfrm>
            <a:off x="1194790" y="2228848"/>
            <a:ext cx="5330613" cy="3695701"/>
          </a:xfrm>
          <a:prstGeom prst="rect">
            <a:avLst/>
          </a:prstGeom>
          <a:noFill/>
          <a:ln>
            <a:noFill/>
          </a:ln>
        </p:spPr>
      </p:pic>
      <p:sp>
        <p:nvSpPr>
          <p:cNvPr id="6" name="Content Placeholder 5"/>
          <p:cNvSpPr>
            <a:spLocks noGrp="1"/>
          </p:cNvSpPr>
          <p:nvPr>
            <p:ph sz="half" idx="2"/>
          </p:nvPr>
        </p:nvSpPr>
        <p:spPr/>
        <p:txBody>
          <a:bodyPr/>
          <a:lstStyle/>
          <a:p>
            <a:pPr marL="0" indent="0" algn="just" rtl="1">
              <a:buNone/>
            </a:pPr>
            <a:endParaRPr lang="en-US" dirty="0" smtClean="0">
              <a:latin typeface="Cambria" panose="02040503050406030204" pitchFamily="18" charset="0"/>
              <a:ea typeface="Times New Roman" panose="02020603050405020304" pitchFamily="18" charset="0"/>
              <a:cs typeface="+mj-cs"/>
            </a:endParaRPr>
          </a:p>
          <a:p>
            <a:pPr marL="0" indent="0" algn="just" rtl="1">
              <a:buNone/>
            </a:pPr>
            <a:r>
              <a:rPr lang="fa-IR" dirty="0" smtClean="0">
                <a:latin typeface="Cambria" panose="02040503050406030204" pitchFamily="18" charset="0"/>
                <a:ea typeface="Times New Roman" panose="02020603050405020304" pitchFamily="18" charset="0"/>
                <a:cs typeface="+mj-cs"/>
              </a:rPr>
              <a:t>بر </a:t>
            </a:r>
            <a:r>
              <a:rPr lang="fa-IR" dirty="0">
                <a:latin typeface="Cambria" panose="02040503050406030204" pitchFamily="18" charset="0"/>
                <a:ea typeface="Times New Roman" panose="02020603050405020304" pitchFamily="18" charset="0"/>
                <a:cs typeface="+mj-cs"/>
              </a:rPr>
              <a:t>اساس این رابطه میتوان به خوبی تعداد گره های فعال را مشاهده نمود . بر اساس این نمودار گره های فعال در تمامی تعداد گره ها در الگوریتم پیشنهادی نسبت به الگوریتم مورد مقایسه کمتر میباشد که نشان از برتری الگوریتم پیشنهادی دارد که با کمترین تعداد گره ها می تواند بیشترین پوشش و کمترین انرژی در شبکه را ایجاد کند . </a:t>
            </a:r>
            <a:endParaRPr lang="en-US" dirty="0">
              <a:latin typeface="Cambria" panose="02040503050406030204" pitchFamily="18" charset="0"/>
              <a:ea typeface="Times New Roman" panose="02020603050405020304" pitchFamily="18" charset="0"/>
              <a:cs typeface="+mj-cs"/>
            </a:endParaRPr>
          </a:p>
          <a:p>
            <a:pPr marL="0" indent="0" algn="just" rtl="1">
              <a:buNone/>
            </a:pPr>
            <a:endParaRPr lang="en-US" dirty="0">
              <a:cs typeface="+mj-cs"/>
            </a:endParaRPr>
          </a:p>
        </p:txBody>
      </p:sp>
    </p:spTree>
    <p:extLst>
      <p:ext uri="{BB962C8B-B14F-4D97-AF65-F5344CB8AC3E}">
        <p14:creationId xmlns:p14="http://schemas.microsoft.com/office/powerpoint/2010/main" val="343454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smtClean="0">
                <a:cs typeface="B Nazanin" panose="00000400000000000000" pitchFamily="2" charset="-78"/>
              </a:rPr>
              <a:t>مقدمه</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pPr/>
              <a:t>4</a:t>
            </a:fld>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315033978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p:txBody>
          <a:bodyPr>
            <a:normAutofit lnSpcReduction="10000"/>
          </a:bodyPr>
          <a:lstStyle/>
          <a:p>
            <a:pPr algn="r" rtl="1">
              <a:buFont typeface="Arial" panose="020B0604020202020204" pitchFamily="34" charset="0"/>
              <a:buChar char="•"/>
            </a:pPr>
            <a:r>
              <a:rPr lang="fa-IR" sz="2800" dirty="0">
                <a:cs typeface="B Nazanin" panose="00000400000000000000" pitchFamily="2" charset="-78"/>
              </a:rPr>
              <a:t>پوشش دهی در شبکه های حسگر بی سیم را می توان اینکه چگونه به خوبی شبکه قادر به نظارت بر یک منطقه خاص است تعریف کرد .</a:t>
            </a:r>
          </a:p>
          <a:p>
            <a:pPr algn="r" rtl="1">
              <a:buFont typeface="Arial" panose="020B0604020202020204" pitchFamily="34" charset="0"/>
              <a:buChar char="•"/>
            </a:pPr>
            <a:r>
              <a:rPr lang="fa-IR" sz="2800" dirty="0">
                <a:cs typeface="B Nazanin" panose="00000400000000000000" pitchFamily="2" charset="-78"/>
              </a:rPr>
              <a:t>یک </a:t>
            </a:r>
            <a:r>
              <a:rPr lang="fa-IR" sz="2800" dirty="0" smtClean="0">
                <a:cs typeface="B Nazanin" panose="00000400000000000000" pitchFamily="2" charset="-78"/>
              </a:rPr>
              <a:t>گره </a:t>
            </a:r>
            <a:r>
              <a:rPr lang="fa-IR" sz="2800" dirty="0">
                <a:cs typeface="B Nazanin" panose="00000400000000000000" pitchFamily="2" charset="-78"/>
              </a:rPr>
              <a:t>حسگر باید همیشه </a:t>
            </a:r>
            <a:r>
              <a:rPr lang="en-US" sz="2800" dirty="0">
                <a:cs typeface="B Nazanin" panose="00000400000000000000" pitchFamily="2" charset="-78"/>
              </a:rPr>
              <a:t>Connectivity</a:t>
            </a:r>
            <a:r>
              <a:rPr lang="fa-IR" sz="2800" dirty="0">
                <a:cs typeface="B Nazanin" panose="00000400000000000000" pitchFamily="2" charset="-78"/>
              </a:rPr>
              <a:t> خود را حفظ کند .</a:t>
            </a:r>
          </a:p>
          <a:p>
            <a:pPr algn="r" rtl="1">
              <a:buFont typeface="Arial" panose="020B0604020202020204" pitchFamily="34" charset="0"/>
              <a:buChar char="•"/>
            </a:pPr>
            <a:r>
              <a:rPr lang="en-US" sz="2800" dirty="0">
                <a:cs typeface="B Nazanin" panose="00000400000000000000" pitchFamily="2" charset="-78"/>
              </a:rPr>
              <a:t>Connectivity</a:t>
            </a:r>
            <a:r>
              <a:rPr lang="fa-IR" sz="2800" dirty="0">
                <a:cs typeface="B Nazanin" panose="00000400000000000000" pitchFamily="2" charset="-78"/>
              </a:rPr>
              <a:t> به معنای وجود حداقل یک مسیر بین </a:t>
            </a:r>
            <a:r>
              <a:rPr lang="fa-IR" sz="2800" dirty="0" smtClean="0">
                <a:cs typeface="B Nazanin" panose="00000400000000000000" pitchFamily="2" charset="-78"/>
              </a:rPr>
              <a:t>گره </a:t>
            </a:r>
            <a:r>
              <a:rPr lang="fa-IR" sz="2800" dirty="0">
                <a:cs typeface="B Nazanin" panose="00000400000000000000" pitchFamily="2" charset="-78"/>
              </a:rPr>
              <a:t>حسگر و </a:t>
            </a:r>
            <a:r>
              <a:rPr lang="en-US" sz="2800" dirty="0">
                <a:cs typeface="B Nazanin" panose="00000400000000000000" pitchFamily="2" charset="-78"/>
              </a:rPr>
              <a:t>Data Sink</a:t>
            </a:r>
            <a:r>
              <a:rPr lang="fa-IR" sz="2800" dirty="0">
                <a:cs typeface="B Nazanin" panose="00000400000000000000" pitchFamily="2" charset="-78"/>
              </a:rPr>
              <a:t> است.</a:t>
            </a:r>
          </a:p>
          <a:p>
            <a:pPr algn="r" rtl="1">
              <a:buFont typeface="Arial" panose="020B0604020202020204" pitchFamily="34" charset="0"/>
              <a:buChar char="•"/>
            </a:pPr>
            <a:r>
              <a:rPr lang="fa-IR" sz="2800" dirty="0" smtClean="0">
                <a:cs typeface="B Nazanin" panose="00000400000000000000" pitchFamily="2" charset="-78"/>
              </a:rPr>
              <a:t>هرگره </a:t>
            </a:r>
            <a:r>
              <a:rPr lang="fa-IR" sz="2800" dirty="0">
                <a:cs typeface="B Nazanin" panose="00000400000000000000" pitchFamily="2" charset="-78"/>
              </a:rPr>
              <a:t>حسگر یک محدوده ارتباطی </a:t>
            </a:r>
            <a:r>
              <a:rPr lang="en-US" sz="2800" dirty="0">
                <a:cs typeface="B Nazanin" panose="00000400000000000000" pitchFamily="2" charset="-78"/>
              </a:rPr>
              <a:t>(Communication Range)</a:t>
            </a:r>
            <a:r>
              <a:rPr lang="fa-IR" sz="2800" dirty="0">
                <a:cs typeface="B Nazanin" panose="00000400000000000000" pitchFamily="2" charset="-78"/>
              </a:rPr>
              <a:t> و یک محدوده پوشش دهی </a:t>
            </a:r>
            <a:r>
              <a:rPr lang="en-US" sz="2800" dirty="0">
                <a:cs typeface="B Nazanin" panose="00000400000000000000" pitchFamily="2" charset="-78"/>
              </a:rPr>
              <a:t>(Sensing Range)</a:t>
            </a:r>
            <a:r>
              <a:rPr lang="fa-IR" sz="2800" dirty="0">
                <a:cs typeface="B Nazanin" panose="00000400000000000000" pitchFamily="2" charset="-78"/>
              </a:rPr>
              <a:t> دارد.</a:t>
            </a:r>
          </a:p>
          <a:p>
            <a:pPr algn="r" rtl="1">
              <a:buFont typeface="Arial" panose="020B0604020202020204" pitchFamily="34" charset="0"/>
              <a:buChar char="•"/>
            </a:pPr>
            <a:r>
              <a:rPr lang="fa-IR" sz="2800" dirty="0">
                <a:cs typeface="B Nazanin" panose="00000400000000000000" pitchFamily="2" charset="-78"/>
              </a:rPr>
              <a:t>یک حسگر اسکالر می تواند حسگر دما </a:t>
            </a:r>
            <a:r>
              <a:rPr lang="en-US" sz="2800" dirty="0">
                <a:cs typeface="B Nazanin" panose="00000400000000000000" pitchFamily="2" charset="-78"/>
              </a:rPr>
              <a:t> ,</a:t>
            </a:r>
            <a:r>
              <a:rPr lang="fa-IR" sz="2800" dirty="0">
                <a:cs typeface="B Nazanin" panose="00000400000000000000" pitchFamily="2" charset="-78"/>
              </a:rPr>
              <a:t>جابجایی </a:t>
            </a:r>
            <a:r>
              <a:rPr lang="en-US" sz="2800" dirty="0">
                <a:cs typeface="B Nazanin" panose="00000400000000000000" pitchFamily="2" charset="-78"/>
              </a:rPr>
              <a:t> ,</a:t>
            </a:r>
            <a:r>
              <a:rPr lang="fa-IR" sz="2800" dirty="0">
                <a:cs typeface="B Nazanin" panose="00000400000000000000" pitchFamily="2" charset="-78"/>
              </a:rPr>
              <a:t> رطوبت </a:t>
            </a:r>
            <a:r>
              <a:rPr lang="en-US" sz="2800" dirty="0">
                <a:cs typeface="B Nazanin" panose="00000400000000000000" pitchFamily="2" charset="-78"/>
              </a:rPr>
              <a:t> ,</a:t>
            </a:r>
            <a:r>
              <a:rPr lang="fa-IR" sz="2800" dirty="0">
                <a:cs typeface="B Nazanin" panose="00000400000000000000" pitchFamily="2" charset="-78"/>
              </a:rPr>
              <a:t> فشار و ... باشد </a:t>
            </a:r>
            <a:r>
              <a:rPr lang="fa-IR" sz="2800" dirty="0" smtClean="0">
                <a:cs typeface="B Nazanin" panose="00000400000000000000" pitchFamily="2" charset="-78"/>
              </a:rPr>
              <a:t>.</a:t>
            </a:r>
            <a:endParaRPr lang="fa-IR" sz="2800" dirty="0">
              <a:cs typeface="B Nazanin" panose="00000400000000000000" pitchFamily="2" charset="-78"/>
            </a:endParaRPr>
          </a:p>
        </p:txBody>
      </p:sp>
    </p:spTree>
    <p:extLst>
      <p:ext uri="{BB962C8B-B14F-4D97-AF65-F5344CB8AC3E}">
        <p14:creationId xmlns:p14="http://schemas.microsoft.com/office/powerpoint/2010/main" val="361633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36468"/>
            <a:ext cx="9601200" cy="1035231"/>
          </a:xfrm>
        </p:spPr>
        <p:txBody>
          <a:bodyPr>
            <a:normAutofit/>
          </a:bodyPr>
          <a:lstStyle/>
          <a:p>
            <a:pPr lvl="0" algn="r" rtl="1"/>
            <a:r>
              <a:rPr lang="fa-IR" sz="5400" dirty="0">
                <a:cs typeface="B Nazanin" panose="00000400000000000000" pitchFamily="2" charset="-78"/>
              </a:rPr>
              <a:t>ارزیابی الگوریتم ردیابی هدف</a:t>
            </a:r>
          </a:p>
        </p:txBody>
      </p:sp>
      <p:sp>
        <p:nvSpPr>
          <p:cNvPr id="4" name="Slide Number Placeholder 3"/>
          <p:cNvSpPr>
            <a:spLocks noGrp="1"/>
          </p:cNvSpPr>
          <p:nvPr>
            <p:ph type="sldNum" sz="quarter" idx="12"/>
          </p:nvPr>
        </p:nvSpPr>
        <p:spPr/>
        <p:txBody>
          <a:bodyPr/>
          <a:lstStyle/>
          <a:p>
            <a:fld id="{B31E160C-10BF-4B57-B5AE-0AD5E50D8543}" type="slidenum">
              <a:rPr lang="en-US" smtClean="0"/>
              <a:t>40</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709799844"/>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5"/>
          <p:cNvSpPr>
            <a:spLocks noGrp="1"/>
          </p:cNvSpPr>
          <p:nvPr>
            <p:ph sz="half" idx="2"/>
          </p:nvPr>
        </p:nvSpPr>
        <p:spPr/>
        <p:txBody>
          <a:bodyPr/>
          <a:lstStyle/>
          <a:p>
            <a:pPr marL="0" indent="0" algn="just" rtl="1">
              <a:buNone/>
            </a:pPr>
            <a:r>
              <a:rPr lang="fa-IR" dirty="0">
                <a:cs typeface="+mj-cs"/>
              </a:rPr>
              <a:t>برای ارزیابی الگوریتم ردیابی هدف در روش پیشنهادی ابتدا شبیه سازی با استفاده از الگوریتم پیشنهادی و سپس با استفاده از الگوریتم </a:t>
            </a:r>
            <a:r>
              <a:rPr lang="en-US" dirty="0" smtClean="0">
                <a:cs typeface="+mj-cs"/>
              </a:rPr>
              <a:t>LPNA</a:t>
            </a:r>
            <a:r>
              <a:rPr lang="fa-IR" dirty="0">
                <a:cs typeface="+mj-cs"/>
              </a:rPr>
              <a:t> </a:t>
            </a:r>
            <a:r>
              <a:rPr lang="fa-IR" dirty="0" smtClean="0">
                <a:cs typeface="+mj-cs"/>
              </a:rPr>
              <a:t>انجام </a:t>
            </a:r>
            <a:r>
              <a:rPr lang="fa-IR" dirty="0">
                <a:cs typeface="+mj-cs"/>
              </a:rPr>
              <a:t>شده است. </a:t>
            </a:r>
            <a:endParaRPr lang="fa-IR" dirty="0" smtClean="0">
              <a:cs typeface="+mj-cs"/>
            </a:endParaRPr>
          </a:p>
          <a:p>
            <a:pPr marL="0" indent="0" algn="just" rtl="1">
              <a:buNone/>
            </a:pPr>
            <a:r>
              <a:rPr lang="fa-IR" dirty="0" smtClean="0">
                <a:cs typeface="+mj-cs"/>
              </a:rPr>
              <a:t>برای </a:t>
            </a:r>
            <a:r>
              <a:rPr lang="fa-IR" dirty="0">
                <a:cs typeface="+mj-cs"/>
              </a:rPr>
              <a:t>شبیه­سازی بهتر و نزدیک به واقعیت ملزم به استفاده از یک­سری فرضیات بودیم که تمامی آن­ها در جدول </a:t>
            </a:r>
            <a:r>
              <a:rPr lang="fa-IR" dirty="0" smtClean="0">
                <a:cs typeface="+mj-cs"/>
              </a:rPr>
              <a:t>روبرو قابل </a:t>
            </a:r>
            <a:r>
              <a:rPr lang="fa-IR" dirty="0">
                <a:cs typeface="+mj-cs"/>
              </a:rPr>
              <a:t>مشاهده است این فرضیات براساس مشخصات گره </a:t>
            </a:r>
            <a:r>
              <a:rPr lang="en-US" dirty="0">
                <a:cs typeface="+mj-cs"/>
              </a:rPr>
              <a:t>Telos-B</a:t>
            </a:r>
            <a:r>
              <a:rPr lang="fa-IR" dirty="0">
                <a:cs typeface="+mj-cs"/>
              </a:rPr>
              <a:t> </a:t>
            </a:r>
            <a:r>
              <a:rPr lang="fa-IR" dirty="0" smtClean="0">
                <a:cs typeface="+mj-cs"/>
              </a:rPr>
              <a:t>می </a:t>
            </a:r>
            <a:r>
              <a:rPr lang="fa-IR" dirty="0">
                <a:cs typeface="+mj-cs"/>
              </a:rPr>
              <a:t>باشد. </a:t>
            </a:r>
            <a:endParaRPr lang="en-US" dirty="0">
              <a:cs typeface="+mj-cs"/>
            </a:endParaRPr>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323913658"/>
              </p:ext>
            </p:extLst>
          </p:nvPr>
        </p:nvGraphicFramePr>
        <p:xfrm>
          <a:off x="1371600" y="1922779"/>
          <a:ext cx="4448176" cy="4307840"/>
        </p:xfrm>
        <a:graphic>
          <a:graphicData uri="http://schemas.openxmlformats.org/drawingml/2006/table">
            <a:tbl>
              <a:tblPr firstRow="1" bandRow="1">
                <a:tableStyleId>{5C22544A-7EE6-4342-B048-85BDC9FD1C3A}</a:tableStyleId>
              </a:tblPr>
              <a:tblGrid>
                <a:gridCol w="2224088">
                  <a:extLst>
                    <a:ext uri="{9D8B030D-6E8A-4147-A177-3AD203B41FA5}">
                      <a16:colId xmlns:a16="http://schemas.microsoft.com/office/drawing/2014/main" val="281009399"/>
                    </a:ext>
                  </a:extLst>
                </a:gridCol>
                <a:gridCol w="2224088">
                  <a:extLst>
                    <a:ext uri="{9D8B030D-6E8A-4147-A177-3AD203B41FA5}">
                      <a16:colId xmlns:a16="http://schemas.microsoft.com/office/drawing/2014/main" val="2099468641"/>
                    </a:ext>
                  </a:extLst>
                </a:gridCol>
              </a:tblGrid>
              <a:tr h="370840">
                <a:tc>
                  <a:txBody>
                    <a:bodyPr/>
                    <a:lstStyle/>
                    <a:p>
                      <a:pPr marL="24130" marR="0" indent="360045" algn="ctr" rtl="1">
                        <a:lnSpc>
                          <a:spcPct val="115000"/>
                        </a:lnSpc>
                        <a:spcBef>
                          <a:spcPts val="0"/>
                        </a:spcBef>
                        <a:spcAft>
                          <a:spcPts val="0"/>
                        </a:spcAft>
                      </a:pPr>
                      <a:r>
                        <a:rPr lang="fa-IR" sz="1400" spc="0" dirty="0">
                          <a:effectLst/>
                          <a:cs typeface="+mj-cs"/>
                        </a:rPr>
                        <a:t>نام </a:t>
                      </a:r>
                      <a:r>
                        <a:rPr lang="fa-IR" sz="1400" spc="0" dirty="0" smtClean="0">
                          <a:effectLst/>
                          <a:cs typeface="+mj-cs"/>
                        </a:rPr>
                        <a:t>پارامتر</a:t>
                      </a:r>
                      <a:endParaRPr lang="en-US" sz="1600" spc="75" dirty="0">
                        <a:effectLst/>
                        <a:latin typeface="Times New Roman" panose="02020603050405020304" pitchFamily="18" charset="0"/>
                        <a:ea typeface="Times New Roman" panose="02020603050405020304" pitchFamily="18" charset="0"/>
                        <a:cs typeface="+mj-cs"/>
                      </a:endParaRPr>
                    </a:p>
                  </a:txBody>
                  <a:tcPr marL="68580" marR="68580" marT="0" marB="0"/>
                </a:tc>
                <a:tc>
                  <a:txBody>
                    <a:bodyPr/>
                    <a:lstStyle/>
                    <a:p>
                      <a:pPr marL="24130" marR="0" indent="360045" algn="ctr" rtl="1">
                        <a:lnSpc>
                          <a:spcPct val="115000"/>
                        </a:lnSpc>
                        <a:spcBef>
                          <a:spcPts val="0"/>
                        </a:spcBef>
                        <a:spcAft>
                          <a:spcPts val="0"/>
                        </a:spcAft>
                      </a:pPr>
                      <a:r>
                        <a:rPr lang="fa-IR" sz="1400" spc="0">
                          <a:effectLst/>
                          <a:cs typeface="+mj-cs"/>
                        </a:rPr>
                        <a:t>مقدار</a:t>
                      </a:r>
                      <a:endParaRPr lang="en-US" sz="1600" spc="75">
                        <a:effectLst/>
                        <a:latin typeface="Times New Roman" panose="02020603050405020304" pitchFamily="18" charset="0"/>
                        <a:ea typeface="Times New Roman" panose="02020603050405020304" pitchFamily="18" charset="0"/>
                        <a:cs typeface="+mj-cs"/>
                      </a:endParaRPr>
                    </a:p>
                  </a:txBody>
                  <a:tcPr marL="68580" marR="68580" marT="0" marB="0"/>
                </a:tc>
                <a:extLst>
                  <a:ext uri="{0D108BD9-81ED-4DB2-BD59-A6C34878D82A}">
                    <a16:rowId xmlns:a16="http://schemas.microsoft.com/office/drawing/2014/main" val="631541921"/>
                  </a:ext>
                </a:extLst>
              </a:tr>
              <a:tr h="370840">
                <a:tc>
                  <a:txBody>
                    <a:bodyPr/>
                    <a:lstStyle/>
                    <a:p>
                      <a:pPr marL="0" marR="0" algn="ctr" rtl="1">
                        <a:lnSpc>
                          <a:spcPct val="115000"/>
                        </a:lnSpc>
                        <a:spcBef>
                          <a:spcPts val="0"/>
                        </a:spcBef>
                        <a:spcAft>
                          <a:spcPts val="0"/>
                        </a:spcAft>
                      </a:pPr>
                      <a:r>
                        <a:rPr lang="fa-IR" sz="1400">
                          <a:effectLst/>
                          <a:cs typeface="+mj-cs"/>
                        </a:rPr>
                        <a:t>گره های شبکه</a:t>
                      </a:r>
                      <a:endParaRPr lang="en-US" sz="1200">
                        <a:effectLst/>
                        <a:latin typeface="Calibri" panose="020F0502020204030204" pitchFamily="34" charset="0"/>
                        <a:ea typeface="Times New Roman" panose="02020603050405020304" pitchFamily="18" charset="0"/>
                        <a:cs typeface="+mj-cs"/>
                      </a:endParaRPr>
                    </a:p>
                  </a:txBody>
                  <a:tcPr marL="68580" marR="68580" marT="0" marB="0"/>
                </a:tc>
                <a:tc>
                  <a:txBody>
                    <a:bodyPr/>
                    <a:lstStyle/>
                    <a:p>
                      <a:pPr marL="0" marR="0" algn="ctr" rtl="0">
                        <a:lnSpc>
                          <a:spcPct val="115000"/>
                        </a:lnSpc>
                        <a:spcBef>
                          <a:spcPts val="0"/>
                        </a:spcBef>
                        <a:spcAft>
                          <a:spcPts val="0"/>
                        </a:spcAft>
                      </a:pPr>
                      <a:r>
                        <a:rPr lang="en-US" sz="1400" dirty="0">
                          <a:effectLst/>
                          <a:cs typeface="+mj-cs"/>
                        </a:rPr>
                        <a:t>TPR2420CA, Telos-B</a:t>
                      </a:r>
                      <a:endParaRPr lang="en-US" sz="1200" dirty="0">
                        <a:effectLst/>
                        <a:latin typeface="Calibri" panose="020F0502020204030204" pitchFamily="34" charset="0"/>
                        <a:ea typeface="Times New Roman" panose="02020603050405020304" pitchFamily="18" charset="0"/>
                        <a:cs typeface="+mj-cs"/>
                      </a:endParaRPr>
                    </a:p>
                  </a:txBody>
                  <a:tcPr marL="68580" marR="68580" marT="0" marB="0"/>
                </a:tc>
                <a:extLst>
                  <a:ext uri="{0D108BD9-81ED-4DB2-BD59-A6C34878D82A}">
                    <a16:rowId xmlns:a16="http://schemas.microsoft.com/office/drawing/2014/main" val="3617467357"/>
                  </a:ext>
                </a:extLst>
              </a:tr>
              <a:tr h="370840">
                <a:tc>
                  <a:txBody>
                    <a:bodyPr/>
                    <a:lstStyle/>
                    <a:p>
                      <a:pPr marL="0" marR="0" algn="ctr" rtl="1">
                        <a:lnSpc>
                          <a:spcPct val="115000"/>
                        </a:lnSpc>
                        <a:spcBef>
                          <a:spcPts val="0"/>
                        </a:spcBef>
                        <a:spcAft>
                          <a:spcPts val="0"/>
                        </a:spcAft>
                      </a:pPr>
                      <a:r>
                        <a:rPr lang="fa-IR" sz="1400">
                          <a:effectLst/>
                          <a:cs typeface="+mj-cs"/>
                        </a:rPr>
                        <a:t>انرژی مصرف شده در گره حالت </a:t>
                      </a:r>
                      <a:r>
                        <a:rPr lang="en-US" sz="1400">
                          <a:effectLst/>
                          <a:cs typeface="+mj-cs"/>
                        </a:rPr>
                        <a:t> Sleep</a:t>
                      </a:r>
                      <a:endParaRPr lang="en-US" sz="1200">
                        <a:effectLst/>
                        <a:latin typeface="Calibri" panose="020F0502020204030204" pitchFamily="34" charset="0"/>
                        <a:ea typeface="Times New Roman" panose="02020603050405020304" pitchFamily="18" charset="0"/>
                        <a:cs typeface="+mj-cs"/>
                      </a:endParaRPr>
                    </a:p>
                  </a:txBody>
                  <a:tcPr marL="68580" marR="68580" marT="0" marB="0"/>
                </a:tc>
                <a:tc>
                  <a:txBody>
                    <a:bodyPr/>
                    <a:lstStyle/>
                    <a:p>
                      <a:pPr marL="0" marR="0" algn="ctr" rtl="0">
                        <a:lnSpc>
                          <a:spcPct val="115000"/>
                        </a:lnSpc>
                        <a:spcBef>
                          <a:spcPts val="0"/>
                        </a:spcBef>
                        <a:spcAft>
                          <a:spcPts val="0"/>
                        </a:spcAft>
                      </a:pPr>
                      <a:r>
                        <a:rPr lang="en-US" sz="1400">
                          <a:effectLst/>
                          <a:cs typeface="+mj-cs"/>
                        </a:rPr>
                        <a:t>5.1 µJ</a:t>
                      </a:r>
                      <a:endParaRPr lang="en-US" sz="1200">
                        <a:effectLst/>
                        <a:latin typeface="Calibri" panose="020F0502020204030204" pitchFamily="34" charset="0"/>
                        <a:ea typeface="Times New Roman" panose="02020603050405020304" pitchFamily="18" charset="0"/>
                        <a:cs typeface="+mj-cs"/>
                      </a:endParaRPr>
                    </a:p>
                  </a:txBody>
                  <a:tcPr marL="68580" marR="68580" marT="0" marB="0"/>
                </a:tc>
                <a:extLst>
                  <a:ext uri="{0D108BD9-81ED-4DB2-BD59-A6C34878D82A}">
                    <a16:rowId xmlns:a16="http://schemas.microsoft.com/office/drawing/2014/main" val="2029325441"/>
                  </a:ext>
                </a:extLst>
              </a:tr>
              <a:tr h="370840">
                <a:tc>
                  <a:txBody>
                    <a:bodyPr/>
                    <a:lstStyle/>
                    <a:p>
                      <a:pPr marL="0" marR="0" algn="ctr" rtl="1">
                        <a:lnSpc>
                          <a:spcPct val="115000"/>
                        </a:lnSpc>
                        <a:spcBef>
                          <a:spcPts val="0"/>
                        </a:spcBef>
                        <a:spcAft>
                          <a:spcPts val="0"/>
                        </a:spcAft>
                      </a:pPr>
                      <a:r>
                        <a:rPr lang="fa-IR" sz="1400">
                          <a:effectLst/>
                          <a:cs typeface="+mj-cs"/>
                        </a:rPr>
                        <a:t>انرژی مصرف شده در گره حالت </a:t>
                      </a:r>
                      <a:r>
                        <a:rPr lang="en-US" sz="1400">
                          <a:effectLst/>
                          <a:cs typeface="+mj-cs"/>
                        </a:rPr>
                        <a:t> Active</a:t>
                      </a:r>
                      <a:endParaRPr lang="en-US" sz="1200">
                        <a:effectLst/>
                        <a:latin typeface="Calibri" panose="020F0502020204030204" pitchFamily="34" charset="0"/>
                        <a:ea typeface="Times New Roman" panose="02020603050405020304" pitchFamily="18" charset="0"/>
                        <a:cs typeface="+mj-cs"/>
                      </a:endParaRPr>
                    </a:p>
                  </a:txBody>
                  <a:tcPr marL="68580" marR="68580" marT="0" marB="0"/>
                </a:tc>
                <a:tc>
                  <a:txBody>
                    <a:bodyPr/>
                    <a:lstStyle/>
                    <a:p>
                      <a:pPr marL="0" marR="0" algn="ctr" rtl="0">
                        <a:lnSpc>
                          <a:spcPct val="115000"/>
                        </a:lnSpc>
                        <a:spcBef>
                          <a:spcPts val="0"/>
                        </a:spcBef>
                        <a:spcAft>
                          <a:spcPts val="0"/>
                        </a:spcAft>
                      </a:pPr>
                      <a:r>
                        <a:rPr lang="en-US" sz="1400">
                          <a:effectLst/>
                          <a:cs typeface="+mj-cs"/>
                        </a:rPr>
                        <a:t>1.8 mJ</a:t>
                      </a:r>
                      <a:endParaRPr lang="en-US" sz="1200">
                        <a:effectLst/>
                        <a:latin typeface="Calibri" panose="020F0502020204030204" pitchFamily="34" charset="0"/>
                        <a:ea typeface="Times New Roman" panose="02020603050405020304" pitchFamily="18" charset="0"/>
                        <a:cs typeface="+mj-cs"/>
                      </a:endParaRPr>
                    </a:p>
                  </a:txBody>
                  <a:tcPr marL="68580" marR="68580" marT="0" marB="0"/>
                </a:tc>
                <a:extLst>
                  <a:ext uri="{0D108BD9-81ED-4DB2-BD59-A6C34878D82A}">
                    <a16:rowId xmlns:a16="http://schemas.microsoft.com/office/drawing/2014/main" val="2142151750"/>
                  </a:ext>
                </a:extLst>
              </a:tr>
              <a:tr h="370840">
                <a:tc>
                  <a:txBody>
                    <a:bodyPr/>
                    <a:lstStyle/>
                    <a:p>
                      <a:pPr marL="0" marR="0" algn="ctr" rtl="1">
                        <a:lnSpc>
                          <a:spcPct val="115000"/>
                        </a:lnSpc>
                        <a:spcBef>
                          <a:spcPts val="0"/>
                        </a:spcBef>
                        <a:spcAft>
                          <a:spcPts val="0"/>
                        </a:spcAft>
                      </a:pPr>
                      <a:r>
                        <a:rPr lang="fa-IR" sz="1400">
                          <a:effectLst/>
                          <a:cs typeface="+mj-cs"/>
                        </a:rPr>
                        <a:t>ماژول حسگر استفاده شده</a:t>
                      </a:r>
                      <a:endParaRPr lang="en-US" sz="1200">
                        <a:effectLst/>
                        <a:latin typeface="Calibri" panose="020F0502020204030204" pitchFamily="34" charset="0"/>
                        <a:ea typeface="Times New Roman" panose="02020603050405020304" pitchFamily="18" charset="0"/>
                        <a:cs typeface="+mj-cs"/>
                      </a:endParaRPr>
                    </a:p>
                  </a:txBody>
                  <a:tcPr marL="68580" marR="68580" marT="0" marB="0"/>
                </a:tc>
                <a:tc>
                  <a:txBody>
                    <a:bodyPr/>
                    <a:lstStyle/>
                    <a:p>
                      <a:pPr marL="0" marR="0" algn="ctr" rtl="0">
                        <a:lnSpc>
                          <a:spcPct val="115000"/>
                        </a:lnSpc>
                        <a:spcBef>
                          <a:spcPts val="0"/>
                        </a:spcBef>
                        <a:spcAft>
                          <a:spcPts val="0"/>
                        </a:spcAft>
                      </a:pPr>
                      <a:r>
                        <a:rPr lang="en-US" sz="1400">
                          <a:effectLst/>
                          <a:cs typeface="+mj-cs"/>
                        </a:rPr>
                        <a:t>ToughSonic 70 Ultrasonic Sensor</a:t>
                      </a:r>
                      <a:endParaRPr lang="en-US" sz="1200">
                        <a:effectLst/>
                        <a:latin typeface="Calibri" panose="020F0502020204030204" pitchFamily="34" charset="0"/>
                        <a:ea typeface="Times New Roman" panose="02020603050405020304" pitchFamily="18" charset="0"/>
                        <a:cs typeface="+mj-cs"/>
                      </a:endParaRPr>
                    </a:p>
                  </a:txBody>
                  <a:tcPr marL="68580" marR="68580" marT="0" marB="0"/>
                </a:tc>
                <a:extLst>
                  <a:ext uri="{0D108BD9-81ED-4DB2-BD59-A6C34878D82A}">
                    <a16:rowId xmlns:a16="http://schemas.microsoft.com/office/drawing/2014/main" val="2302695106"/>
                  </a:ext>
                </a:extLst>
              </a:tr>
              <a:tr h="370840">
                <a:tc>
                  <a:txBody>
                    <a:bodyPr/>
                    <a:lstStyle/>
                    <a:p>
                      <a:pPr marL="0" marR="0" algn="ctr" rtl="1">
                        <a:lnSpc>
                          <a:spcPct val="115000"/>
                        </a:lnSpc>
                        <a:spcBef>
                          <a:spcPts val="0"/>
                        </a:spcBef>
                        <a:spcAft>
                          <a:spcPts val="0"/>
                        </a:spcAft>
                      </a:pPr>
                      <a:r>
                        <a:rPr lang="fa-IR" sz="1400" dirty="0">
                          <a:effectLst/>
                          <a:cs typeface="+mj-cs"/>
                        </a:rPr>
                        <a:t>مجموع انرژی اولیه موجود در یک گره</a:t>
                      </a:r>
                      <a:endParaRPr lang="en-US" sz="1200" dirty="0">
                        <a:effectLst/>
                        <a:latin typeface="Calibri" panose="020F0502020204030204" pitchFamily="34" charset="0"/>
                        <a:ea typeface="Times New Roman" panose="02020603050405020304" pitchFamily="18" charset="0"/>
                        <a:cs typeface="+mj-cs"/>
                      </a:endParaRPr>
                    </a:p>
                  </a:txBody>
                  <a:tcPr marL="68580" marR="68580" marT="0" marB="0"/>
                </a:tc>
                <a:tc>
                  <a:txBody>
                    <a:bodyPr/>
                    <a:lstStyle/>
                    <a:p>
                      <a:pPr marL="0" marR="0" algn="ctr" rtl="0">
                        <a:lnSpc>
                          <a:spcPct val="115000"/>
                        </a:lnSpc>
                        <a:spcBef>
                          <a:spcPts val="0"/>
                        </a:spcBef>
                        <a:spcAft>
                          <a:spcPts val="0"/>
                        </a:spcAft>
                      </a:pPr>
                      <a:r>
                        <a:rPr lang="en-US" sz="1400" dirty="0">
                          <a:effectLst/>
                          <a:cs typeface="+mj-cs"/>
                        </a:rPr>
                        <a:t>28620 J </a:t>
                      </a:r>
                      <a:endParaRPr lang="en-US" sz="1200" dirty="0">
                        <a:effectLst/>
                        <a:latin typeface="Calibri" panose="020F0502020204030204" pitchFamily="34" charset="0"/>
                        <a:ea typeface="Times New Roman" panose="02020603050405020304" pitchFamily="18" charset="0"/>
                        <a:cs typeface="+mj-cs"/>
                      </a:endParaRPr>
                    </a:p>
                  </a:txBody>
                  <a:tcPr marL="68580" marR="68580" marT="0" marB="0"/>
                </a:tc>
                <a:extLst>
                  <a:ext uri="{0D108BD9-81ED-4DB2-BD59-A6C34878D82A}">
                    <a16:rowId xmlns:a16="http://schemas.microsoft.com/office/drawing/2014/main" val="3929158257"/>
                  </a:ext>
                </a:extLst>
              </a:tr>
              <a:tr h="370840">
                <a:tc>
                  <a:txBody>
                    <a:bodyPr/>
                    <a:lstStyle/>
                    <a:p>
                      <a:pPr marL="0" marR="0" algn="ctr" rtl="1">
                        <a:lnSpc>
                          <a:spcPct val="115000"/>
                        </a:lnSpc>
                        <a:spcBef>
                          <a:spcPts val="0"/>
                        </a:spcBef>
                        <a:spcAft>
                          <a:spcPts val="0"/>
                        </a:spcAft>
                      </a:pPr>
                      <a:r>
                        <a:rPr lang="fa-IR" sz="1400">
                          <a:effectLst/>
                          <a:cs typeface="+mj-cs"/>
                        </a:rPr>
                        <a:t>محدوده محیط مورد بررسی شبیه سازی شماره 1</a:t>
                      </a:r>
                      <a:endParaRPr lang="en-US" sz="1200">
                        <a:effectLst/>
                        <a:latin typeface="Calibri" panose="020F0502020204030204" pitchFamily="34" charset="0"/>
                        <a:ea typeface="Times New Roman" panose="02020603050405020304" pitchFamily="18" charset="0"/>
                        <a:cs typeface="+mj-cs"/>
                      </a:endParaRPr>
                    </a:p>
                  </a:txBody>
                  <a:tcPr marL="68580" marR="68580" marT="0" marB="0"/>
                </a:tc>
                <a:tc>
                  <a:txBody>
                    <a:bodyPr/>
                    <a:lstStyle/>
                    <a:p>
                      <a:pPr marL="0" marR="0" algn="ctr" rtl="0">
                        <a:lnSpc>
                          <a:spcPct val="115000"/>
                        </a:lnSpc>
                        <a:spcBef>
                          <a:spcPts val="0"/>
                        </a:spcBef>
                        <a:spcAft>
                          <a:spcPts val="0"/>
                        </a:spcAft>
                      </a:pPr>
                      <a:r>
                        <a:rPr lang="en-US" sz="1400">
                          <a:effectLst/>
                          <a:cs typeface="+mj-cs"/>
                        </a:rPr>
                        <a:t>500 * 500 Meter</a:t>
                      </a:r>
                      <a:endParaRPr lang="en-US" sz="1200">
                        <a:effectLst/>
                        <a:latin typeface="Calibri" panose="020F0502020204030204" pitchFamily="34" charset="0"/>
                        <a:ea typeface="Times New Roman" panose="02020603050405020304" pitchFamily="18" charset="0"/>
                        <a:cs typeface="+mj-cs"/>
                      </a:endParaRPr>
                    </a:p>
                  </a:txBody>
                  <a:tcPr marL="68580" marR="68580" marT="0" marB="0"/>
                </a:tc>
                <a:extLst>
                  <a:ext uri="{0D108BD9-81ED-4DB2-BD59-A6C34878D82A}">
                    <a16:rowId xmlns:a16="http://schemas.microsoft.com/office/drawing/2014/main" val="3550488641"/>
                  </a:ext>
                </a:extLst>
              </a:tr>
              <a:tr h="370840">
                <a:tc>
                  <a:txBody>
                    <a:bodyPr/>
                    <a:lstStyle/>
                    <a:p>
                      <a:pPr marL="0" marR="0" algn="ctr" rtl="1">
                        <a:lnSpc>
                          <a:spcPct val="115000"/>
                        </a:lnSpc>
                        <a:spcBef>
                          <a:spcPts val="0"/>
                        </a:spcBef>
                        <a:spcAft>
                          <a:spcPts val="0"/>
                        </a:spcAft>
                      </a:pPr>
                      <a:r>
                        <a:rPr lang="fa-IR" sz="1400">
                          <a:effectLst/>
                          <a:cs typeface="+mj-cs"/>
                        </a:rPr>
                        <a:t>تعداد گره در شبیه سازی شماره 1</a:t>
                      </a:r>
                      <a:endParaRPr lang="en-US" sz="1200">
                        <a:effectLst/>
                        <a:latin typeface="Calibri" panose="020F0502020204030204" pitchFamily="34" charset="0"/>
                        <a:ea typeface="Times New Roman" panose="02020603050405020304" pitchFamily="18" charset="0"/>
                        <a:cs typeface="+mj-cs"/>
                      </a:endParaRPr>
                    </a:p>
                  </a:txBody>
                  <a:tcPr marL="68580" marR="68580" marT="0" marB="0"/>
                </a:tc>
                <a:tc>
                  <a:txBody>
                    <a:bodyPr/>
                    <a:lstStyle/>
                    <a:p>
                      <a:pPr marL="0" marR="0" algn="ctr" rtl="0">
                        <a:lnSpc>
                          <a:spcPct val="115000"/>
                        </a:lnSpc>
                        <a:spcBef>
                          <a:spcPts val="0"/>
                        </a:spcBef>
                        <a:spcAft>
                          <a:spcPts val="0"/>
                        </a:spcAft>
                      </a:pPr>
                      <a:r>
                        <a:rPr lang="en-US" sz="1400">
                          <a:effectLst/>
                          <a:cs typeface="+mj-cs"/>
                        </a:rPr>
                        <a:t>350</a:t>
                      </a:r>
                      <a:endParaRPr lang="en-US" sz="1200">
                        <a:effectLst/>
                        <a:latin typeface="Calibri" panose="020F0502020204030204" pitchFamily="34" charset="0"/>
                        <a:ea typeface="Times New Roman" panose="02020603050405020304" pitchFamily="18" charset="0"/>
                        <a:cs typeface="+mj-cs"/>
                      </a:endParaRPr>
                    </a:p>
                  </a:txBody>
                  <a:tcPr marL="68580" marR="68580" marT="0" marB="0"/>
                </a:tc>
                <a:extLst>
                  <a:ext uri="{0D108BD9-81ED-4DB2-BD59-A6C34878D82A}">
                    <a16:rowId xmlns:a16="http://schemas.microsoft.com/office/drawing/2014/main" val="3325006074"/>
                  </a:ext>
                </a:extLst>
              </a:tr>
              <a:tr h="370840">
                <a:tc>
                  <a:txBody>
                    <a:bodyPr/>
                    <a:lstStyle/>
                    <a:p>
                      <a:pPr marL="0" marR="0" algn="ctr" rtl="1">
                        <a:lnSpc>
                          <a:spcPct val="115000"/>
                        </a:lnSpc>
                        <a:spcBef>
                          <a:spcPts val="0"/>
                        </a:spcBef>
                        <a:spcAft>
                          <a:spcPts val="0"/>
                        </a:spcAft>
                      </a:pPr>
                      <a:r>
                        <a:rPr lang="fa-IR" sz="1400">
                          <a:effectLst/>
                          <a:cs typeface="+mj-cs"/>
                        </a:rPr>
                        <a:t>محدوده محیط مورد بررسی شبیه سازی شماره 2</a:t>
                      </a:r>
                      <a:endParaRPr lang="en-US" sz="1200">
                        <a:effectLst/>
                        <a:latin typeface="Calibri" panose="020F0502020204030204" pitchFamily="34" charset="0"/>
                        <a:ea typeface="Times New Roman" panose="02020603050405020304" pitchFamily="18" charset="0"/>
                        <a:cs typeface="+mj-cs"/>
                      </a:endParaRPr>
                    </a:p>
                  </a:txBody>
                  <a:tcPr marL="68580" marR="68580" marT="0" marB="0"/>
                </a:tc>
                <a:tc>
                  <a:txBody>
                    <a:bodyPr/>
                    <a:lstStyle/>
                    <a:p>
                      <a:pPr marL="0" marR="0" algn="ctr" rtl="0">
                        <a:lnSpc>
                          <a:spcPct val="115000"/>
                        </a:lnSpc>
                        <a:spcBef>
                          <a:spcPts val="0"/>
                        </a:spcBef>
                        <a:spcAft>
                          <a:spcPts val="0"/>
                        </a:spcAft>
                      </a:pPr>
                      <a:r>
                        <a:rPr lang="en-US" sz="1400">
                          <a:effectLst/>
                          <a:cs typeface="+mj-cs"/>
                        </a:rPr>
                        <a:t>350 * 350 Meter</a:t>
                      </a:r>
                      <a:endParaRPr lang="en-US" sz="1200">
                        <a:effectLst/>
                        <a:latin typeface="Calibri" panose="020F0502020204030204" pitchFamily="34" charset="0"/>
                        <a:ea typeface="Times New Roman" panose="02020603050405020304" pitchFamily="18" charset="0"/>
                        <a:cs typeface="+mj-cs"/>
                      </a:endParaRPr>
                    </a:p>
                  </a:txBody>
                  <a:tcPr marL="68580" marR="68580" marT="0" marB="0"/>
                </a:tc>
                <a:extLst>
                  <a:ext uri="{0D108BD9-81ED-4DB2-BD59-A6C34878D82A}">
                    <a16:rowId xmlns:a16="http://schemas.microsoft.com/office/drawing/2014/main" val="1132740861"/>
                  </a:ext>
                </a:extLst>
              </a:tr>
              <a:tr h="370840">
                <a:tc>
                  <a:txBody>
                    <a:bodyPr/>
                    <a:lstStyle/>
                    <a:p>
                      <a:pPr marL="0" marR="0" algn="ctr" rtl="1">
                        <a:lnSpc>
                          <a:spcPct val="115000"/>
                        </a:lnSpc>
                        <a:spcBef>
                          <a:spcPts val="0"/>
                        </a:spcBef>
                        <a:spcAft>
                          <a:spcPts val="0"/>
                        </a:spcAft>
                      </a:pPr>
                      <a:r>
                        <a:rPr lang="fa-IR" sz="1400" dirty="0">
                          <a:effectLst/>
                          <a:cs typeface="+mj-cs"/>
                        </a:rPr>
                        <a:t>تعداد گره ها شبیه سازی شماره </a:t>
                      </a:r>
                      <a:r>
                        <a:rPr lang="fa-IR" sz="1400" dirty="0" smtClean="0">
                          <a:effectLst/>
                          <a:cs typeface="+mj-cs"/>
                        </a:rPr>
                        <a:t>2</a:t>
                      </a:r>
                      <a:endParaRPr lang="en-US" sz="1200" dirty="0">
                        <a:effectLst/>
                        <a:latin typeface="Calibri" panose="020F0502020204030204" pitchFamily="34" charset="0"/>
                        <a:ea typeface="Times New Roman" panose="02020603050405020304" pitchFamily="18" charset="0"/>
                        <a:cs typeface="+mj-cs"/>
                      </a:endParaRPr>
                    </a:p>
                  </a:txBody>
                  <a:tcPr marL="68580" marR="68580" marT="0" marB="0"/>
                </a:tc>
                <a:tc>
                  <a:txBody>
                    <a:bodyPr/>
                    <a:lstStyle/>
                    <a:p>
                      <a:pPr marL="0" marR="0" algn="ctr" rtl="0">
                        <a:lnSpc>
                          <a:spcPct val="115000"/>
                        </a:lnSpc>
                        <a:spcBef>
                          <a:spcPts val="0"/>
                        </a:spcBef>
                        <a:spcAft>
                          <a:spcPts val="0"/>
                        </a:spcAft>
                      </a:pPr>
                      <a:r>
                        <a:rPr lang="en-US" sz="1400" dirty="0">
                          <a:effectLst/>
                          <a:cs typeface="+mj-cs"/>
                        </a:rPr>
                        <a:t>225</a:t>
                      </a:r>
                      <a:endParaRPr lang="en-US" sz="1200" dirty="0">
                        <a:effectLst/>
                        <a:latin typeface="Calibri" panose="020F0502020204030204" pitchFamily="34" charset="0"/>
                        <a:ea typeface="Times New Roman" panose="02020603050405020304" pitchFamily="18" charset="0"/>
                        <a:cs typeface="+mj-cs"/>
                      </a:endParaRPr>
                    </a:p>
                  </a:txBody>
                  <a:tcPr marL="68580" marR="68580" marT="0" marB="0"/>
                </a:tc>
                <a:extLst>
                  <a:ext uri="{0D108BD9-81ED-4DB2-BD59-A6C34878D82A}">
                    <a16:rowId xmlns:a16="http://schemas.microsoft.com/office/drawing/2014/main" val="4091512049"/>
                  </a:ext>
                </a:extLst>
              </a:tr>
            </a:tbl>
          </a:graphicData>
        </a:graphic>
      </p:graphicFrame>
    </p:spTree>
    <p:extLst>
      <p:ext uri="{BB962C8B-B14F-4D97-AF65-F5344CB8AC3E}">
        <p14:creationId xmlns:p14="http://schemas.microsoft.com/office/powerpoint/2010/main" val="416856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مراحل انجام الگوریتم و شبیه سازی </a:t>
            </a:r>
          </a:p>
        </p:txBody>
      </p:sp>
      <p:sp>
        <p:nvSpPr>
          <p:cNvPr id="4" name="Slide Number Placeholder 3"/>
          <p:cNvSpPr>
            <a:spLocks noGrp="1"/>
          </p:cNvSpPr>
          <p:nvPr>
            <p:ph type="sldNum" sz="quarter" idx="12"/>
          </p:nvPr>
        </p:nvSpPr>
        <p:spPr/>
        <p:txBody>
          <a:bodyPr/>
          <a:lstStyle/>
          <a:p>
            <a:fld id="{B31E160C-10BF-4B57-B5AE-0AD5E50D8543}" type="slidenum">
              <a:rPr lang="en-US" smtClean="0"/>
              <a:t>41</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709799844"/>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1371600" y="2246811"/>
            <a:ext cx="9601200" cy="3581400"/>
          </a:xfrm>
        </p:spPr>
        <p:txBody>
          <a:bodyPr>
            <a:normAutofit/>
          </a:bodyPr>
          <a:lstStyle/>
          <a:p>
            <a:pPr algn="just" rtl="1">
              <a:buFont typeface="Arial" panose="020B0604020202020204" pitchFamily="34" charset="0"/>
              <a:buChar char="•"/>
            </a:pPr>
            <a:r>
              <a:rPr lang="fa-IR" dirty="0">
                <a:cs typeface="+mj-cs"/>
              </a:rPr>
              <a:t>نحوه­ی شبیه سازی بدین صورت است که ابتدا گره های مرزی در محیط مستقر شده و سپس باقی گره ها به صورت تصادفی در محیط پخش می­شوند، در مرحله بعد اهداف از نقاط و در زمان های مختلف وارد محیط می­شوند و با سرعت و جهت تصادفی شروع به حرکت می­کنند. </a:t>
            </a:r>
            <a:endParaRPr lang="en-US" dirty="0" smtClean="0">
              <a:cs typeface="+mj-cs"/>
            </a:endParaRPr>
          </a:p>
          <a:p>
            <a:pPr algn="just" rtl="1">
              <a:buFont typeface="Arial" panose="020B0604020202020204" pitchFamily="34" charset="0"/>
              <a:buChar char="•"/>
            </a:pPr>
            <a:r>
              <a:rPr lang="fa-IR" dirty="0" smtClean="0">
                <a:cs typeface="+mj-cs"/>
              </a:rPr>
              <a:t>پس </a:t>
            </a:r>
            <a:r>
              <a:rPr lang="fa-IR" dirty="0">
                <a:cs typeface="+mj-cs"/>
              </a:rPr>
              <a:t>از ورود هر هدف و تشخیص ورود توسط گره ها مرزی یک پیام همه پخشی از گره هایی که متوجه ورود هدف شده اند به خوشه های نزدیک ارسال می شود، سرخوشه ها پس از دریافت این پیام برای یک لحظه تمامی گره های خوشه خود را روشن کرده و مختصات دقیق هدف ها را محاسبه کرده و به همراه اطلاعات مربوط به گره های خوشه خود (تعداد گره های موجود در خوشه، انرژی باقیمانده در هر گره</a:t>
            </a:r>
            <a:r>
              <a:rPr lang="fa-IR" dirty="0" smtClean="0">
                <a:cs typeface="+mj-cs"/>
              </a:rPr>
              <a:t>) </a:t>
            </a:r>
            <a:r>
              <a:rPr lang="fa-IR" dirty="0">
                <a:cs typeface="+mj-cs"/>
              </a:rPr>
              <a:t>برای ایستگاه مرکزی می فرستند، ایستگاه با استفاده از اطلاعات دریافت شده و به کمک الگوریتم تصمیم گیری وضعیت جدید گره ها را محاسبه و به سرخوشه ها اطلاع می دهد، این روند تا اتمام انرژی 50 درصد گره ها در شبکه ادامه پیدا خواهد کرد</a:t>
            </a:r>
          </a:p>
        </p:txBody>
      </p:sp>
    </p:spTree>
    <p:extLst>
      <p:ext uri="{BB962C8B-B14F-4D97-AF65-F5344CB8AC3E}">
        <p14:creationId xmlns:p14="http://schemas.microsoft.com/office/powerpoint/2010/main" val="377628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36468"/>
            <a:ext cx="9601200" cy="1035231"/>
          </a:xfrm>
        </p:spPr>
        <p:txBody>
          <a:bodyPr>
            <a:normAutofit/>
          </a:bodyPr>
          <a:lstStyle/>
          <a:p>
            <a:pPr lvl="0" algn="r" rtl="1"/>
            <a:r>
              <a:rPr lang="fa-IR" sz="5400" dirty="0">
                <a:cs typeface="B Nazanin" panose="00000400000000000000" pitchFamily="2" charset="-78"/>
              </a:rPr>
              <a:t>شبیه سازی شماره 1</a:t>
            </a:r>
          </a:p>
        </p:txBody>
      </p:sp>
      <p:sp>
        <p:nvSpPr>
          <p:cNvPr id="4" name="Slide Number Placeholder 3"/>
          <p:cNvSpPr>
            <a:spLocks noGrp="1"/>
          </p:cNvSpPr>
          <p:nvPr>
            <p:ph type="sldNum" sz="quarter" idx="12"/>
          </p:nvPr>
        </p:nvSpPr>
        <p:spPr/>
        <p:txBody>
          <a:bodyPr/>
          <a:lstStyle/>
          <a:p>
            <a:fld id="{B31E160C-10BF-4B57-B5AE-0AD5E50D8543}" type="slidenum">
              <a:rPr lang="en-US" smtClean="0"/>
              <a:t>42</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709799844"/>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2" descr="Border 500"/>
          <p:cNvPicPr>
            <a:picLocks noGrp="1" noChangeAspect="1" noChangeArrowheads="1"/>
          </p:cNvPicPr>
          <p:nvPr>
            <p:ph sz="half" idx="1"/>
          </p:nvPr>
        </p:nvPicPr>
        <p:blipFill>
          <a:blip r:embed="rId8" cstate="print">
            <a:extLst>
              <a:ext uri="{28A0092B-C50C-407E-A947-70E740481C1C}">
                <a14:useLocalDpi xmlns:a14="http://schemas.microsoft.com/office/drawing/2010/main" val="0"/>
              </a:ext>
            </a:extLst>
          </a:blip>
          <a:srcRect/>
          <a:stretch>
            <a:fillRect/>
          </a:stretch>
        </p:blipFill>
        <p:spPr bwMode="auto">
          <a:xfrm>
            <a:off x="1371600" y="2280556"/>
            <a:ext cx="4232366" cy="3849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descr="Map 500"/>
          <p:cNvPicPr>
            <a:picLocks noGrp="1" noChangeAspect="1" noChangeArrowheads="1"/>
          </p:cNvPicPr>
          <p:nvPr>
            <p:ph sz="half" idx="2"/>
          </p:nvPr>
        </p:nvPicPr>
        <p:blipFill>
          <a:blip r:embed="rId9" cstate="print">
            <a:extLst>
              <a:ext uri="{28A0092B-C50C-407E-A947-70E740481C1C}">
                <a14:useLocalDpi xmlns:a14="http://schemas.microsoft.com/office/drawing/2010/main" val="0"/>
              </a:ext>
            </a:extLst>
          </a:blip>
          <a:srcRect/>
          <a:stretch>
            <a:fillRect/>
          </a:stretch>
        </p:blipFill>
        <p:spPr bwMode="auto">
          <a:xfrm>
            <a:off x="6725069" y="2280556"/>
            <a:ext cx="4247731" cy="3849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636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36468"/>
            <a:ext cx="9601200" cy="1035231"/>
          </a:xfrm>
        </p:spPr>
        <p:txBody>
          <a:bodyPr>
            <a:normAutofit/>
          </a:bodyPr>
          <a:lstStyle/>
          <a:p>
            <a:pPr lvl="0" algn="r" rtl="1"/>
            <a:r>
              <a:rPr lang="fa-IR" sz="5400" dirty="0">
                <a:cs typeface="B Nazanin" panose="00000400000000000000" pitchFamily="2" charset="-78"/>
              </a:rPr>
              <a:t>نمایش شبیه سازی </a:t>
            </a:r>
            <a:r>
              <a:rPr lang="fa-IR" sz="5400" dirty="0" smtClean="0">
                <a:cs typeface="B Nazanin" panose="00000400000000000000" pitchFamily="2" charset="-78"/>
              </a:rPr>
              <a:t>شماره 1</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43</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709799844"/>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5"/>
          <p:cNvSpPr>
            <a:spLocks noGrp="1"/>
          </p:cNvSpPr>
          <p:nvPr>
            <p:ph sz="half" idx="2"/>
          </p:nvPr>
        </p:nvSpPr>
        <p:spPr/>
        <p:txBody>
          <a:bodyPr/>
          <a:lstStyle/>
          <a:p>
            <a:pPr marL="0" indent="0" algn="just" rtl="1">
              <a:buNone/>
            </a:pPr>
            <a:r>
              <a:rPr lang="fa-IR" dirty="0">
                <a:cs typeface="+mj-cs"/>
              </a:rPr>
              <a:t>در شبیه سازی شماره </a:t>
            </a:r>
            <a:r>
              <a:rPr lang="fa-IR" dirty="0" smtClean="0">
                <a:cs typeface="+mj-cs"/>
              </a:rPr>
              <a:t>1 در لحظه 4000 تعداد </a:t>
            </a:r>
            <a:r>
              <a:rPr lang="fa-IR" dirty="0">
                <a:cs typeface="+mj-cs"/>
              </a:rPr>
              <a:t>43 هدف در محیط قرار دارد و گرهای های روشن براساس تصمیم اعلام شده فعال شده اند.</a:t>
            </a:r>
          </a:p>
        </p:txBody>
      </p:sp>
      <p:pic>
        <p:nvPicPr>
          <p:cNvPr id="8" name="Picture 2" descr="Target 500"/>
          <p:cNvPicPr>
            <a:picLocks noGrp="1" noChangeAspect="1" noChangeArrowheads="1"/>
          </p:cNvPicPr>
          <p:nvPr>
            <p:ph sz="half" idx="1"/>
          </p:nvPr>
        </p:nvPicPr>
        <p:blipFill>
          <a:blip r:embed="rId8">
            <a:extLst>
              <a:ext uri="{28A0092B-C50C-407E-A947-70E740481C1C}">
                <a14:useLocalDpi xmlns:a14="http://schemas.microsoft.com/office/drawing/2010/main" val="0"/>
              </a:ext>
            </a:extLst>
          </a:blip>
          <a:srcRect/>
          <a:stretch>
            <a:fillRect/>
          </a:stretch>
        </p:blipFill>
        <p:spPr bwMode="auto">
          <a:xfrm>
            <a:off x="1371600" y="1947927"/>
            <a:ext cx="4944753" cy="449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668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36468"/>
            <a:ext cx="9601200" cy="1035231"/>
          </a:xfrm>
        </p:spPr>
        <p:txBody>
          <a:bodyPr>
            <a:normAutofit/>
          </a:bodyPr>
          <a:lstStyle/>
          <a:p>
            <a:pPr lvl="0" algn="r" rtl="1"/>
            <a:r>
              <a:rPr lang="fa-IR" sz="5400" dirty="0">
                <a:cs typeface="B Nazanin" panose="00000400000000000000" pitchFamily="2" charset="-78"/>
              </a:rPr>
              <a:t>شبیه سازی شماره 2</a:t>
            </a:r>
          </a:p>
        </p:txBody>
      </p:sp>
      <p:sp>
        <p:nvSpPr>
          <p:cNvPr id="4" name="Slide Number Placeholder 3"/>
          <p:cNvSpPr>
            <a:spLocks noGrp="1"/>
          </p:cNvSpPr>
          <p:nvPr>
            <p:ph type="sldNum" sz="quarter" idx="12"/>
          </p:nvPr>
        </p:nvSpPr>
        <p:spPr/>
        <p:txBody>
          <a:bodyPr/>
          <a:lstStyle/>
          <a:p>
            <a:fld id="{B31E160C-10BF-4B57-B5AE-0AD5E50D8543}" type="slidenum">
              <a:rPr lang="en-US" smtClean="0"/>
              <a:t>44</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709799844"/>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2" descr="Border 350"/>
          <p:cNvPicPr>
            <a:picLocks noGrp="1" noChangeAspect="1" noChangeArrowheads="1"/>
          </p:cNvPicPr>
          <p:nvPr>
            <p:ph sz="half" idx="1"/>
          </p:nvPr>
        </p:nvPicPr>
        <p:blipFill>
          <a:blip r:embed="rId8" cstate="print">
            <a:extLst>
              <a:ext uri="{28A0092B-C50C-407E-A947-70E740481C1C}">
                <a14:useLocalDpi xmlns:a14="http://schemas.microsoft.com/office/drawing/2010/main" val="0"/>
              </a:ext>
            </a:extLst>
          </a:blip>
          <a:srcRect/>
          <a:stretch>
            <a:fillRect/>
          </a:stretch>
        </p:blipFill>
        <p:spPr bwMode="auto">
          <a:xfrm>
            <a:off x="1371600" y="2171699"/>
            <a:ext cx="4349643" cy="395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descr="Map 350"/>
          <p:cNvPicPr>
            <a:picLocks noGrp="1" noChangeAspect="1" noChangeArrowheads="1"/>
          </p:cNvPicPr>
          <p:nvPr>
            <p:ph sz="half" idx="2"/>
          </p:nvPr>
        </p:nvPicPr>
        <p:blipFill>
          <a:blip r:embed="rId9" cstate="print">
            <a:extLst>
              <a:ext uri="{28A0092B-C50C-407E-A947-70E740481C1C}">
                <a14:useLocalDpi xmlns:a14="http://schemas.microsoft.com/office/drawing/2010/main" val="0"/>
              </a:ext>
            </a:extLst>
          </a:blip>
          <a:srcRect/>
          <a:stretch>
            <a:fillRect/>
          </a:stretch>
        </p:blipFill>
        <p:spPr bwMode="auto">
          <a:xfrm>
            <a:off x="6643432" y="2171699"/>
            <a:ext cx="4348260" cy="395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701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36468"/>
            <a:ext cx="9601200" cy="1035231"/>
          </a:xfrm>
        </p:spPr>
        <p:txBody>
          <a:bodyPr>
            <a:normAutofit/>
          </a:bodyPr>
          <a:lstStyle/>
          <a:p>
            <a:pPr lvl="0" algn="r" rtl="1"/>
            <a:r>
              <a:rPr lang="fa-IR" sz="5400" dirty="0">
                <a:cs typeface="B Nazanin" panose="00000400000000000000" pitchFamily="2" charset="-78"/>
              </a:rPr>
              <a:t>نمایش شبیه سازی </a:t>
            </a:r>
            <a:r>
              <a:rPr lang="fa-IR" sz="5400" dirty="0" smtClean="0">
                <a:cs typeface="B Nazanin" panose="00000400000000000000" pitchFamily="2" charset="-78"/>
              </a:rPr>
              <a:t>شماره 2</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45</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709799844"/>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5"/>
          <p:cNvSpPr>
            <a:spLocks noGrp="1"/>
          </p:cNvSpPr>
          <p:nvPr>
            <p:ph sz="half" idx="2"/>
          </p:nvPr>
        </p:nvSpPr>
        <p:spPr/>
        <p:txBody>
          <a:bodyPr/>
          <a:lstStyle/>
          <a:p>
            <a:pPr marL="0" indent="0" algn="just" rtl="1">
              <a:buNone/>
            </a:pPr>
            <a:r>
              <a:rPr lang="fa-IR" dirty="0">
                <a:cs typeface="+mj-cs"/>
              </a:rPr>
              <a:t>در لحظه 4000 در شبیه سازی شماره 2 تعداد 26 هدف در محیط قرار دارد و گرهای های روشن براساس تصمیم اعلام شده فعال شده اند.</a:t>
            </a:r>
          </a:p>
        </p:txBody>
      </p:sp>
      <p:pic>
        <p:nvPicPr>
          <p:cNvPr id="8" name="Picture 2"/>
          <p:cNvPicPr>
            <a:picLocks noGrp="1" noChangeAspect="1" noChangeArrowheads="1"/>
          </p:cNvPicPr>
          <p:nvPr>
            <p:ph sz="half" idx="1"/>
          </p:nvPr>
        </p:nvPicPr>
        <p:blipFill>
          <a:blip r:embed="rId8">
            <a:extLst>
              <a:ext uri="{28A0092B-C50C-407E-A947-70E740481C1C}">
                <a14:useLocalDpi xmlns:a14="http://schemas.microsoft.com/office/drawing/2010/main" val="0"/>
              </a:ext>
            </a:extLst>
          </a:blip>
          <a:stretch>
            <a:fillRect/>
          </a:stretch>
        </p:blipFill>
        <p:spPr bwMode="auto">
          <a:xfrm>
            <a:off x="1371600" y="1947927"/>
            <a:ext cx="4944753" cy="4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710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36468"/>
            <a:ext cx="9601200" cy="1035231"/>
          </a:xfrm>
        </p:spPr>
        <p:txBody>
          <a:bodyPr>
            <a:normAutofit/>
          </a:bodyPr>
          <a:lstStyle/>
          <a:p>
            <a:pPr lvl="0" algn="r" rtl="1"/>
            <a:r>
              <a:rPr lang="fa-IR" sz="5400" dirty="0">
                <a:cs typeface="B Nazanin" panose="00000400000000000000" pitchFamily="2" charset="-78"/>
              </a:rPr>
              <a:t>مقایسه میزان مصرف انرژی بر حسب </a:t>
            </a:r>
            <a:r>
              <a:rPr lang="fa-IR" sz="5400" dirty="0" smtClean="0">
                <a:cs typeface="B Nazanin" panose="00000400000000000000" pitchFamily="2" charset="-78"/>
              </a:rPr>
              <a:t>زمان</a:t>
            </a:r>
            <a:endParaRPr lang="en-US"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46</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709799844"/>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7"/>
          <p:cNvGraphicFramePr>
            <a:graphicFrameLocks noGrp="1"/>
          </p:cNvGraphicFramePr>
          <p:nvPr>
            <p:ph sz="half" idx="1"/>
            <p:extLst>
              <p:ext uri="{D42A27DB-BD31-4B8C-83A1-F6EECF244321}">
                <p14:modId xmlns:p14="http://schemas.microsoft.com/office/powerpoint/2010/main" val="483898325"/>
              </p:ext>
            </p:extLst>
          </p:nvPr>
        </p:nvGraphicFramePr>
        <p:xfrm>
          <a:off x="1371600" y="2286000"/>
          <a:ext cx="4872446" cy="35814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1" name="Content Placeholder 10"/>
          <p:cNvGraphicFramePr>
            <a:graphicFrameLocks noGrp="1"/>
          </p:cNvGraphicFramePr>
          <p:nvPr>
            <p:ph sz="half" idx="2"/>
            <p:extLst>
              <p:ext uri="{D42A27DB-BD31-4B8C-83A1-F6EECF244321}">
                <p14:modId xmlns:p14="http://schemas.microsoft.com/office/powerpoint/2010/main" val="1243781394"/>
              </p:ext>
            </p:extLst>
          </p:nvPr>
        </p:nvGraphicFramePr>
        <p:xfrm>
          <a:off x="6244047" y="2286000"/>
          <a:ext cx="4728754" cy="35814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5366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Graphic spid="11" grpId="0">
        <p:bldAsOne/>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fontScale="90000"/>
          </a:bodyPr>
          <a:lstStyle/>
          <a:p>
            <a:pPr lvl="0" algn="r" rtl="1"/>
            <a:r>
              <a:rPr lang="fa-IR" sz="5400" dirty="0">
                <a:cs typeface="B Nazanin" panose="00000400000000000000" pitchFamily="2" charset="-78"/>
              </a:rPr>
              <a:t>مقایسه زمان مرگ اولین </a:t>
            </a:r>
            <a:r>
              <a:rPr lang="fa-IR" sz="5400" dirty="0" smtClean="0">
                <a:cs typeface="B Nazanin" panose="00000400000000000000" pitchFamily="2" charset="-78"/>
              </a:rPr>
              <a:t>گره</a:t>
            </a:r>
            <a:r>
              <a:rPr lang="en-US" sz="5400" dirty="0">
                <a:cs typeface="B Nazanin" panose="00000400000000000000" pitchFamily="2" charset="-78"/>
              </a:rPr>
              <a:t/>
            </a:r>
            <a:br>
              <a:rPr lang="en-US" sz="5400" dirty="0">
                <a:cs typeface="B Nazanin" panose="00000400000000000000" pitchFamily="2" charset="-78"/>
              </a:rPr>
            </a:b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47</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709799844"/>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p:cNvGraphicFramePr>
            <a:graphicFrameLocks noGrp="1"/>
          </p:cNvGraphicFramePr>
          <p:nvPr>
            <p:ph idx="1"/>
            <p:extLst>
              <p:ext uri="{D42A27DB-BD31-4B8C-83A1-F6EECF244321}">
                <p14:modId xmlns:p14="http://schemas.microsoft.com/office/powerpoint/2010/main" val="306544820"/>
              </p:ext>
            </p:extLst>
          </p:nvPr>
        </p:nvGraphicFramePr>
        <p:xfrm>
          <a:off x="1371600" y="2246313"/>
          <a:ext cx="9601200" cy="35814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95060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smtClean="0">
                <a:cs typeface="B Nazanin" panose="00000400000000000000" pitchFamily="2" charset="-78"/>
              </a:rPr>
              <a:t>نتیجه گیری</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48</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479410967"/>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1371600" y="2246811"/>
            <a:ext cx="9601200" cy="3581400"/>
          </a:xfrm>
        </p:spPr>
        <p:txBody>
          <a:bodyPr>
            <a:normAutofit/>
          </a:bodyPr>
          <a:lstStyle/>
          <a:p>
            <a:pPr algn="just" rtl="1">
              <a:buFont typeface="Arial" panose="020B0604020202020204" pitchFamily="34" charset="0"/>
              <a:buChar char="•"/>
            </a:pPr>
            <a:r>
              <a:rPr lang="fa-IR" dirty="0">
                <a:cs typeface="+mj-cs"/>
              </a:rPr>
              <a:t>هر شبکه حسگر، مجموعه­ای شامل گره­های کوچک می­باشند که هر گره یک حسگر بی­سیم را شامل می­شود بعلاوه هر شبکه حسگر یک ایستگاه پایه مرکزی دارد که اطلاعات محیط را جمع­آوری می­کند.</a:t>
            </a:r>
          </a:p>
          <a:p>
            <a:pPr algn="just" rtl="1">
              <a:buFont typeface="Arial" panose="020B0604020202020204" pitchFamily="34" charset="0"/>
              <a:buChar char="•"/>
            </a:pPr>
            <a:r>
              <a:rPr lang="fa-IR" dirty="0">
                <a:cs typeface="+mj-cs"/>
              </a:rPr>
              <a:t> شبکه حسگر با محیط فیزیکی در تعامل است. هر گره این قابلیت را دارد که اطلاعات محیط فیزیکی شامل دما، رطوبت، فشار، دود و غیره را درک کند و درنهایت داده­ها را به ایستگاه پایه مرکزی مخابره کند. </a:t>
            </a:r>
          </a:p>
          <a:p>
            <a:pPr algn="just" rtl="1">
              <a:buFont typeface="Arial" panose="020B0604020202020204" pitchFamily="34" charset="0"/>
              <a:buChar char="•"/>
            </a:pPr>
            <a:r>
              <a:rPr lang="fa-IR" dirty="0">
                <a:cs typeface="+mj-cs"/>
              </a:rPr>
              <a:t>گره­های حسگر، بی­سیم هستند و گره­ها از طریق فرکانس رادیویی با یکدیگر و ایستگاه پایه ارتباط برقرار می­کنند. اندازه حسگرهای بی­سیم از لحاظ فیزیکی بسیار کوچک هستند و دارای محدودیت­هایی در قدرت پردازش، ظرفیت حافظه، منبع تغذیه و غیره می­باشند، محدودیت­های مذکور  چالش­هایی را بوجود آورده است که منشأ بسیاری از مباحث پژوهشی مطرح در این زمینه است. </a:t>
            </a:r>
          </a:p>
          <a:p>
            <a:pPr marL="0" indent="0" algn="just" rtl="1">
              <a:buNone/>
            </a:pPr>
            <a:endParaRPr lang="fa-IR" dirty="0">
              <a:cs typeface="+mj-cs"/>
            </a:endParaRPr>
          </a:p>
        </p:txBody>
      </p:sp>
    </p:spTree>
    <p:extLst>
      <p:ext uri="{BB962C8B-B14F-4D97-AF65-F5344CB8AC3E}">
        <p14:creationId xmlns:p14="http://schemas.microsoft.com/office/powerpoint/2010/main" val="230723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smtClean="0">
                <a:cs typeface="B Nazanin" panose="00000400000000000000" pitchFamily="2" charset="-78"/>
              </a:rPr>
              <a:t>نتیجه گیری</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49</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479410967"/>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1371600" y="2246811"/>
            <a:ext cx="9601200" cy="3581400"/>
          </a:xfrm>
        </p:spPr>
        <p:txBody>
          <a:bodyPr>
            <a:normAutofit/>
          </a:bodyPr>
          <a:lstStyle/>
          <a:p>
            <a:pPr algn="just" rtl="1">
              <a:buFont typeface="Arial" panose="020B0604020202020204" pitchFamily="34" charset="0"/>
              <a:buChar char="•"/>
            </a:pPr>
            <a:r>
              <a:rPr lang="fa-IR" dirty="0">
                <a:cs typeface="+mj-cs"/>
              </a:rPr>
              <a:t>چالش این نوع شبکه ها زمانی افزایش میابد که نیاز به پوشش دهی اهداف متحرک در این نوع از شبکه ها باشد و با توجه به محدودیت انرژی باید بتوان با کمترین تعداد گره های فعال بیشترین پوشش دهی برای اهداف متحرک ایجاد نمود که هم پوشش دهی این گره ها افزایش یابد و هم گره های فعال بتوانند در شعاع رادیوی یکدیگر قرار گیرند تا بتوانند اطلاعات را از اهداف متحرک دریافت کرده و به ایستگاه مرکزی ارسال کنند . </a:t>
            </a:r>
            <a:endParaRPr lang="fa-IR" dirty="0" smtClean="0">
              <a:cs typeface="+mj-cs"/>
            </a:endParaRPr>
          </a:p>
          <a:p>
            <a:pPr algn="just" rtl="1">
              <a:buFont typeface="Arial" panose="020B0604020202020204" pitchFamily="34" charset="0"/>
              <a:buChar char="•"/>
            </a:pPr>
            <a:r>
              <a:rPr lang="fa-IR" dirty="0" smtClean="0">
                <a:cs typeface="+mj-cs"/>
              </a:rPr>
              <a:t>بر </a:t>
            </a:r>
            <a:r>
              <a:rPr lang="fa-IR" dirty="0">
                <a:cs typeface="+mj-cs"/>
              </a:rPr>
              <a:t>این اساس در این پژوهش برای تعیین گره های روشن ابتدا به بررسی رابطه ریاضی و تابع برازندگی بر اساس اهداف چندگانه پرداخته شد در این مرحله پارامترهای اصلی در این زمینه مورد بررسی قرار گرفت و رابطه ریاضی بر اساس این اهداف محاسبه شد . سپس با استفاده از الگوریتم ترکیبی ژنتیک و فازی به ارائه روشی برای تعیین گره های روشن در شبکه پرداخته شد به طوری که بیشترین پوشش دهی و کمترین انرژی را شامل شود . بر اساس نتایج بدست امده بر اساس پارامترهای مورد بررسی الگوریتم پیشنهادی توانست گره هایی به عنوان گره های فعال انتخاب کند که بیشترین پوشش و کمترین میزان انرژی در شبکه را نشان دهد . </a:t>
            </a:r>
          </a:p>
        </p:txBody>
      </p:sp>
    </p:spTree>
    <p:extLst>
      <p:ext uri="{BB962C8B-B14F-4D97-AF65-F5344CB8AC3E}">
        <p14:creationId xmlns:p14="http://schemas.microsoft.com/office/powerpoint/2010/main" val="333226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l"/>
            <a:r>
              <a:rPr lang="en-US" sz="5400" dirty="0">
                <a:cs typeface="B Nazanin" panose="00000400000000000000" pitchFamily="2" charset="-78"/>
              </a:rPr>
              <a:t>Communication Range</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5</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315033978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Content Placeholder 4"/>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1963401" y="2286000"/>
            <a:ext cx="8417597" cy="3581400"/>
          </a:xfrm>
        </p:spPr>
      </p:pic>
    </p:spTree>
    <p:extLst>
      <p:ext uri="{BB962C8B-B14F-4D97-AF65-F5344CB8AC3E}">
        <p14:creationId xmlns:p14="http://schemas.microsoft.com/office/powerpoint/2010/main" val="309984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راهکارهای آتی</a:t>
            </a:r>
          </a:p>
        </p:txBody>
      </p:sp>
      <p:sp>
        <p:nvSpPr>
          <p:cNvPr id="4" name="Slide Number Placeholder 3"/>
          <p:cNvSpPr>
            <a:spLocks noGrp="1"/>
          </p:cNvSpPr>
          <p:nvPr>
            <p:ph type="sldNum" sz="quarter" idx="12"/>
          </p:nvPr>
        </p:nvSpPr>
        <p:spPr/>
        <p:txBody>
          <a:bodyPr/>
          <a:lstStyle/>
          <a:p>
            <a:fld id="{B31E160C-10BF-4B57-B5AE-0AD5E50D8543}" type="slidenum">
              <a:rPr lang="en-US" smtClean="0"/>
              <a:t>50</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479410967"/>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1371600" y="2246811"/>
            <a:ext cx="9601200" cy="3581400"/>
          </a:xfrm>
        </p:spPr>
        <p:txBody>
          <a:bodyPr>
            <a:normAutofit/>
          </a:bodyPr>
          <a:lstStyle/>
          <a:p>
            <a:pPr algn="just" rtl="1">
              <a:lnSpc>
                <a:spcPct val="150000"/>
              </a:lnSpc>
              <a:buFont typeface="Arial" panose="020B0604020202020204" pitchFamily="34" charset="0"/>
              <a:buChar char="•"/>
            </a:pPr>
            <a:r>
              <a:rPr lang="fa-IR" dirty="0" smtClean="0">
                <a:latin typeface="Cambria" panose="02040503050406030204" pitchFamily="18" charset="0"/>
                <a:ea typeface="Times New Roman" panose="02020603050405020304" pitchFamily="18" charset="0"/>
                <a:cs typeface="+mj-cs"/>
              </a:rPr>
              <a:t>به </a:t>
            </a:r>
            <a:r>
              <a:rPr lang="fa-IR" dirty="0">
                <a:latin typeface="Cambria" panose="02040503050406030204" pitchFamily="18" charset="0"/>
                <a:ea typeface="Times New Roman" panose="02020603050405020304" pitchFamily="18" charset="0"/>
                <a:cs typeface="+mj-cs"/>
              </a:rPr>
              <a:t>عنوان کار­های پیشنهادی و آتی می­توان موارد زیر اشاره کرد</a:t>
            </a:r>
            <a:r>
              <a:rPr lang="fa-IR" dirty="0" smtClean="0">
                <a:latin typeface="Cambria" panose="02040503050406030204" pitchFamily="18" charset="0"/>
                <a:ea typeface="Times New Roman" panose="02020603050405020304" pitchFamily="18" charset="0"/>
                <a:cs typeface="+mj-cs"/>
              </a:rPr>
              <a:t>:</a:t>
            </a:r>
          </a:p>
          <a:p>
            <a:pPr marL="530352" lvl="1" indent="0" algn="just" rtl="1">
              <a:lnSpc>
                <a:spcPct val="150000"/>
              </a:lnSpc>
              <a:buNone/>
            </a:pPr>
            <a:r>
              <a:rPr lang="fa-IR" dirty="0" smtClean="0">
                <a:latin typeface="Cambria" panose="02040503050406030204" pitchFamily="18" charset="0"/>
                <a:ea typeface="Times New Roman" panose="02020603050405020304" pitchFamily="18" charset="0"/>
                <a:cs typeface="+mj-cs"/>
              </a:rPr>
              <a:t>1-بهبود الگوریتم ارائه شده با ترکیب با الگوریتم های دیگر </a:t>
            </a:r>
            <a:endParaRPr lang="en-US" sz="1800" dirty="0" smtClean="0">
              <a:latin typeface="Calibri" panose="020F0502020204030204" pitchFamily="34" charset="0"/>
              <a:ea typeface="Times New Roman" panose="02020603050405020304" pitchFamily="18" charset="0"/>
              <a:cs typeface="+mj-cs"/>
            </a:endParaRPr>
          </a:p>
          <a:p>
            <a:pPr marL="530352" lvl="1" indent="0" algn="just" rtl="1">
              <a:lnSpc>
                <a:spcPct val="150000"/>
              </a:lnSpc>
              <a:buNone/>
            </a:pPr>
            <a:r>
              <a:rPr lang="fa-IR" dirty="0" smtClean="0">
                <a:latin typeface="Cambria" panose="02040503050406030204" pitchFamily="18" charset="0"/>
                <a:ea typeface="Times New Roman" panose="02020603050405020304" pitchFamily="18" charset="0"/>
                <a:cs typeface="+mj-cs"/>
              </a:rPr>
              <a:t>2-استفاده از رویکردهای تکاملی دیگر مانند زنبور عسل و رقابت استعماری</a:t>
            </a:r>
            <a:endParaRPr lang="en-US" sz="1800" dirty="0" smtClean="0">
              <a:latin typeface="Calibri" panose="020F0502020204030204" pitchFamily="34" charset="0"/>
              <a:ea typeface="Times New Roman" panose="02020603050405020304" pitchFamily="18" charset="0"/>
              <a:cs typeface="+mj-cs"/>
            </a:endParaRPr>
          </a:p>
          <a:p>
            <a:pPr marL="530352" lvl="1" indent="0" algn="just" rtl="1">
              <a:lnSpc>
                <a:spcPct val="150000"/>
              </a:lnSpc>
              <a:buNone/>
            </a:pPr>
            <a:r>
              <a:rPr lang="fa-IR" dirty="0" smtClean="0">
                <a:latin typeface="Cambria" panose="02040503050406030204" pitchFamily="18" charset="0"/>
                <a:ea typeface="Times New Roman" panose="02020603050405020304" pitchFamily="18" charset="0"/>
                <a:cs typeface="+mj-cs"/>
              </a:rPr>
              <a:t>3-استفاده از این الگوریتم برای بهینه سازی پارامترهای دیگر شبکه حسگر بیسیم</a:t>
            </a:r>
            <a:endParaRPr lang="en-US" sz="1800" dirty="0" smtClean="0">
              <a:latin typeface="Calibri" panose="020F0502020204030204" pitchFamily="34" charset="0"/>
              <a:ea typeface="Times New Roman" panose="02020603050405020304" pitchFamily="18" charset="0"/>
              <a:cs typeface="+mj-cs"/>
            </a:endParaRPr>
          </a:p>
          <a:p>
            <a:pPr marL="0" indent="0" algn="just" rtl="1">
              <a:buNone/>
            </a:pPr>
            <a:endParaRPr lang="fa-IR" dirty="0">
              <a:cs typeface="+mj-cs"/>
            </a:endParaRPr>
          </a:p>
        </p:txBody>
      </p:sp>
    </p:spTree>
    <p:extLst>
      <p:ext uri="{BB962C8B-B14F-4D97-AF65-F5344CB8AC3E}">
        <p14:creationId xmlns:p14="http://schemas.microsoft.com/office/powerpoint/2010/main" val="416682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en-US" altLang="en-US" dirty="0" smtClean="0"/>
          </a:p>
        </p:txBody>
      </p:sp>
      <p:sp>
        <p:nvSpPr>
          <p:cNvPr id="12291" name="Rectangle 3"/>
          <p:cNvSpPr>
            <a:spLocks noGrp="1" noChangeArrowheads="1"/>
          </p:cNvSpPr>
          <p:nvPr>
            <p:ph type="body" idx="1"/>
          </p:nvPr>
        </p:nvSpPr>
        <p:spPr/>
        <p:txBody>
          <a:bodyPr/>
          <a:lstStyle/>
          <a:p>
            <a:pPr eaLnBrk="1" hangingPunct="1"/>
            <a:endParaRPr lang="en-US" altLang="en-US" dirty="0" smtClean="0"/>
          </a:p>
        </p:txBody>
      </p:sp>
      <p:sp>
        <p:nvSpPr>
          <p:cNvPr id="12292" name="Rectangle 4"/>
          <p:cNvSpPr>
            <a:spLocks noChangeArrowheads="1"/>
          </p:cNvSpPr>
          <p:nvPr/>
        </p:nvSpPr>
        <p:spPr bwMode="auto">
          <a:xfrm>
            <a:off x="0" y="0"/>
            <a:ext cx="12192000" cy="6858000"/>
          </a:xfrm>
          <a:prstGeom prst="rect">
            <a:avLst/>
          </a:prstGeom>
          <a:solidFill>
            <a:schemeClr val="bg1"/>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endParaRPr lang="en-US" altLang="en-US">
              <a:solidFill>
                <a:srgbClr val="000000"/>
              </a:solidFill>
            </a:endParaRPr>
          </a:p>
        </p:txBody>
      </p:sp>
      <p:grpSp>
        <p:nvGrpSpPr>
          <p:cNvPr id="2" name="Group 5"/>
          <p:cNvGrpSpPr>
            <a:grpSpLocks/>
          </p:cNvGrpSpPr>
          <p:nvPr/>
        </p:nvGrpSpPr>
        <p:grpSpPr bwMode="auto">
          <a:xfrm>
            <a:off x="1692276" y="1557338"/>
            <a:ext cx="8780463" cy="3998912"/>
            <a:chOff x="74" y="891"/>
            <a:chExt cx="5531" cy="2519"/>
          </a:xfrm>
        </p:grpSpPr>
        <p:sp>
          <p:nvSpPr>
            <p:cNvPr id="12294" name="Rectangle 6"/>
            <p:cNvSpPr>
              <a:spLocks noChangeArrowheads="1"/>
            </p:cNvSpPr>
            <p:nvPr/>
          </p:nvSpPr>
          <p:spPr bwMode="auto">
            <a:xfrm rot="-2700000">
              <a:off x="2006" y="1308"/>
              <a:ext cx="1690" cy="1690"/>
            </a:xfrm>
            <a:prstGeom prst="rect">
              <a:avLst/>
            </a:prstGeom>
            <a:solidFill>
              <a:srgbClr val="1F497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eaLnBrk="1" fontAlgn="base" hangingPunct="1">
                <a:spcBef>
                  <a:spcPct val="0"/>
                </a:spcBef>
                <a:spcAft>
                  <a:spcPct val="0"/>
                </a:spcAft>
              </a:pPr>
              <a:endParaRPr lang="en-US" altLang="en-US">
                <a:solidFill>
                  <a:srgbClr val="000000"/>
                </a:solidFill>
                <a:cs typeface="B Yagut" panose="00000400000000000000" pitchFamily="2" charset="-78"/>
              </a:endParaRPr>
            </a:p>
          </p:txBody>
        </p:sp>
        <p:pic>
          <p:nvPicPr>
            <p:cNvPr id="12295" name="Picture 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7" y="1581"/>
              <a:ext cx="1739" cy="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6" name="Group 8"/>
            <p:cNvGrpSpPr>
              <a:grpSpLocks/>
            </p:cNvGrpSpPr>
            <p:nvPr/>
          </p:nvGrpSpPr>
          <p:grpSpPr bwMode="auto">
            <a:xfrm>
              <a:off x="74" y="891"/>
              <a:ext cx="5531" cy="2519"/>
              <a:chOff x="74" y="891"/>
              <a:chExt cx="5531" cy="2519"/>
            </a:xfrm>
          </p:grpSpPr>
          <p:sp>
            <p:nvSpPr>
              <p:cNvPr id="12297" name="Freeform 9"/>
              <p:cNvSpPr>
                <a:spLocks/>
              </p:cNvSpPr>
              <p:nvPr/>
            </p:nvSpPr>
            <p:spPr bwMode="auto">
              <a:xfrm>
                <a:off x="74" y="891"/>
                <a:ext cx="2704" cy="1261"/>
              </a:xfrm>
              <a:custGeom>
                <a:avLst/>
                <a:gdLst>
                  <a:gd name="T0" fmla="*/ 1514 w 2763"/>
                  <a:gd name="T1" fmla="*/ 1250 h 1289"/>
                  <a:gd name="T2" fmla="*/ 2763 w 2763"/>
                  <a:gd name="T3" fmla="*/ 0 h 1289"/>
                  <a:gd name="T4" fmla="*/ 0 w 2763"/>
                  <a:gd name="T5" fmla="*/ 0 h 1289"/>
                  <a:gd name="T6" fmla="*/ 0 w 2763"/>
                  <a:gd name="T7" fmla="*/ 1289 h 1289"/>
                  <a:gd name="T8" fmla="*/ 1465 w 2763"/>
                  <a:gd name="T9" fmla="*/ 1289 h 1289"/>
                  <a:gd name="T10" fmla="*/ 1514 w 2763"/>
                  <a:gd name="T11" fmla="*/ 1250 h 1289"/>
                  <a:gd name="T12" fmla="*/ 0 60000 65536"/>
                  <a:gd name="T13" fmla="*/ 0 60000 65536"/>
                  <a:gd name="T14" fmla="*/ 0 60000 65536"/>
                  <a:gd name="T15" fmla="*/ 0 60000 65536"/>
                  <a:gd name="T16" fmla="*/ 0 60000 65536"/>
                  <a:gd name="T17" fmla="*/ 0 60000 65536"/>
                  <a:gd name="T18" fmla="*/ 0 w 2763"/>
                  <a:gd name="T19" fmla="*/ 0 h 1289"/>
                  <a:gd name="T20" fmla="*/ 2763 w 2763"/>
                  <a:gd name="T21" fmla="*/ 1289 h 1289"/>
                </a:gdLst>
                <a:ahLst/>
                <a:cxnLst>
                  <a:cxn ang="T12">
                    <a:pos x="T0" y="T1"/>
                  </a:cxn>
                  <a:cxn ang="T13">
                    <a:pos x="T2" y="T3"/>
                  </a:cxn>
                  <a:cxn ang="T14">
                    <a:pos x="T4" y="T5"/>
                  </a:cxn>
                  <a:cxn ang="T15">
                    <a:pos x="T6" y="T7"/>
                  </a:cxn>
                  <a:cxn ang="T16">
                    <a:pos x="T8" y="T9"/>
                  </a:cxn>
                  <a:cxn ang="T17">
                    <a:pos x="T10" y="T11"/>
                  </a:cxn>
                </a:cxnLst>
                <a:rect l="T18" t="T19" r="T20" b="T21"/>
                <a:pathLst>
                  <a:path w="2763" h="1289">
                    <a:moveTo>
                      <a:pt x="1514" y="1250"/>
                    </a:moveTo>
                    <a:lnTo>
                      <a:pt x="2763" y="0"/>
                    </a:lnTo>
                    <a:lnTo>
                      <a:pt x="0" y="0"/>
                    </a:lnTo>
                    <a:lnTo>
                      <a:pt x="0" y="1289"/>
                    </a:lnTo>
                    <a:lnTo>
                      <a:pt x="1465" y="1289"/>
                    </a:lnTo>
                    <a:lnTo>
                      <a:pt x="1514" y="1250"/>
                    </a:lnTo>
                    <a:close/>
                  </a:path>
                </a:pathLst>
              </a:custGeom>
              <a:gradFill rotWithShape="1">
                <a:gsLst>
                  <a:gs pos="0">
                    <a:schemeClr val="bg1"/>
                  </a:gs>
                  <a:gs pos="100000">
                    <a:srgbClr val="1F497D"/>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endParaRPr lang="en-US" altLang="en-US">
                  <a:solidFill>
                    <a:srgbClr val="000000"/>
                  </a:solidFill>
                </a:endParaRPr>
              </a:p>
            </p:txBody>
          </p:sp>
          <p:sp>
            <p:nvSpPr>
              <p:cNvPr id="12298" name="Freeform 10"/>
              <p:cNvSpPr>
                <a:spLocks/>
              </p:cNvSpPr>
              <p:nvPr/>
            </p:nvSpPr>
            <p:spPr bwMode="auto">
              <a:xfrm rot="10800000">
                <a:off x="2914" y="2155"/>
                <a:ext cx="2691" cy="1255"/>
              </a:xfrm>
              <a:custGeom>
                <a:avLst/>
                <a:gdLst>
                  <a:gd name="T0" fmla="*/ 1514 w 2763"/>
                  <a:gd name="T1" fmla="*/ 1250 h 1289"/>
                  <a:gd name="T2" fmla="*/ 2763 w 2763"/>
                  <a:gd name="T3" fmla="*/ 0 h 1289"/>
                  <a:gd name="T4" fmla="*/ 0 w 2763"/>
                  <a:gd name="T5" fmla="*/ 0 h 1289"/>
                  <a:gd name="T6" fmla="*/ 0 w 2763"/>
                  <a:gd name="T7" fmla="*/ 1289 h 1289"/>
                  <a:gd name="T8" fmla="*/ 1465 w 2763"/>
                  <a:gd name="T9" fmla="*/ 1289 h 1289"/>
                  <a:gd name="T10" fmla="*/ 1514 w 2763"/>
                  <a:gd name="T11" fmla="*/ 1250 h 1289"/>
                  <a:gd name="T12" fmla="*/ 0 60000 65536"/>
                  <a:gd name="T13" fmla="*/ 0 60000 65536"/>
                  <a:gd name="T14" fmla="*/ 0 60000 65536"/>
                  <a:gd name="T15" fmla="*/ 0 60000 65536"/>
                  <a:gd name="T16" fmla="*/ 0 60000 65536"/>
                  <a:gd name="T17" fmla="*/ 0 60000 65536"/>
                  <a:gd name="T18" fmla="*/ 0 w 2763"/>
                  <a:gd name="T19" fmla="*/ 0 h 1289"/>
                  <a:gd name="T20" fmla="*/ 2763 w 2763"/>
                  <a:gd name="T21" fmla="*/ 1289 h 1289"/>
                </a:gdLst>
                <a:ahLst/>
                <a:cxnLst>
                  <a:cxn ang="T12">
                    <a:pos x="T0" y="T1"/>
                  </a:cxn>
                  <a:cxn ang="T13">
                    <a:pos x="T2" y="T3"/>
                  </a:cxn>
                  <a:cxn ang="T14">
                    <a:pos x="T4" y="T5"/>
                  </a:cxn>
                  <a:cxn ang="T15">
                    <a:pos x="T6" y="T7"/>
                  </a:cxn>
                  <a:cxn ang="T16">
                    <a:pos x="T8" y="T9"/>
                  </a:cxn>
                  <a:cxn ang="T17">
                    <a:pos x="T10" y="T11"/>
                  </a:cxn>
                </a:cxnLst>
                <a:rect l="T18" t="T19" r="T20" b="T21"/>
                <a:pathLst>
                  <a:path w="2763" h="1289">
                    <a:moveTo>
                      <a:pt x="1514" y="1250"/>
                    </a:moveTo>
                    <a:lnTo>
                      <a:pt x="2763" y="0"/>
                    </a:lnTo>
                    <a:lnTo>
                      <a:pt x="0" y="0"/>
                    </a:lnTo>
                    <a:lnTo>
                      <a:pt x="0" y="1289"/>
                    </a:lnTo>
                    <a:lnTo>
                      <a:pt x="1465" y="1289"/>
                    </a:lnTo>
                    <a:lnTo>
                      <a:pt x="1514" y="1250"/>
                    </a:lnTo>
                    <a:close/>
                  </a:path>
                </a:pathLst>
              </a:custGeom>
              <a:gradFill rotWithShape="1">
                <a:gsLst>
                  <a:gs pos="0">
                    <a:schemeClr val="bg1"/>
                  </a:gs>
                  <a:gs pos="100000">
                    <a:srgbClr val="1F497D"/>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endParaRPr lang="en-US" altLang="en-US">
                  <a:solidFill>
                    <a:srgbClr val="000000"/>
                  </a:solidFill>
                </a:endParaRPr>
              </a:p>
            </p:txBody>
          </p:sp>
        </p:grpSp>
      </p:grpSp>
    </p:spTree>
    <p:extLst>
      <p:ext uri="{BB962C8B-B14F-4D97-AF65-F5344CB8AC3E}">
        <p14:creationId xmlns:p14="http://schemas.microsoft.com/office/powerpoint/2010/main" val="36348089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r>
              <a:rPr lang="en-US" sz="5400" dirty="0">
                <a:cs typeface="B Nazanin" panose="00000400000000000000" pitchFamily="2" charset="-78"/>
              </a:rPr>
              <a:t>Sensing Range</a:t>
            </a:r>
            <a:endParaRPr lang="fa-IR" sz="5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B31E160C-10BF-4B57-B5AE-0AD5E50D8543}" type="slidenum">
              <a:rPr lang="en-US" smtClean="0"/>
              <a:t>6</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3150339780"/>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Content Placeholder 4"/>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2522397" y="2286000"/>
            <a:ext cx="7299606" cy="3581400"/>
          </a:xfrm>
        </p:spPr>
      </p:pic>
    </p:spTree>
    <p:extLst>
      <p:ext uri="{BB962C8B-B14F-4D97-AF65-F5344CB8AC3E}">
        <p14:creationId xmlns:p14="http://schemas.microsoft.com/office/powerpoint/2010/main" val="39491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 عوامل مهم در پوشش دهی</a:t>
            </a:r>
          </a:p>
        </p:txBody>
      </p:sp>
      <p:sp>
        <p:nvSpPr>
          <p:cNvPr id="4" name="Slide Number Placeholder 3"/>
          <p:cNvSpPr>
            <a:spLocks noGrp="1"/>
          </p:cNvSpPr>
          <p:nvPr>
            <p:ph type="sldNum" sz="quarter" idx="12"/>
          </p:nvPr>
        </p:nvSpPr>
        <p:spPr/>
        <p:txBody>
          <a:bodyPr/>
          <a:lstStyle/>
          <a:p>
            <a:fld id="{B31E160C-10BF-4B57-B5AE-0AD5E50D8543}" type="slidenum">
              <a:rPr lang="en-US" smtClean="0"/>
              <a:t>7</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3899538888"/>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p:txBody>
          <a:bodyPr>
            <a:normAutofit/>
          </a:bodyPr>
          <a:lstStyle/>
          <a:p>
            <a:pPr marL="0" indent="0" algn="r" rtl="1">
              <a:buNone/>
            </a:pPr>
            <a:r>
              <a:rPr lang="fa-IR" sz="2800" dirty="0">
                <a:cs typeface="B Nazanin" panose="00000400000000000000" pitchFamily="2" charset="-78"/>
              </a:rPr>
              <a:t>1. انواع پوشش دهی (</a:t>
            </a:r>
            <a:r>
              <a:rPr lang="en-US" sz="2800" dirty="0">
                <a:cs typeface="B Nazanin" panose="00000400000000000000" pitchFamily="2" charset="-78"/>
              </a:rPr>
              <a:t>Coverage Types</a:t>
            </a:r>
            <a:r>
              <a:rPr lang="fa-IR" sz="2800" dirty="0">
                <a:cs typeface="B Nazanin" panose="00000400000000000000" pitchFamily="2" charset="-78"/>
              </a:rPr>
              <a:t>)</a:t>
            </a:r>
            <a:endParaRPr lang="en-US" sz="2800" dirty="0">
              <a:cs typeface="B Nazanin" panose="00000400000000000000" pitchFamily="2" charset="-78"/>
            </a:endParaRPr>
          </a:p>
          <a:p>
            <a:pPr marL="0" indent="0" algn="r" rtl="1">
              <a:buNone/>
            </a:pPr>
            <a:r>
              <a:rPr lang="fa-IR" sz="2800" dirty="0">
                <a:cs typeface="B Nazanin" panose="00000400000000000000" pitchFamily="2" charset="-78"/>
              </a:rPr>
              <a:t>2. مستقر شدن </a:t>
            </a:r>
            <a:r>
              <a:rPr lang="fa-IR" sz="2800" dirty="0" smtClean="0">
                <a:cs typeface="B Nazanin" panose="00000400000000000000" pitchFamily="2" charset="-78"/>
              </a:rPr>
              <a:t>گره </a:t>
            </a:r>
            <a:r>
              <a:rPr lang="fa-IR" sz="2800" dirty="0">
                <a:cs typeface="B Nazanin" panose="00000400000000000000" pitchFamily="2" charset="-78"/>
              </a:rPr>
              <a:t>ها </a:t>
            </a:r>
            <a:r>
              <a:rPr lang="en-US" sz="2800" dirty="0">
                <a:cs typeface="B Nazanin" panose="00000400000000000000" pitchFamily="2" charset="-78"/>
              </a:rPr>
              <a:t> </a:t>
            </a:r>
            <a:r>
              <a:rPr lang="fa-IR" sz="2800" dirty="0">
                <a:cs typeface="B Nazanin" panose="00000400000000000000" pitchFamily="2" charset="-78"/>
              </a:rPr>
              <a:t>(</a:t>
            </a:r>
            <a:r>
              <a:rPr lang="en-US" sz="2800" dirty="0">
                <a:cs typeface="B Nazanin" panose="00000400000000000000" pitchFamily="2" charset="-78"/>
              </a:rPr>
              <a:t>Node Deployment</a:t>
            </a:r>
            <a:r>
              <a:rPr lang="fa-IR" sz="2800" dirty="0">
                <a:cs typeface="B Nazanin" panose="00000400000000000000" pitchFamily="2" charset="-78"/>
              </a:rPr>
              <a:t>)</a:t>
            </a:r>
          </a:p>
          <a:p>
            <a:pPr marL="0" indent="0" algn="r" rtl="1">
              <a:buNone/>
            </a:pPr>
            <a:r>
              <a:rPr lang="fa-IR" sz="2800" dirty="0">
                <a:cs typeface="B Nazanin" panose="00000400000000000000" pitchFamily="2" charset="-78"/>
              </a:rPr>
              <a:t>3.انواع </a:t>
            </a:r>
            <a:r>
              <a:rPr lang="fa-IR" sz="2800" dirty="0" smtClean="0">
                <a:cs typeface="B Nazanin" panose="00000400000000000000" pitchFamily="2" charset="-78"/>
              </a:rPr>
              <a:t>گره </a:t>
            </a:r>
            <a:r>
              <a:rPr lang="fa-IR" sz="2800" dirty="0">
                <a:cs typeface="B Nazanin" panose="00000400000000000000" pitchFamily="2" charset="-78"/>
              </a:rPr>
              <a:t>حسگر (</a:t>
            </a:r>
            <a:r>
              <a:rPr lang="en-US" sz="2800" dirty="0">
                <a:cs typeface="B Nazanin" panose="00000400000000000000" pitchFamily="2" charset="-78"/>
              </a:rPr>
              <a:t>Sensor Node Types</a:t>
            </a:r>
            <a:r>
              <a:rPr lang="fa-IR" sz="2800" dirty="0">
                <a:cs typeface="B Nazanin" panose="00000400000000000000" pitchFamily="2" charset="-78"/>
              </a:rPr>
              <a:t>)</a:t>
            </a:r>
          </a:p>
          <a:p>
            <a:pPr marL="0" indent="0" algn="r" rtl="1">
              <a:buNone/>
            </a:pPr>
            <a:r>
              <a:rPr lang="fa-IR" sz="2800" dirty="0">
                <a:cs typeface="B Nazanin" panose="00000400000000000000" pitchFamily="2" charset="-78"/>
              </a:rPr>
              <a:t>4.ثابت های موثر در پوشش دهی (</a:t>
            </a:r>
            <a:r>
              <a:rPr lang="en-US" sz="2800" dirty="0">
                <a:cs typeface="B Nazanin" panose="00000400000000000000" pitchFamily="2" charset="-78"/>
              </a:rPr>
              <a:t>QOS Constraints</a:t>
            </a:r>
            <a:r>
              <a:rPr lang="fa-IR" sz="2800" dirty="0">
                <a:cs typeface="B Nazanin" panose="00000400000000000000" pitchFamily="2" charset="-78"/>
              </a:rPr>
              <a:t>)</a:t>
            </a:r>
          </a:p>
          <a:p>
            <a:pPr marL="0" indent="0" algn="r" rtl="1">
              <a:buNone/>
            </a:pPr>
            <a:r>
              <a:rPr lang="fa-IR" sz="2800" dirty="0">
                <a:cs typeface="B Nazanin" panose="00000400000000000000" pitchFamily="2" charset="-78"/>
              </a:rPr>
              <a:t>5.پیاده سازی الگوریتم (</a:t>
            </a:r>
            <a:r>
              <a:rPr lang="en-US" sz="2800" dirty="0">
                <a:cs typeface="B Nazanin" panose="00000400000000000000" pitchFamily="2" charset="-78"/>
              </a:rPr>
              <a:t>Distributed or Centralized</a:t>
            </a:r>
            <a:r>
              <a:rPr lang="fa-IR" sz="2800" dirty="0" smtClean="0">
                <a:cs typeface="B Nazanin" panose="00000400000000000000" pitchFamily="2" charset="-78"/>
              </a:rPr>
              <a:t>)</a:t>
            </a:r>
            <a:endParaRPr lang="fa-IR" sz="2800" dirty="0">
              <a:cs typeface="B Nazanin" panose="00000400000000000000" pitchFamily="2" charset="-78"/>
            </a:endParaRPr>
          </a:p>
        </p:txBody>
      </p:sp>
    </p:spTree>
    <p:extLst>
      <p:ext uri="{BB962C8B-B14F-4D97-AF65-F5344CB8AC3E}">
        <p14:creationId xmlns:p14="http://schemas.microsoft.com/office/powerpoint/2010/main" val="220480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 انواع پوشش دهی (</a:t>
            </a:r>
            <a:r>
              <a:rPr lang="en-US" sz="5400" dirty="0">
                <a:cs typeface="B Nazanin" panose="00000400000000000000" pitchFamily="2" charset="-78"/>
              </a:rPr>
              <a:t>Coverage Types</a:t>
            </a:r>
            <a:r>
              <a:rPr lang="fa-IR" sz="5400" dirty="0">
                <a:cs typeface="B Nazanin" panose="00000400000000000000" pitchFamily="2" charset="-78"/>
              </a:rPr>
              <a:t>)</a:t>
            </a:r>
          </a:p>
        </p:txBody>
      </p:sp>
      <p:sp>
        <p:nvSpPr>
          <p:cNvPr id="4" name="Slide Number Placeholder 3"/>
          <p:cNvSpPr>
            <a:spLocks noGrp="1"/>
          </p:cNvSpPr>
          <p:nvPr>
            <p:ph type="sldNum" sz="quarter" idx="12"/>
          </p:nvPr>
        </p:nvSpPr>
        <p:spPr/>
        <p:txBody>
          <a:bodyPr/>
          <a:lstStyle/>
          <a:p>
            <a:fld id="{B31E160C-10BF-4B57-B5AE-0AD5E50D8543}" type="slidenum">
              <a:rPr lang="en-US" smtClean="0"/>
              <a:t>8</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819144002"/>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p:txBody>
          <a:bodyPr>
            <a:normAutofit/>
          </a:bodyPr>
          <a:lstStyle/>
          <a:p>
            <a:pPr algn="r" rtl="1">
              <a:buFont typeface="Arial" panose="020B0604020202020204" pitchFamily="34" charset="0"/>
              <a:buChar char="•"/>
            </a:pPr>
            <a:r>
              <a:rPr lang="fa-IR" sz="2800" dirty="0">
                <a:cs typeface="B Nazanin" panose="00000400000000000000" pitchFamily="2" charset="-78"/>
              </a:rPr>
              <a:t>نظارت در شبکه های حسگر در 3 جنبه بررسی می شوند :</a:t>
            </a:r>
          </a:p>
          <a:p>
            <a:pPr marL="0" indent="0" algn="r" rtl="1">
              <a:buNone/>
            </a:pPr>
            <a:r>
              <a:rPr lang="fa-IR" sz="2800" dirty="0">
                <a:cs typeface="B Nazanin" panose="00000400000000000000" pitchFamily="2" charset="-78"/>
              </a:rPr>
              <a:t>    1.نظارت بر</a:t>
            </a:r>
            <a:r>
              <a:rPr lang="en-US" sz="2800" dirty="0">
                <a:cs typeface="B Nazanin" panose="00000400000000000000" pitchFamily="2" charset="-78"/>
              </a:rPr>
              <a:t> </a:t>
            </a:r>
            <a:r>
              <a:rPr lang="fa-IR" sz="2800" dirty="0">
                <a:cs typeface="B Nazanin" panose="00000400000000000000" pitchFamily="2" charset="-78"/>
              </a:rPr>
              <a:t>تمام یک محیط مشخص شده.</a:t>
            </a:r>
          </a:p>
          <a:p>
            <a:pPr marL="0" indent="0" algn="r" rtl="1">
              <a:buNone/>
            </a:pPr>
            <a:r>
              <a:rPr lang="fa-IR" sz="2800" dirty="0">
                <a:cs typeface="B Nazanin" panose="00000400000000000000" pitchFamily="2" charset="-78"/>
              </a:rPr>
              <a:t>    2.نظارت برچند هدف مشخص شده.</a:t>
            </a:r>
          </a:p>
          <a:p>
            <a:pPr marL="0" indent="0" algn="r" rtl="1">
              <a:buNone/>
            </a:pPr>
            <a:r>
              <a:rPr lang="fa-IR" sz="2800" dirty="0">
                <a:cs typeface="B Nazanin" panose="00000400000000000000" pitchFamily="2" charset="-78"/>
              </a:rPr>
              <a:t>   </a:t>
            </a:r>
            <a:r>
              <a:rPr lang="en-US" sz="2800" dirty="0">
                <a:cs typeface="B Nazanin" panose="00000400000000000000" pitchFamily="2" charset="-78"/>
              </a:rPr>
              <a:t> </a:t>
            </a:r>
            <a:r>
              <a:rPr lang="fa-IR" sz="2800" dirty="0">
                <a:cs typeface="B Nazanin" panose="00000400000000000000" pitchFamily="2" charset="-78"/>
              </a:rPr>
              <a:t>3.کنترل یک مرز و اعلام عبور غیر مجاز. </a:t>
            </a:r>
          </a:p>
          <a:p>
            <a:pPr algn="r" rtl="1">
              <a:buFont typeface="Arial" panose="020B0604020202020204" pitchFamily="34" charset="0"/>
              <a:buChar char="•"/>
            </a:pPr>
            <a:r>
              <a:rPr lang="fa-IR" sz="2800" dirty="0">
                <a:cs typeface="B Nazanin" panose="00000400000000000000" pitchFamily="2" charset="-78"/>
              </a:rPr>
              <a:t>بسته به محیط مورد بررسی پوشش دهی مختلفی مورد نیاز است</a:t>
            </a:r>
            <a:r>
              <a:rPr lang="en-US" sz="2800" dirty="0">
                <a:cs typeface="B Nazanin" panose="00000400000000000000" pitchFamily="2" charset="-78"/>
              </a:rPr>
              <a:t>:</a:t>
            </a:r>
            <a:endParaRPr lang="fa-IR" sz="2800" dirty="0">
              <a:cs typeface="B Nazanin" panose="00000400000000000000" pitchFamily="2" charset="-78"/>
            </a:endParaRPr>
          </a:p>
          <a:p>
            <a:pPr algn="r" rtl="1">
              <a:buFont typeface="Arial" panose="020B0604020202020204" pitchFamily="34" charset="0"/>
              <a:buChar char="•"/>
            </a:pPr>
            <a:r>
              <a:rPr lang="en-US" sz="2400" dirty="0">
                <a:cs typeface="B Nazanin" panose="00000400000000000000" pitchFamily="2" charset="-78"/>
              </a:rPr>
              <a:t>Full Blanket Coverage, Target Coverage, Barrier Coverage</a:t>
            </a:r>
            <a:r>
              <a:rPr lang="fa-IR" sz="2400" dirty="0">
                <a:cs typeface="B Nazanin" panose="00000400000000000000" pitchFamily="2" charset="-78"/>
              </a:rPr>
              <a:t> </a:t>
            </a:r>
          </a:p>
        </p:txBody>
      </p:sp>
    </p:spTree>
    <p:extLst>
      <p:ext uri="{BB962C8B-B14F-4D97-AF65-F5344CB8AC3E}">
        <p14:creationId xmlns:p14="http://schemas.microsoft.com/office/powerpoint/2010/main" val="109276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744"/>
            <a:ext cx="9601200" cy="874122"/>
          </a:xfrm>
        </p:spPr>
        <p:txBody>
          <a:bodyPr>
            <a:normAutofit/>
          </a:bodyPr>
          <a:lstStyle/>
          <a:p>
            <a:pPr lvl="0" algn="r" rtl="1"/>
            <a:r>
              <a:rPr lang="fa-IR" sz="5400" dirty="0">
                <a:cs typeface="B Nazanin" panose="00000400000000000000" pitchFamily="2" charset="-78"/>
              </a:rPr>
              <a:t> انواع پوشش دهی (</a:t>
            </a:r>
            <a:r>
              <a:rPr lang="en-US" sz="5400" dirty="0">
                <a:cs typeface="B Nazanin" panose="00000400000000000000" pitchFamily="2" charset="-78"/>
              </a:rPr>
              <a:t>Coverage Types</a:t>
            </a:r>
            <a:r>
              <a:rPr lang="fa-IR" sz="5400" dirty="0">
                <a:cs typeface="B Nazanin" panose="00000400000000000000" pitchFamily="2" charset="-78"/>
              </a:rPr>
              <a:t>)</a:t>
            </a:r>
          </a:p>
        </p:txBody>
      </p:sp>
      <p:sp>
        <p:nvSpPr>
          <p:cNvPr id="4" name="Slide Number Placeholder 3"/>
          <p:cNvSpPr>
            <a:spLocks noGrp="1"/>
          </p:cNvSpPr>
          <p:nvPr>
            <p:ph type="sldNum" sz="quarter" idx="12"/>
          </p:nvPr>
        </p:nvSpPr>
        <p:spPr/>
        <p:txBody>
          <a:bodyPr/>
          <a:lstStyle/>
          <a:p>
            <a:fld id="{B31E160C-10BF-4B57-B5AE-0AD5E50D8543}" type="slidenum">
              <a:rPr lang="en-US" smtClean="0"/>
              <a:t>9</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4272019428"/>
              </p:ext>
            </p:extLst>
          </p:nvPr>
        </p:nvGraphicFramePr>
        <p:xfrm>
          <a:off x="1371600" y="389708"/>
          <a:ext cx="9601202" cy="637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Content Placeholder 5"/>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1371600" y="2602729"/>
            <a:ext cx="9601200" cy="2947941"/>
          </a:xfrm>
        </p:spPr>
      </p:pic>
    </p:spTree>
    <p:extLst>
      <p:ext uri="{BB962C8B-B14F-4D97-AF65-F5344CB8AC3E}">
        <p14:creationId xmlns:p14="http://schemas.microsoft.com/office/powerpoint/2010/main" val="198026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B Nazanin"/>
      </a:majorFont>
      <a:minorFont>
        <a:latin typeface="Arial"/>
        <a:ea typeface=""/>
        <a:cs typeface="B Nazani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ro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2">
      <a:majorFont>
        <a:latin typeface="Franklin Gothic Book"/>
        <a:ea typeface=""/>
        <a:cs typeface="B Nazanin"/>
      </a:majorFont>
      <a:minorFont>
        <a:latin typeface="Franklin Gothic Book"/>
        <a:ea typeface=""/>
        <a:cs typeface="B Nazani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5875</TotalTime>
  <Words>4500</Words>
  <Application>Microsoft Office PowerPoint</Application>
  <PresentationFormat>Widescreen</PresentationFormat>
  <Paragraphs>577</Paragraphs>
  <Slides>51</Slides>
  <Notes>51</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51</vt:i4>
      </vt:variant>
    </vt:vector>
  </HeadingPairs>
  <TitlesOfParts>
    <vt:vector size="66" baseType="lpstr">
      <vt:lpstr>Arial</vt:lpstr>
      <vt:lpstr>B Lotus</vt:lpstr>
      <vt:lpstr>B Nazanin</vt:lpstr>
      <vt:lpstr>B Titr</vt:lpstr>
      <vt:lpstr>B Yagut</vt:lpstr>
      <vt:lpstr>Batang</vt:lpstr>
      <vt:lpstr>Calibri</vt:lpstr>
      <vt:lpstr>Cambria</vt:lpstr>
      <vt:lpstr>Cambria Math</vt:lpstr>
      <vt:lpstr>Franklin Gothic Book</vt:lpstr>
      <vt:lpstr>Garamond</vt:lpstr>
      <vt:lpstr>Times New Roman</vt:lpstr>
      <vt:lpstr>Wingdings</vt:lpstr>
      <vt:lpstr>Edge</vt:lpstr>
      <vt:lpstr>Crop</vt:lpstr>
      <vt:lpstr>PowerPoint Presentation</vt:lpstr>
      <vt:lpstr>PowerPoint Presentation</vt:lpstr>
      <vt:lpstr>فهرست مطالب</vt:lpstr>
      <vt:lpstr>مقدمه</vt:lpstr>
      <vt:lpstr>Communication Range</vt:lpstr>
      <vt:lpstr>Sensing Range</vt:lpstr>
      <vt:lpstr> عوامل مهم در پوشش دهی</vt:lpstr>
      <vt:lpstr> انواع پوشش دهی (Coverage Types)</vt:lpstr>
      <vt:lpstr> انواع پوشش دهی (Coverage Types)</vt:lpstr>
      <vt:lpstr> مستقر شدن گره ها (Deployment)</vt:lpstr>
      <vt:lpstr> روش های مستقر شدن گره ها </vt:lpstr>
      <vt:lpstr> انواع گره حسگر (Sensor Node Types)</vt:lpstr>
      <vt:lpstr> انواع گره حسگر (Sensor Node Types)</vt:lpstr>
      <vt:lpstr>ثابت های موثر در پوشش دهی</vt:lpstr>
      <vt:lpstr>پیاده سازی الگوریتم</vt:lpstr>
      <vt:lpstr>پیاده سازی الگوریتم</vt:lpstr>
      <vt:lpstr>چهارچوب راهکار ارائه شده</vt:lpstr>
      <vt:lpstr> بخش های مورد بررسی در فاز اول</vt:lpstr>
      <vt:lpstr>مدل کردن شبکه حسگر بیسم</vt:lpstr>
      <vt:lpstr>ويژگيهاي مهم و اصلي شبکه هاي سنسور</vt:lpstr>
      <vt:lpstr>مولفه های تابع برازندگی</vt:lpstr>
      <vt:lpstr>مولفه های تابع برازندگی</vt:lpstr>
      <vt:lpstr>محاسبه تابع برازندگی</vt:lpstr>
      <vt:lpstr>الگوریتم ژنتیک</vt:lpstr>
      <vt:lpstr>الگوریتم ژنتیک </vt:lpstr>
      <vt:lpstr>استفاده از منطق فازی در روش پیشنهادی</vt:lpstr>
      <vt:lpstr>استفاده از منطق فازی در روش پیشنهادی</vt:lpstr>
      <vt:lpstr> بخش های مورد بررسی در فاز دوم</vt:lpstr>
      <vt:lpstr>استقرار و خوشه بندی</vt:lpstr>
      <vt:lpstr>کشف هدف</vt:lpstr>
      <vt:lpstr>ردیابی اهداف متحرک</vt:lpstr>
      <vt:lpstr>بازیابی اهداف متحرک</vt:lpstr>
      <vt:lpstr>ارزیابی الگوریتم تصمیم گیری</vt:lpstr>
      <vt:lpstr>نتایج بر اساس 350 حسگر</vt:lpstr>
      <vt:lpstr>نتایج بر اساس 300 حسگر</vt:lpstr>
      <vt:lpstr>نتایج بر اساس 250 حسگر</vt:lpstr>
      <vt:lpstr>نتایج بر اساس 200 حسگر</vt:lpstr>
      <vt:lpstr>نتایج بر اساس 150 حسگر</vt:lpstr>
      <vt:lpstr> مقایسه تعداد گره های فعال در هر دو الگوریتم</vt:lpstr>
      <vt:lpstr>ارزیابی الگوریتم ردیابی هدف</vt:lpstr>
      <vt:lpstr>مراحل انجام الگوریتم و شبیه سازی </vt:lpstr>
      <vt:lpstr>شبیه سازی شماره 1</vt:lpstr>
      <vt:lpstr>نمایش شبیه سازی شماره 1</vt:lpstr>
      <vt:lpstr>شبیه سازی شماره 2</vt:lpstr>
      <vt:lpstr>نمایش شبیه سازی شماره 2</vt:lpstr>
      <vt:lpstr>مقایسه میزان مصرف انرژی بر حسب زمان</vt:lpstr>
      <vt:lpstr>مقایسه زمان مرگ اولین گره </vt:lpstr>
      <vt:lpstr>نتیجه گیری</vt:lpstr>
      <vt:lpstr>نتیجه گیری</vt:lpstr>
      <vt:lpstr>راهکارهای آتی</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پوشش دهی در شبکه های حسگر بی سیم</dc:title>
  <dc:creator>Mohammad Ali Rahnama</dc:creator>
  <cp:lastModifiedBy>Mohammadali Rahnama</cp:lastModifiedBy>
  <cp:revision>157</cp:revision>
  <dcterms:created xsi:type="dcterms:W3CDTF">2016-12-04T11:46:10Z</dcterms:created>
  <dcterms:modified xsi:type="dcterms:W3CDTF">2020-01-31T15:20:17Z</dcterms:modified>
</cp:coreProperties>
</file>