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F11"/>
    <a:srgbClr val="EF4136"/>
    <a:srgbClr val="EE7335"/>
    <a:srgbClr val="70AD47"/>
    <a:srgbClr val="7FCECD"/>
    <a:srgbClr val="98D09E"/>
    <a:srgbClr val="FAE667"/>
    <a:srgbClr val="278D8E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7825-E62E-4E20-A4A8-E6AB4B6E8F7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1512B-9533-4EE8-92DC-FD61DB90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3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15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0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50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66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72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483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44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8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162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513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957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0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007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18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34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406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57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02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769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53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508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15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253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902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2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6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7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81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3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5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55" r:id="rId31"/>
    <p:sldLayoutId id="2147483656" r:id="rId32"/>
    <p:sldLayoutId id="2147483657" r:id="rId33"/>
    <p:sldLayoutId id="2147483658" r:id="rId34"/>
    <p:sldLayoutId id="2147483659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AFB75A0-8723-7597-E55A-94D14124D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41" y="1768592"/>
            <a:ext cx="7100318" cy="4515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A4C7C5-A4D9-85EE-C642-E29D5E13E1BF}"/>
              </a:ext>
            </a:extLst>
          </p:cNvPr>
          <p:cNvSpPr txBox="1"/>
          <p:nvPr/>
        </p:nvSpPr>
        <p:spPr>
          <a:xfrm>
            <a:off x="1479970" y="770051"/>
            <a:ext cx="9390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/>
            <a:r>
              <a:rPr lang="en-US" sz="2800" b="1" dirty="0">
                <a:solidFill>
                  <a:srgbClr val="7030A0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TEAM 2 (IVYSAUR) PROJECT ROADMAP</a:t>
            </a:r>
          </a:p>
          <a:p>
            <a:pPr lvl="0" algn="ctr" rtl="1"/>
            <a:r>
              <a:rPr lang="en-US" sz="2800" b="1" dirty="0">
                <a:solidFill>
                  <a:srgbClr val="7030A0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ON-CALL TRACKING SYSTEM</a:t>
            </a:r>
            <a:endParaRPr lang="en-US" sz="2800" b="1" dirty="0">
              <a:solidFill>
                <a:srgbClr val="EE7335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99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101C56-0E13-8955-AA5A-6131A04EE095}"/>
              </a:ext>
            </a:extLst>
          </p:cNvPr>
          <p:cNvGrpSpPr/>
          <p:nvPr/>
        </p:nvGrpSpPr>
        <p:grpSpPr>
          <a:xfrm rot="10800000">
            <a:off x="9431511" y="3765561"/>
            <a:ext cx="170620" cy="1131658"/>
            <a:chOff x="2460435" y="2233820"/>
            <a:chExt cx="170620" cy="113165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BD631A-669F-E1EA-A3D9-56209CA8E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137" y="2319130"/>
              <a:ext cx="0" cy="1046348"/>
            </a:xfrm>
            <a:prstGeom prst="line">
              <a:avLst/>
            </a:prstGeom>
            <a:ln w="38100">
              <a:solidFill>
                <a:srgbClr val="EF413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0776DB8-953C-7C3B-BCA3-A37BB5081E5A}"/>
                </a:ext>
              </a:extLst>
            </p:cNvPr>
            <p:cNvSpPr/>
            <p:nvPr/>
          </p:nvSpPr>
          <p:spPr>
            <a:xfrm rot="10800000">
              <a:off x="2460435" y="2233820"/>
              <a:ext cx="170620" cy="1706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5E5941-DB43-40B4-8055-4B203C2800CB}"/>
              </a:ext>
            </a:extLst>
          </p:cNvPr>
          <p:cNvGrpSpPr/>
          <p:nvPr/>
        </p:nvGrpSpPr>
        <p:grpSpPr>
          <a:xfrm>
            <a:off x="5233478" y="2568235"/>
            <a:ext cx="170620" cy="1131658"/>
            <a:chOff x="2460435" y="2233820"/>
            <a:chExt cx="170620" cy="113165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A31487-603C-346C-BA53-7A6D4F727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137" y="2319130"/>
              <a:ext cx="0" cy="1046348"/>
            </a:xfrm>
            <a:prstGeom prst="line">
              <a:avLst/>
            </a:prstGeom>
            <a:ln w="38100">
              <a:solidFill>
                <a:srgbClr val="98D09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8C193C-CF20-96A7-574A-90C36AD8597D}"/>
                </a:ext>
              </a:extLst>
            </p:cNvPr>
            <p:cNvSpPr/>
            <p:nvPr/>
          </p:nvSpPr>
          <p:spPr>
            <a:xfrm rot="10800000">
              <a:off x="2460435" y="2233820"/>
              <a:ext cx="170620" cy="17062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6FF198-368B-C221-CA27-1701F818D9CA}"/>
              </a:ext>
            </a:extLst>
          </p:cNvPr>
          <p:cNvGrpSpPr/>
          <p:nvPr/>
        </p:nvGrpSpPr>
        <p:grpSpPr>
          <a:xfrm>
            <a:off x="1345164" y="3584586"/>
            <a:ext cx="9525000" cy="361950"/>
            <a:chOff x="1346752" y="3584586"/>
            <a:chExt cx="9525000" cy="361950"/>
          </a:xfrm>
        </p:grpSpPr>
        <p:sp>
          <p:nvSpPr>
            <p:cNvPr id="9" name="AutoShape 31">
              <a:extLst>
                <a:ext uri="{FF2B5EF4-FFF2-40B4-BE49-F238E27FC236}">
                  <a16:creationId xmlns:a16="http://schemas.microsoft.com/office/drawing/2014/main" id="{11F14A67-64B9-0302-E0D2-57C61C92A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46752" y="3584586"/>
              <a:ext cx="95250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A8859AC8-2AC1-0DD8-2425-8550531C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752" y="3584586"/>
              <a:ext cx="9523413" cy="361950"/>
            </a:xfrm>
            <a:prstGeom prst="rect">
              <a:avLst/>
            </a:prstGeom>
            <a:solidFill>
              <a:srgbClr val="DC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1ED4A6FE-0CB1-902E-2052-24D0DD97F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152" y="3584586"/>
              <a:ext cx="1285875" cy="361950"/>
            </a:xfrm>
            <a:custGeom>
              <a:avLst/>
              <a:gdLst>
                <a:gd name="T0" fmla="*/ 730 w 810"/>
                <a:gd name="T1" fmla="*/ 228 h 228"/>
                <a:gd name="T2" fmla="*/ 0 w 810"/>
                <a:gd name="T3" fmla="*/ 228 h 228"/>
                <a:gd name="T4" fmla="*/ 89 w 810"/>
                <a:gd name="T5" fmla="*/ 0 h 228"/>
                <a:gd name="T6" fmla="*/ 810 w 810"/>
                <a:gd name="T7" fmla="*/ 0 h 228"/>
                <a:gd name="T8" fmla="*/ 730 w 81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228">
                  <a:moveTo>
                    <a:pt x="730" y="228"/>
                  </a:moveTo>
                  <a:lnTo>
                    <a:pt x="0" y="228"/>
                  </a:lnTo>
                  <a:lnTo>
                    <a:pt x="89" y="0"/>
                  </a:lnTo>
                  <a:lnTo>
                    <a:pt x="810" y="0"/>
                  </a:lnTo>
                  <a:lnTo>
                    <a:pt x="730" y="228"/>
                  </a:lnTo>
                  <a:close/>
                </a:path>
              </a:pathLst>
            </a:custGeom>
            <a:solidFill>
              <a:srgbClr val="27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9EC708D6-E551-ADFC-89D9-72F33994A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740" y="3584586"/>
              <a:ext cx="1285875" cy="361950"/>
            </a:xfrm>
            <a:custGeom>
              <a:avLst/>
              <a:gdLst>
                <a:gd name="T0" fmla="*/ 730 w 810"/>
                <a:gd name="T1" fmla="*/ 228 h 228"/>
                <a:gd name="T2" fmla="*/ 0 w 810"/>
                <a:gd name="T3" fmla="*/ 228 h 228"/>
                <a:gd name="T4" fmla="*/ 89 w 810"/>
                <a:gd name="T5" fmla="*/ 0 h 228"/>
                <a:gd name="T6" fmla="*/ 810 w 810"/>
                <a:gd name="T7" fmla="*/ 0 h 228"/>
                <a:gd name="T8" fmla="*/ 730 w 81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228">
                  <a:moveTo>
                    <a:pt x="730" y="228"/>
                  </a:moveTo>
                  <a:lnTo>
                    <a:pt x="0" y="228"/>
                  </a:lnTo>
                  <a:lnTo>
                    <a:pt x="89" y="0"/>
                  </a:lnTo>
                  <a:lnTo>
                    <a:pt x="810" y="0"/>
                  </a:lnTo>
                  <a:lnTo>
                    <a:pt x="730" y="228"/>
                  </a:lnTo>
                  <a:close/>
                </a:path>
              </a:pathLst>
            </a:custGeom>
            <a:solidFill>
              <a:srgbClr val="7FC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FC2132AC-6204-C2F2-2618-8DB5B2B9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327" y="3584586"/>
              <a:ext cx="1285875" cy="361950"/>
            </a:xfrm>
            <a:custGeom>
              <a:avLst/>
              <a:gdLst>
                <a:gd name="T0" fmla="*/ 730 w 810"/>
                <a:gd name="T1" fmla="*/ 228 h 228"/>
                <a:gd name="T2" fmla="*/ 0 w 810"/>
                <a:gd name="T3" fmla="*/ 228 h 228"/>
                <a:gd name="T4" fmla="*/ 89 w 810"/>
                <a:gd name="T5" fmla="*/ 0 h 228"/>
                <a:gd name="T6" fmla="*/ 810 w 810"/>
                <a:gd name="T7" fmla="*/ 0 h 228"/>
                <a:gd name="T8" fmla="*/ 730 w 81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228">
                  <a:moveTo>
                    <a:pt x="730" y="228"/>
                  </a:moveTo>
                  <a:lnTo>
                    <a:pt x="0" y="228"/>
                  </a:lnTo>
                  <a:lnTo>
                    <a:pt x="89" y="0"/>
                  </a:lnTo>
                  <a:lnTo>
                    <a:pt x="810" y="0"/>
                  </a:lnTo>
                  <a:lnTo>
                    <a:pt x="730" y="228"/>
                  </a:lnTo>
                  <a:close/>
                </a:path>
              </a:pathLst>
            </a:custGeom>
            <a:solidFill>
              <a:srgbClr val="98D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FFE26136-0577-06F9-5DAD-8285C7CEC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914" y="3584586"/>
              <a:ext cx="1285875" cy="361950"/>
            </a:xfrm>
            <a:custGeom>
              <a:avLst/>
              <a:gdLst>
                <a:gd name="T0" fmla="*/ 730 w 810"/>
                <a:gd name="T1" fmla="*/ 228 h 228"/>
                <a:gd name="T2" fmla="*/ 0 w 810"/>
                <a:gd name="T3" fmla="*/ 228 h 228"/>
                <a:gd name="T4" fmla="*/ 90 w 810"/>
                <a:gd name="T5" fmla="*/ 0 h 228"/>
                <a:gd name="T6" fmla="*/ 810 w 810"/>
                <a:gd name="T7" fmla="*/ 0 h 228"/>
                <a:gd name="T8" fmla="*/ 730 w 81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228">
                  <a:moveTo>
                    <a:pt x="730" y="228"/>
                  </a:moveTo>
                  <a:lnTo>
                    <a:pt x="0" y="228"/>
                  </a:lnTo>
                  <a:lnTo>
                    <a:pt x="90" y="0"/>
                  </a:lnTo>
                  <a:lnTo>
                    <a:pt x="810" y="0"/>
                  </a:lnTo>
                  <a:lnTo>
                    <a:pt x="730" y="228"/>
                  </a:lnTo>
                  <a:close/>
                </a:path>
              </a:pathLst>
            </a:custGeom>
            <a:solidFill>
              <a:srgbClr val="FAE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4EDF5E9E-4391-55A0-D6D3-8C0449730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090" y="3584586"/>
              <a:ext cx="1284288" cy="361950"/>
            </a:xfrm>
            <a:custGeom>
              <a:avLst/>
              <a:gdLst>
                <a:gd name="T0" fmla="*/ 729 w 809"/>
                <a:gd name="T1" fmla="*/ 228 h 228"/>
                <a:gd name="T2" fmla="*/ 0 w 809"/>
                <a:gd name="T3" fmla="*/ 228 h 228"/>
                <a:gd name="T4" fmla="*/ 89 w 809"/>
                <a:gd name="T5" fmla="*/ 0 h 228"/>
                <a:gd name="T6" fmla="*/ 809 w 809"/>
                <a:gd name="T7" fmla="*/ 0 h 228"/>
                <a:gd name="T8" fmla="*/ 729 w 80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228">
                  <a:moveTo>
                    <a:pt x="729" y="228"/>
                  </a:moveTo>
                  <a:lnTo>
                    <a:pt x="0" y="228"/>
                  </a:lnTo>
                  <a:lnTo>
                    <a:pt x="89" y="0"/>
                  </a:lnTo>
                  <a:lnTo>
                    <a:pt x="809" y="0"/>
                  </a:lnTo>
                  <a:lnTo>
                    <a:pt x="729" y="228"/>
                  </a:lnTo>
                  <a:close/>
                </a:path>
              </a:pathLst>
            </a:custGeom>
            <a:solidFill>
              <a:srgbClr val="EE7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4FF9BAB8-8742-CA89-3B0C-899ECE988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677" y="3584586"/>
              <a:ext cx="1284288" cy="361950"/>
            </a:xfrm>
            <a:custGeom>
              <a:avLst/>
              <a:gdLst>
                <a:gd name="T0" fmla="*/ 730 w 809"/>
                <a:gd name="T1" fmla="*/ 228 h 228"/>
                <a:gd name="T2" fmla="*/ 0 w 809"/>
                <a:gd name="T3" fmla="*/ 228 h 228"/>
                <a:gd name="T4" fmla="*/ 89 w 809"/>
                <a:gd name="T5" fmla="*/ 0 h 228"/>
                <a:gd name="T6" fmla="*/ 809 w 809"/>
                <a:gd name="T7" fmla="*/ 0 h 228"/>
                <a:gd name="T8" fmla="*/ 730 w 80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228">
                  <a:moveTo>
                    <a:pt x="730" y="228"/>
                  </a:moveTo>
                  <a:lnTo>
                    <a:pt x="0" y="228"/>
                  </a:lnTo>
                  <a:lnTo>
                    <a:pt x="89" y="0"/>
                  </a:lnTo>
                  <a:lnTo>
                    <a:pt x="809" y="0"/>
                  </a:lnTo>
                  <a:lnTo>
                    <a:pt x="730" y="228"/>
                  </a:lnTo>
                  <a:close/>
                </a:path>
              </a:pathLst>
            </a:cu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2C07DF7-C3E9-4FC2-47E1-592E056B8039}"/>
              </a:ext>
            </a:extLst>
          </p:cNvPr>
          <p:cNvSpPr txBox="1"/>
          <p:nvPr/>
        </p:nvSpPr>
        <p:spPr>
          <a:xfrm>
            <a:off x="1479970" y="770051"/>
            <a:ext cx="9390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/>
            <a:r>
              <a:rPr lang="en-US" sz="2800" b="1" dirty="0">
                <a:solidFill>
                  <a:srgbClr val="7030A0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TEAM 2 (IVYSAUR) PROJECT ROADMAP</a:t>
            </a:r>
          </a:p>
          <a:p>
            <a:pPr lvl="0" algn="ctr" rtl="1"/>
            <a:r>
              <a:rPr lang="en-US" sz="2800" b="1" dirty="0">
                <a:solidFill>
                  <a:srgbClr val="7030A0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ON-CALL TRACKING SYSTEM</a:t>
            </a:r>
            <a:endParaRPr lang="en-US" sz="2800" b="1" dirty="0">
              <a:solidFill>
                <a:srgbClr val="EE7335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ADAF8-7B3C-8523-525C-6A3699CCD7ED}"/>
              </a:ext>
            </a:extLst>
          </p:cNvPr>
          <p:cNvSpPr/>
          <p:nvPr/>
        </p:nvSpPr>
        <p:spPr>
          <a:xfrm>
            <a:off x="1703905" y="4565141"/>
            <a:ext cx="1638368" cy="1076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List of courses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List of teachers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List of absences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School schedule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890022-726C-2FF2-CB21-B7D7D1954BB4}"/>
              </a:ext>
            </a:extLst>
          </p:cNvPr>
          <p:cNvSpPr txBox="1"/>
          <p:nvPr/>
        </p:nvSpPr>
        <p:spPr>
          <a:xfrm>
            <a:off x="1479970" y="4237846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78D8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ON-CALL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6BD6A5-ECBB-CD60-6414-54AA5654F368}"/>
              </a:ext>
            </a:extLst>
          </p:cNvPr>
          <p:cNvSpPr/>
          <p:nvPr/>
        </p:nvSpPr>
        <p:spPr>
          <a:xfrm>
            <a:off x="4143218" y="4565141"/>
            <a:ext cx="234687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export the desired spreadsheets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Add email capabilities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73210-3A2D-3673-B3D3-75B564709522}"/>
              </a:ext>
            </a:extLst>
          </p:cNvPr>
          <p:cNvSpPr txBox="1"/>
          <p:nvPr/>
        </p:nvSpPr>
        <p:spPr>
          <a:xfrm>
            <a:off x="4235856" y="4237846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D09E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ON-CALL RELEASE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B41E1-3426-8108-5395-9F2ACF39AFBD}"/>
              </a:ext>
            </a:extLst>
          </p:cNvPr>
          <p:cNvSpPr txBox="1"/>
          <p:nvPr/>
        </p:nvSpPr>
        <p:spPr>
          <a:xfrm>
            <a:off x="4231477" y="1996537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First Release</a:t>
            </a:r>
            <a:endParaRPr lang="en-US" sz="1400" b="1" dirty="0">
              <a:solidFill>
                <a:schemeClr val="accent4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AFFE50-6338-A755-2C1D-B6A698D85A40}"/>
              </a:ext>
            </a:extLst>
          </p:cNvPr>
          <p:cNvSpPr/>
          <p:nvPr/>
        </p:nvSpPr>
        <p:spPr>
          <a:xfrm>
            <a:off x="6968871" y="4572710"/>
            <a:ext cx="2292320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Assign supplies automatically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Show the result on the 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68F1E9-D929-A063-B7F9-625A17301769}"/>
              </a:ext>
            </a:extLst>
          </p:cNvPr>
          <p:cNvSpPr txBox="1"/>
          <p:nvPr/>
        </p:nvSpPr>
        <p:spPr>
          <a:xfrm>
            <a:off x="7029852" y="4237846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E7335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SUPPLY ALGOITHM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A303B-6993-400B-F9DF-069C11590F21}"/>
              </a:ext>
            </a:extLst>
          </p:cNvPr>
          <p:cNvSpPr txBox="1"/>
          <p:nvPr/>
        </p:nvSpPr>
        <p:spPr>
          <a:xfrm>
            <a:off x="8431642" y="5171797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Final Product</a:t>
            </a:r>
            <a:endParaRPr lang="en-US" sz="1400" b="1" dirty="0">
              <a:solidFill>
                <a:schemeClr val="accent4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9D004-F679-E192-8D33-04B1B9415FDB}"/>
              </a:ext>
            </a:extLst>
          </p:cNvPr>
          <p:cNvSpPr/>
          <p:nvPr/>
        </p:nvSpPr>
        <p:spPr>
          <a:xfrm>
            <a:off x="2834171" y="2570482"/>
            <a:ext cx="2170355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Assign on-call automatically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Show the result on the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A5AAB-AC30-8F75-F952-44F64865129F}"/>
              </a:ext>
            </a:extLst>
          </p:cNvPr>
          <p:cNvSpPr txBox="1"/>
          <p:nvPr/>
        </p:nvSpPr>
        <p:spPr>
          <a:xfrm>
            <a:off x="2794161" y="2237959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FCECD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ON-CALL ALGORITHM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7F8389-DDCD-BD86-6169-3609C45ACA83}"/>
              </a:ext>
            </a:extLst>
          </p:cNvPr>
          <p:cNvSpPr/>
          <p:nvPr/>
        </p:nvSpPr>
        <p:spPr>
          <a:xfrm>
            <a:off x="5940916" y="2565254"/>
            <a:ext cx="1638368" cy="82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List of schools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List of supplies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Supply schedule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ED2FA2-95C7-B606-7952-04C5DBC5030E}"/>
              </a:ext>
            </a:extLst>
          </p:cNvPr>
          <p:cNvSpPr txBox="1"/>
          <p:nvPr/>
        </p:nvSpPr>
        <p:spPr>
          <a:xfrm>
            <a:off x="5674921" y="2237959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AE667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SUPPLY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CCB5BD-529B-32AF-4172-80AC7717ECA4}"/>
              </a:ext>
            </a:extLst>
          </p:cNvPr>
          <p:cNvSpPr/>
          <p:nvPr/>
        </p:nvSpPr>
        <p:spPr>
          <a:xfrm>
            <a:off x="8341515" y="2565254"/>
            <a:ext cx="234743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export the desired spreadsheets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Shabnam" panose="020B0603030804020204" pitchFamily="34" charset="-78"/>
                <a:cs typeface="Shabnam" panose="020B0603030804020204" pitchFamily="34" charset="-78"/>
              </a:rPr>
              <a:t>Final release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D2E2-FDBC-531A-F839-03ED61783266}"/>
              </a:ext>
            </a:extLst>
          </p:cNvPr>
          <p:cNvSpPr txBox="1"/>
          <p:nvPr/>
        </p:nvSpPr>
        <p:spPr>
          <a:xfrm>
            <a:off x="8380621" y="2237959"/>
            <a:ext cx="217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94F1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SUPPLY RELEASE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8557D3-012F-B057-AA79-4598AE8A3964}"/>
              </a:ext>
            </a:extLst>
          </p:cNvPr>
          <p:cNvSpPr txBox="1"/>
          <p:nvPr/>
        </p:nvSpPr>
        <p:spPr>
          <a:xfrm>
            <a:off x="2000967" y="3577204"/>
            <a:ext cx="111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1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F5BDC0-A556-50A0-CDF4-681FE271C221}"/>
              </a:ext>
            </a:extLst>
          </p:cNvPr>
          <p:cNvSpPr txBox="1"/>
          <p:nvPr/>
        </p:nvSpPr>
        <p:spPr>
          <a:xfrm>
            <a:off x="3358554" y="3577204"/>
            <a:ext cx="111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2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45B39C-EA69-0227-A056-9D48BAA21CC5}"/>
              </a:ext>
            </a:extLst>
          </p:cNvPr>
          <p:cNvSpPr txBox="1"/>
          <p:nvPr/>
        </p:nvSpPr>
        <p:spPr>
          <a:xfrm>
            <a:off x="4791193" y="3584586"/>
            <a:ext cx="111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3	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CF5D6C-AAE9-FF2B-2D8A-93932395B89E}"/>
              </a:ext>
            </a:extLst>
          </p:cNvPr>
          <p:cNvSpPr txBox="1"/>
          <p:nvPr/>
        </p:nvSpPr>
        <p:spPr>
          <a:xfrm>
            <a:off x="6198317" y="3604291"/>
            <a:ext cx="111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4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C7C98-EA83-B5E5-C3AD-01783B755472}"/>
              </a:ext>
            </a:extLst>
          </p:cNvPr>
          <p:cNvSpPr txBox="1"/>
          <p:nvPr/>
        </p:nvSpPr>
        <p:spPr>
          <a:xfrm>
            <a:off x="7573630" y="3604291"/>
            <a:ext cx="1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5	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F94623-EA21-616A-3BCC-F8F84FA97EFF}"/>
              </a:ext>
            </a:extLst>
          </p:cNvPr>
          <p:cNvSpPr txBox="1"/>
          <p:nvPr/>
        </p:nvSpPr>
        <p:spPr>
          <a:xfrm>
            <a:off x="8966377" y="3584586"/>
            <a:ext cx="1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Phase 6	</a:t>
            </a:r>
          </a:p>
        </p:txBody>
      </p:sp>
    </p:spTree>
    <p:extLst>
      <p:ext uri="{BB962C8B-B14F-4D97-AF65-F5344CB8AC3E}">
        <p14:creationId xmlns:p14="http://schemas.microsoft.com/office/powerpoint/2010/main" val="35006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Timeline Infograph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7335"/>
      </a:accent1>
      <a:accent2>
        <a:srgbClr val="FAE667"/>
      </a:accent2>
      <a:accent3>
        <a:srgbClr val="98D09E"/>
      </a:accent3>
      <a:accent4>
        <a:srgbClr val="7FCECD"/>
      </a:accent4>
      <a:accent5>
        <a:srgbClr val="278D8E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line Infographic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105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Shabnam</vt:lpstr>
      <vt:lpstr>Office Theme</vt:lpstr>
      <vt:lpstr>PowerPoint Presentation</vt:lpstr>
      <vt:lpstr>PowerPoint Presentation</vt:lpstr>
    </vt:vector>
  </TitlesOfParts>
  <Manager>Milad Zarei Nia</Manager>
  <Company>SlideMaster.ir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</dc:creator>
  <cp:lastModifiedBy>Mohammadali Rahnama</cp:lastModifiedBy>
  <cp:revision>71</cp:revision>
  <dcterms:created xsi:type="dcterms:W3CDTF">2019-12-20T02:43:44Z</dcterms:created>
  <dcterms:modified xsi:type="dcterms:W3CDTF">2022-10-13T13:44:01Z</dcterms:modified>
  <cp:version>2</cp:version>
</cp:coreProperties>
</file>