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56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08-Apr-23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08/04/2023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08/04/2023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2500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- 1731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- 751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18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B81E3-29C8-1713-28EE-BFDDF56CE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579" y="1519726"/>
            <a:ext cx="3886934" cy="38185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4C4EC-2B24-AAD9-8F3C-4C83A4C5B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09" y="3955698"/>
            <a:ext cx="4786769" cy="24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40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Mohammed Raouf</cp:lastModifiedBy>
  <cp:revision>9</cp:revision>
  <cp:lastPrinted>2022-06-09T07:44:13Z</cp:lastPrinted>
  <dcterms:created xsi:type="dcterms:W3CDTF">2022-02-22T07:39:05Z</dcterms:created>
  <dcterms:modified xsi:type="dcterms:W3CDTF">2023-04-08T12:46:27Z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