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handoutMasterIdLst>
    <p:handoutMasterId r:id="rId48"/>
  </p:handoutMasterIdLst>
  <p:sldIdLst>
    <p:sldId id="256" r:id="rId2"/>
    <p:sldId id="320" r:id="rId3"/>
    <p:sldId id="310" r:id="rId4"/>
    <p:sldId id="305" r:id="rId5"/>
    <p:sldId id="322" r:id="rId6"/>
    <p:sldId id="323" r:id="rId7"/>
    <p:sldId id="295" r:id="rId8"/>
    <p:sldId id="308" r:id="rId9"/>
    <p:sldId id="326" r:id="rId10"/>
    <p:sldId id="327" r:id="rId11"/>
    <p:sldId id="328" r:id="rId12"/>
    <p:sldId id="307" r:id="rId13"/>
    <p:sldId id="296" r:id="rId14"/>
    <p:sldId id="297" r:id="rId15"/>
    <p:sldId id="304" r:id="rId16"/>
    <p:sldId id="342" r:id="rId17"/>
    <p:sldId id="345" r:id="rId18"/>
    <p:sldId id="298" r:id="rId19"/>
    <p:sldId id="343" r:id="rId20"/>
    <p:sldId id="334" r:id="rId21"/>
    <p:sldId id="301" r:id="rId22"/>
    <p:sldId id="336" r:id="rId23"/>
    <p:sldId id="344" r:id="rId24"/>
    <p:sldId id="337" r:id="rId25"/>
    <p:sldId id="299" r:id="rId26"/>
    <p:sldId id="338" r:id="rId27"/>
    <p:sldId id="329" r:id="rId28"/>
    <p:sldId id="300" r:id="rId29"/>
    <p:sldId id="339" r:id="rId30"/>
    <p:sldId id="340" r:id="rId31"/>
    <p:sldId id="341" r:id="rId32"/>
    <p:sldId id="302" r:id="rId33"/>
    <p:sldId id="317" r:id="rId34"/>
    <p:sldId id="346" r:id="rId35"/>
    <p:sldId id="348" r:id="rId36"/>
    <p:sldId id="331" r:id="rId37"/>
    <p:sldId id="332" r:id="rId38"/>
    <p:sldId id="303" r:id="rId39"/>
    <p:sldId id="318" r:id="rId40"/>
    <p:sldId id="309" r:id="rId41"/>
    <p:sldId id="324" r:id="rId42"/>
    <p:sldId id="321" r:id="rId43"/>
    <p:sldId id="291" r:id="rId44"/>
    <p:sldId id="292" r:id="rId45"/>
    <p:sldId id="306" r:id="rId46"/>
  </p:sldIdLst>
  <p:sldSz cx="9144000" cy="5143500" type="screen16x9"/>
  <p:notesSz cx="6858000" cy="9144000"/>
  <p:embeddedFontLst>
    <p:embeddedFont>
      <p:font typeface="Montserrat" panose="00000500000000000000" pitchFamily="2" charset="0"/>
      <p:regular r:id="rId49"/>
      <p:bold r:id="rId50"/>
      <p:italic r:id="rId51"/>
      <p:boldItalic r:id="rId52"/>
    </p:embeddedFont>
    <p:embeddedFont>
      <p:font typeface="Montserrat ExtraBold" panose="00000900000000000000" pitchFamily="2" charset="0"/>
      <p:bold r:id="rId53"/>
      <p:boldItalic r:id="rId54"/>
    </p:embeddedFont>
    <p:embeddedFont>
      <p:font typeface="Poppins" panose="00000500000000000000" pitchFamily="2" charset="0"/>
      <p:regular r:id="rId55"/>
      <p:bold r:id="rId56"/>
      <p:italic r:id="rId57"/>
      <p:boldItalic r:id="rId58"/>
    </p:embeddedFont>
    <p:embeddedFont>
      <p:font typeface="Poppins Black" panose="00000A00000000000000" pitchFamily="2" charset="0"/>
      <p:bold r:id="rId59"/>
    </p:embeddedFont>
    <p:embeddedFont>
      <p:font typeface="Roboto" panose="02000000000000000000" pitchFamily="2"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25D196-5894-47E0-AD2F-D6803AAE3526}">
  <a:tblStyle styleId="{1B25D196-5894-47E0-AD2F-D6803AAE35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95DD7-309B-468B-B9B7-28E60E2BD0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4D0F54E-895B-4268-B691-3A7ECBEC9B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8EF6BE-C255-40C8-A075-FA87378B2D56}" type="datetimeFigureOut">
              <a:rPr lang="en-US" smtClean="0"/>
              <a:t>9/20/2024</a:t>
            </a:fld>
            <a:endParaRPr lang="en-US"/>
          </a:p>
        </p:txBody>
      </p:sp>
      <p:sp>
        <p:nvSpPr>
          <p:cNvPr id="4" name="Footer Placeholder 3">
            <a:extLst>
              <a:ext uri="{FF2B5EF4-FFF2-40B4-BE49-F238E27FC236}">
                <a16:creationId xmlns:a16="http://schemas.microsoft.com/office/drawing/2014/main" id="{8FE4F0A2-874C-4295-B23E-7A6C8B2602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8D7A18-6992-42D4-8D3C-D725E23A0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D2C39F-1CB0-46DC-9005-DEC16D96C02A}" type="slidenum">
              <a:rPr lang="en-US" smtClean="0"/>
              <a:t>‹#›</a:t>
            </a:fld>
            <a:endParaRPr lang="en-US"/>
          </a:p>
        </p:txBody>
      </p:sp>
    </p:spTree>
    <p:extLst>
      <p:ext uri="{BB962C8B-B14F-4D97-AF65-F5344CB8AC3E}">
        <p14:creationId xmlns:p14="http://schemas.microsoft.com/office/powerpoint/2010/main" val="174275995"/>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0T19:48:10.349"/>
    </inkml:context>
    <inkml:brush xml:id="br0">
      <inkml:brushProperty name="width" value="0.35" units="cm"/>
      <inkml:brushProperty name="height" value="0.35" units="cm"/>
      <inkml:brushProperty name="color" value="#FFFFFF"/>
    </inkml:brush>
  </inkml:definitions>
  <inkml:trace contextRef="#ctx0" brushRef="#br0">25571 3646 16383 0 0,'-17'-4'0'0'0,"-32"-6"0"0"0,-49-4 0 0 0,-77-1 0 0 0,-124 3 0 0 0,-149 3 0 0 0,-164 3 0 0 0,-138 3 0 0 0,-83 2 0 0 0,-13 1 0 0 0,53 0 0 0 0,105 1 0 0 0,125-1 0 0 0,135 1 0 0 0,127 3 0 0 0,111 2 0 0 0,88 3 0 0 0,69 1 0 0 0,60-2 0 0 0,59-6 0 0 0,46-4 0 0 0,29-9 0 0 0,19-7 0 0 0,12-4 0 0 0,-8-3 0 0 0,-22-1 0 0 0,-34 4 0 0 0,-48 6 0 0 0,-70 5 0 0 0,-88 9 0 0 0,-104 25 0 0 0,-117 29 0 0 0,-113 25 0 0 0,-124 24 0 0 0,-102 15 0 0 0,-97 8 0 0 0,-73-5 0 0 0,-39-19 0 0 0,20-27 0 0 0,65-24 0 0 0,114-22 0 0 0,135-16 0 0 0,139-8 0 0 0,124-6 0 0 0,102-2 0 0 0,71 0 0 0 0,40 0 0 0 0,16 2 0 0 0,-22-3 0 0 0,-44-9 0 0 0,-59-13 0 0 0,-65-15 0 0 0,-62-15 0 0 0,-40-7 0 0 0,-16-4 0 0 0,9 6 0 0 0,25 1 0 0 0,40 12 0 0 0,42 10 0 0 0,54 7 0 0 0,50 10 0 0 0,43 5 0 0 0,37 1 0 0 0,23-1 0 0 0,21 0 0 0 0,8-6 0 0 0,4-7 0 0 0,-2-2 0 0 0,2-4 0 0 0,5-3 0 0 0,8-3 0 0 0,19 1 0 0 0,31 1 0 0 0,32 2 0 0 0,24 9 0 0 0,15 9 0 0 0,5 7 0 0 0,-15 8 0 0 0,-24 3 0 0 0,-26 3 0 0 0,-26 2 0 0 0,-25 8 0 0 0,-26 6 0 0 0,-29 1 0 0 0,-22 1 0 0 0,-14 2 0 0 0,-12 2 0 0 0,-1-4 0 0 0,4-4 0 0 0,3-5 0 0 0,1-7 0 0 0,-3-9 0 0 0,-2-11 0 0 0,-8-11 0 0 0,-2-12 0 0 0,1-7 0 0 0,11-4 0 0 0,14 4 0 0 0,12 5 0 0 0,15 2 0 0 0,16 4 0 0 0,24 8 0 0 0,9 10 0 0 0,15 7 0 0 0,10 10 0 0 0,9 9 0 0 0,4 12 0 0 0,1 11 0 0 0,-5 12 0 0 0,-11 11 0 0 0,-13 4 0 0 0,-15 9 0 0 0,-17 2 0 0 0,-29 0 0 0 0,-28-2 0 0 0,-28-9 0 0 0,-27-10 0 0 0,-25-13 0 0 0,-18-21 0 0 0,-5-23 0 0 0,-3-28 0 0 0,14-14 0 0 0,23-11 0 0 0,28-7 0 0 0,28-3 0 0 0,27-6 0 0 0,29 3 0 0 0,34 2 0 0 0,31 9 0 0 0,27 13 0 0 0,26 14 0 0 0,28 14 0 0 0,20 11 0 0 0,14 8 0 0 0,0 8 0 0 0,-17 13 0 0 0,-31 6 0 0 0,-36 9 0 0 0,-35 2 0 0 0,-29 8 0 0 0,-24 5 0 0 0,-19 3 0 0 0,-20 1 0 0 0,-18-4 0 0 0,-17-6 0 0 0,-15-1 0 0 0,-11-4 0 0 0,-10-7 0 0 0,-17-13 0 0 0,-17-17 0 0 0,-7-16 0 0 0,8-13 0 0 0,18-10 0 0 0,25-1 0 0 0,26 2 0 0 0,24-8 0 0 0,34-12 0 0 0,42-4 0 0 0,55-3 0 0 0,63 5 0 0 0,62 10 0 0 0,54 14 0 0 0,57 13 0 0 0,49 22 0 0 0,24 25 0 0 0,-15 16 0 0 0,-55 14 0 0 0,-75 6 0 0 0,-81 1 0 0 0,-79 3 0 0 0,-77-1 0 0 0,-78-3 0 0 0,-69-7 0 0 0,-58-9 0 0 0,-37-11 0 0 0,-19-19 0 0 0,1-15 0 0 0,20-12 0 0 0,35-7 0 0 0,45-3 0 0 0,46-11 0 0 0,64-6 0 0 0,84-5 0 0 0,109 3 0 0 0,137-1 0 0 0,140 9 0 0 0,118 9 0 0 0,71 14 0 0 0,6 17 0 0 0,-73 16 0 0 0,-113 5 0 0 0,-128 1 0 0 0,-123 2 0 0 0,-115-1 0 0 0,-121 3 0 0 0,-130 1 0 0 0,-142-2 0 0 0,-135-4 0 0 0,-133-8 0 0 0,-81-6 0 0 0,-9-5 0 0 0,68-4 0 0 0,120-1 0 0 0,137-2 0 0 0,152-1 0 0 0,155-3 0 0 0,161-1 0 0 0,164 0 0 0 0,141 1 0 0 0,102 2 0 0 0,45 1 0 0 0,-36 1 0 0 0,-89 1 0 0 0,-118 0 0 0 0,-128 0 0 0 0,-140 4 0 0 0,-149 6 0 0 0,-169 1 0 0 0,-172-2 0 0 0,-146-2 0 0 0,-106-2 0 0 0,-30-2 0 0 0,60 6 0 0 0,123 2 0 0 0,164-1 0 0 0,181-2 0 0 0,199-3 0 0 0,199-1 0 0 0,196-3 0 0 0,147 0 0 0 0,67-1 0 0 0,-30-1 0 0 0,-96 1 0 0 0,-123-1 0 0 0,-130 1 0 0 0,-132-4 0 0 0,-131-2 0 0 0,-147 1 0 0 0,-165 1 0 0 0,-156 1 0 0 0,-121 1 0 0 0,-47 1 0 0 0,49 1 0 0 0,115 0 0 0 0,164 4 0 0 0,200 14 0 0 0,234 19 0 0 0,229 16 0 0 0,214 3 0 0 0,165 0 0 0 0,85-9 0 0 0,-15-14 0 0 0,-106-11 0 0 0,-157-10 0 0 0,-182-7 0 0 0,-189-4 0 0 0,-183-3 0 0 0,-176 0 0 0 0,-154 0 0 0 0,-106-1 0 0 0,-31 2 0 0 0,24 4 0 0 0,79 10 0 0 0,105 7 0 0 0,101 3 0 0 0,90 7 0 0 0,80 2 0 0 0,71-1 0 0 0,53-5 0 0 0,40-11 0 0 0,18-17 0 0 0,-7-15 0 0 0,-28-14 0 0 0,-37-4 0 0 0,-35-6 0 0 0,-36 1 0 0 0,-39-1 0 0 0,-45 7 0 0 0,-50 4 0 0 0,-38 9 0 0 0,-32 6 0 0 0,-9 7 0 0 0,23 8 0 0 0,39 9 0 0 0,49 10 0 0 0,65 10 0 0 0,82 5 0 0 0,123-4 0 0 0,148-7 0 0 0,149-8 0 0 0,103-5 0 0 0,60-14 0 0 0,-1-13 0 0 0,-72-13 0 0 0,-114-4 0 0 0,-129-1 0 0 0,-126 1 0 0 0,-115 3 0 0 0,-103 7 0 0 0,-95 7 0 0 0,-98 6 0 0 0,-97 22 0 0 0,-78 20 0 0 0,-29 18 0 0 0,19 8 0 0 0,61-1 0 0 0,82-11 0 0 0,82-8 0 0 0,75-11 0 0 0,77-10 0 0 0,87-12 0 0 0,86-14 0 0 0,88-17 0 0 0,77-21 0 0 0,54-14 0 0 0,34-13 0 0 0,2-5 0 0 0,-38 2 0 0 0,-73 11 0 0 0,-85 17 0 0 0,-76 12 0 0 0,-89 13 0 0 0,-99 15 0 0 0,-103 13 0 0 0,-104 10 0 0 0,-87 15 0 0 0,-48 11 0 0 0,5 3 0 0 0,46 1 0 0 0,75-5 0 0 0,84-10 0 0 0,100-9 0 0 0,118-9 0 0 0,131-5 0 0 0,140-3 0 0 0,125-3 0 0 0,91-1 0 0 0,56 0 0 0 0,16 0 0 0 0,-19 1 0 0 0,-73 0 0 0 0,-108 1 0 0 0,-120 0 0 0 0,-123 3 0 0 0,-131 11 0 0 0,-144 6 0 0 0,-169 4 0 0 0,-162-3 0 0 0,-127-4 0 0 0,-59-5 0 0 0,29-5 0 0 0,91 1 0 0 0,125-2 0 0 0,140-1 0 0 0,150-1 0 0 0,169-3 0 0 0,175 0 0 0 0,171-1 0 0 0,126 0 0 0 0,66 0 0 0 0,-3 0 0 0 0,-68-1 0 0 0,-111 1 0 0 0,-125 0 0 0 0,-130 0 0 0 0,-152 0 0 0 0,-169 0 0 0 0,-185 0 0 0 0,-173 0 0 0 0,-127 0 0 0 0,-60 0 0 0 0,26 0 0 0 0,101 0 0 0 0,139 0 0 0 0,165 0 0 0 0,175 0 0 0 0,178 0 0 0 0,161 0 0 0 0,147 0 0 0 0,92 0 0 0 0,36 0 0 0 0,-21 0 0 0 0,-77-4 0 0 0,-108-1 0 0 0,-113-5 0 0 0,-113 1 0 0 0,-125 1 0 0 0,-164 2 0 0 0,-173 2 0 0 0,-163 2 0 0 0,-133 1 0 0 0,-91 1 0 0 0,-19 0 0 0 0,77 0 0 0 0,137 1 0 0 0,189-1 0 0 0,211 0 0 0 0,215 1 0 0 0,195-1 0 0 0,163 0 0 0 0,114 0 0 0 0,60 0 0 0 0,-14 0 0 0 0,-78 0 0 0 0,-111 0 0 0 0,-142-4 0 0 0,-153-6 0 0 0,-154 0 0 0 0,-170 0 0 0 0,-180 3 0 0 0,-161 3 0 0 0,-112 1 0 0 0,-41 2 0 0 0,55 0 0 0 0,112 1 0 0 0,143 5 0 0 0,162 1 0 0 0,165-1 0 0 0,177 0 0 0 0,198-2 0 0 0,187-1 0 0 0,154-1 0 0 0,99-1 0 0 0,34 0 0 0 0,-19-4 0 0 0,-96-6 0 0 0,-142-9 0 0 0,-153-1 0 0 0,-140-1 0 0 0,-130-2 0 0 0,-120 4 0 0 0,-121 5 0 0 0,-147 5 0 0 0,-147 3 0 0 0,-124 4 0 0 0,-81 1 0 0 0,-2 2 0 0 0,76 0 0 0 0,124 4 0 0 0,138 1 0 0 0,142 0 0 0 0,151-2 0 0 0,160-1 0 0 0,176-1 0 0 0,156-1 0 0 0,115 0 0 0 0,58-1 0 0 0,-4-1 0 0 0,-73-3 0 0 0,-115-2 0 0 0,-130-3 0 0 0,-133-4 0 0 0,-131-1 0 0 0,-133 3 0 0 0,-154 3 0 0 0,-157 3 0 0 0,-153 2 0 0 0,-120 2 0 0 0,-56 1 0 0 0,23 0 0 0 0,98 1 0 0 0,139-1 0 0 0,173 1 0 0 0,184-1 0 0 0,190 0 0 0 0,182 0 0 0 0,142 0 0 0 0,111 0 0 0 0,47 0 0 0 0,-3 0 0 0 0,-62 0 0 0 0,-88-4 0 0 0,-110-1 0 0 0,-126 0 0 0 0,-134 1 0 0 0,-127 1 0 0 0,-133 1 0 0 0,-119 1 0 0 0,-82 1 0 0 0,-31 0 0 0 0,29 0 0 0 0,73 0 0 0 0,92 0 0 0 0,94 0 0 0 0,101 1 0 0 0,107-1 0 0 0,100 0 0 0 0,83 0 0 0 0,62 0 0 0 0,29 0 0 0 0,-2 0 0 0 0,-29 0 0 0 0,-50 0 0 0 0,-63 0 0 0 0,-65-4 0 0 0,-76-6 0 0 0,-80 0 0 0 0,-94 1 0 0 0,-103 2 0 0 0,-111 2 0 0 0,-93 2 0 0 0,-64 2 0 0 0,-9 0 0 0 0,55 1 0 0 0,94 1 0 0 0,143-1 0 0 0,169 1 0 0 0,183-1 0 0 0,171 0 0 0 0,140 0 0 0 0,96 0 0 0 0,47 0 0 0 0,0 0 0 0 0,-53 0 0 0 0,-93 0 0 0 0,-112 0 0 0 0,-130 0 0 0 0,-147 0 0 0 0,-173 0 0 0 0,-178 0 0 0 0,-170 0 0 0 0,-117 0 0 0 0,-42 0 0 0 0,47 0 0 0 0,99 0 0 0 0,124 0 0 0 0,129 0 0 0 0,133 0 0 0 0,139 0 0 0 0,149-8 0 0 0,140-2 0 0 0,139-1 0 0 0,103 3 0 0 0,57 2 0 0 0,-6 3 0 0 0,-63 1 0 0 0,-115 1 0 0 0,-123 1 0 0 0,-116-4 0 0 0,-108-1 0 0 0,-114 1 0 0 0,-131 0 0 0 0,-163 1 0 0 0,-158 1 0 0 0,-139 2 0 0 0,-87-1 0 0 0,-16 1 0 0 0,64 0 0 0 0,123 1 0 0 0,143-1 0 0 0,150 0 0 0 0,158 0 0 0 0,169 0 0 0 0,194 0 0 0 0,177 0 0 0 0,143 0 0 0 0,73 0 0 0 0,-3 0 0 0 0,-71-8 0 0 0,-123-7 0 0 0,-139 0 0 0 0,-140 1 0 0 0,-149 5 0 0 0,-152 2 0 0 0,-172 3 0 0 0,-165 2 0 0 0,-138 2 0 0 0,-88 0 0 0 0,-28 1 0 0 0,47 0 0 0 0,103-1 0 0 0,132 1 0 0 0,144-1 0 0 0,144 0 0 0 0,148 0 0 0 0,171 0 0 0 0,164 0 0 0 0,136 0 0 0 0,89 0 0 0 0,36-8 0 0 0,-27-11 0 0 0,-87-6 0 0 0,-119-3 0 0 0,-146 0 0 0 0,-159 0 0 0 0,-167 5 0 0 0,-186 6 0 0 0,-178 6 0 0 0,-137 6 0 0 0,-59 2 0 0 0,27 3 0 0 0,97 1 0 0 0,133 0 0 0 0,144 4 0 0 0,152 2 0 0 0,152-2 0 0 0,181 0 0 0 0,178-2 0 0 0,150-1 0 0 0,114-1 0 0 0,65-1 0 0 0,9-8 0 0 0,-64-19 0 0 0,-119-9 0 0 0,-141-6 0 0 0,-146 0 0 0 0,-147 6 0 0 0,-125 21 0 0 0,-36 1 0 0 0,-117-8 0 0 0,-154 8 0 0 0,-157 6 0 0 0,-120 12 0 0 0,-53 14 0 0 0,38 12 0 0 0,102 1 0 0 0,124-1 0 0 0,129-6 0 0 0,136-6 0 0 0,143-11 0 0 0,146-11 0 0 0,137-4 0 0 0,143-1 0 0 0,122 1 0 0 0,105 2 0 0 0,64 2 0 0 0,22 2 0 0 0,-31 1 0 0 0,-106 0 0 0 0,-143 1 0 0 0,-156 1 0 0 0,-135-1 0 0 0,-125 1 0 0 0,-115 7 0 0 0,-112 11 0 0 0,-130 18 0 0 0,-122 19 0 0 0,-101 16 0 0 0,-73 12 0 0 0,-19 4 0 0 0,56-5 0 0 0,100-17 0 0 0,137-20 0 0 0,161-21 0 0 0,181-27 0 0 0,197-26 0 0 0,180-11 0 0 0,132-8 0 0 0,81 0 0 0 0,32 5 0 0 0,-16 5 0 0 0,-70 8 0 0 0,-107 10 0 0 0,-121 8 0 0 0,-120 6 0 0 0,-121 3 0 0 0,-111 5 0 0 0,-34 3 0 0 0,-127 14 0 0 0,-144 7 0 0 0,-116-2 0 0 0,-86-4 0 0 0,-44-7 0 0 0,25-5 0 0 0,73-4 0 0 0,105-3 0 0 0,111-2 0 0 0,130-1 0 0 0,132-8 0 0 0,148-15 0 0 0,134-15 0 0 0,125-26 0 0 0,91-21 0 0 0,50-16 0 0 0,6-4 0 0 0,-47 5 0 0 0,-80 11 0 0 0,-104 18 0 0 0,-109 20 0 0 0,-103 19 0 0 0,-102 15 0 0 0,-103 23 0 0 0,-124 23 0 0 0,-112 22 0 0 0,-88 20 0 0 0,-32 5 0 0 0,20-2 0 0 0,69-9 0 0 0,85-16 0 0 0,97-16 0 0 0,109-17 0 0 0,112-23 0 0 0,101-23 0 0 0,92-18 0 0 0,64-17 0 0 0,30-9 0 0 0,-8 0 0 0 0,-33 5 0 0 0,-61 14 0 0 0,-72 17 0 0 0,-86 15 0 0 0,-97 15 0 0 0,-105 18 0 0 0,-100 23 0 0 0,-82 18 0 0 0,-60 13 0 0 0,-21 8 0 0 0,13 3 0 0 0,41 2 0 0 0,58-4 0 0 0,68-14 0 0 0,62-14 0 0 0,59-13 0 0 0,62-13 0 0 0,95-13 0 0 0,101-19 0 0 0,89-20 0 0 0,55-20 0 0 0,24-13 0 0 0,-11-3 0 0 0,-30 2 0 0 0,-49 5 0 0 0,-55 9 0 0 0,-58 14 0 0 0,-63 13 0 0 0,-69 16 0 0 0,-78 17 0 0 0,-76 16 0 0 0,-75 13 0 0 0,-41 7 0 0 0,-9 6 0 0 0,24 2 0 0 0,41-7 0 0 0,46-7 0 0 0,46-6 0 0 0,48-7 0 0 0,64-5 0 0 0,62-4 0 0 0,69-5 0 0 0,83-4 0 0 0,82-3 0 0 0,70-2 0 0 0,21-9 0 0 0,-25-6 0 0 0,-58-2 0 0 0,-77-1 0 0 0,-78 2 0 0 0,-94 4 0 0 0,-97 12 0 0 0,-86 14 0 0 0,-74 13 0 0 0,-45 9 0 0 0,-16 8 0 0 0,11-5 0 0 0,35-4 0 0 0,71-9 0 0 0,79-12 0 0 0,74-17 0 0 0,60-12 0 0 0,42-7 0 0 0,9-4 0 0 0,-11 2 0 0 0,-34 6 0 0 0,-57 5 0 0 0,-77 9 0 0 0,-73 18 0 0 0,-67 18 0 0 0,-44 12 0 0 0,-17 6 0 0 0,6-1 0 0 0,30-5 0 0 0,46-10 0 0 0,51-10 0 0 0,64-10 0 0 0,82-7 0 0 0,98-5 0 0 0,77-11 0 0 0,58-15 0 0 0,21-13 0 0 0,-11-7 0 0 0,-39 3 0 0 0,-58 5 0 0 0,-69 9 0 0 0,-80 8 0 0 0,-87 12 0 0 0,-76 15 0 0 0,-70 15 0 0 0,-67 14 0 0 0,-54 18 0 0 0,-39 12 0 0 0,-3 2 0 0 0,26-7 0 0 0,56-9 0 0 0,71-14 0 0 0,85-14 0 0 0,100-11 0 0 0,111-7 0 0 0,114-6 0 0 0,84-3 0 0 0,62 0 0 0 0,23-5 0 0 0,-22-1 0 0 0,-46-7 0 0 0,-72 0 0 0 0,-72 1 0 0 0,-81 3 0 0 0,-91 9 0 0 0,-85 11 0 0 0,-83 17 0 0 0,-84 20 0 0 0,-72 14 0 0 0,-47 2 0 0 0,-17-7 0 0 0,23-12 0 0 0,47-10 0 0 0,73-10 0 0 0,96-9 0 0 0,107-7 0 0 0,105-4 0 0 0,104-8 0 0 0,85-14 0 0 0,49-12 0 0 0,22-13 0 0 0,-1-7 0 0 0,-28 1 0 0 0,-45 5 0 0 0,-61 10 0 0 0,-57 11 0 0 0,-54 10 0 0 0,-67 7 0 0 0,-71 5 0 0 0,-80 2 0 0 0,-99 2 0 0 0,-89 0 0 0 0,-69 0 0 0 0,-32 0 0 0 0,12-1 0 0 0,58-1 0 0 0,84 1 0 0 0,102-5 0 0 0,113-10 0 0 0,109-10 0 0 0,95-13 0 0 0,73-8 0 0 0,37-5 0 0 0,9-2 0 0 0,-20 4 0 0 0,-37 2 0 0 0,-48 9 0 0 0,-67 10 0 0 0,-83 11 0 0 0,-91 11 0 0 0,-101 15 0 0 0,-80 18 0 0 0,-58 16 0 0 0,-13 12 0 0 0,23 2 0 0 0,54-2 0 0 0,68-10 0 0 0,67-9 0 0 0,72-11 0 0 0,82-9 0 0 0,86-9 0 0 0,92-8 0 0 0,84-21 0 0 0,67-20 0 0 0,20-13 0 0 0,-23-3 0 0 0,-57 1 0 0 0,-73 9 0 0 0,-74 10 0 0 0,-70 10 0 0 0,-77 10 0 0 0,-89 8 0 0 0,-123 5 0 0 0,-138 4 0 0 0,-126 1 0 0 0,-119 2 0 0 0,-91-1 0 0 0,-49-1 0 0 0,-1 0 0 0 0,57 0 0 0 0,120 0 0 0 0,146 3 0 0 0,165 1 0 0 0,164 0 0 0 0,162-1 0 0 0,159-5 0 0 0,126-15 0 0 0,80-16 0 0 0,14-15 0 0 0,-42-4 0 0 0,-83 7 0 0 0,-103 3 0 0 0,-126 9 0 0 0,-128 9 0 0 0,-161 9 0 0 0,-161 6 0 0 0,-139 6 0 0 0,-99 2 0 0 0,-50 1 0 0 0,26 1 0 0 0,89 0 0 0 0,124-1 0 0 0,135 4 0 0 0,147 9 0 0 0,162 15 0 0 0,190 5 0 0 0,188 2 0 0 0,158-6 0 0 0,129-7 0 0 0,64-8 0 0 0,-14-7 0 0 0,-98-4 0 0 0,-140-3 0 0 0,-165-6 0 0 0,-170-6 0 0 0,-158-1 0 0 0,-145 1 0 0 0,-138 3 0 0 0,-114 3 0 0 0,-68 2 0 0 0,-40 13 0 0 0,12 14 0 0 0,56 6 0 0 0,85 3 0 0 0,93-1 0 0 0,106-2 0 0 0,101-5 0 0 0,99-8 0 0 0,77-10 0 0 0,51-19 0 0 0,28-19 0 0 0,-6-17 0 0 0,-30-4 0 0 0,-44-1 0 0 0,-53 5 0 0 0,-59 5 0 0 0,-61 11 0 0 0,-64 11 0 0 0,-62 13 0 0 0,-54 15 0 0 0,-31 12 0 0 0,1 9 0 0 0,19 9 0 0 0,28 6 0 0 0,42 0 0 0 0,41 0 0 0 0,36-3 0 0 0,38-4 0 0 0,39-4 0 0 0,41-8 0 0 0,44-11 0 0 0,33-13 0 0 0,18-14 0 0 0,-12-5 0 0 0,-26-3 0 0 0,-36-1 0 0 0,-46 2 0 0 0,-58 5 0 0 0,-59 6 0 0 0,-56 4 0 0 0,-47 3 0 0 0,-32 6 0 0 0,-7 11 0 0 0,24 3 0 0 0,43-2 0 0 0,44 1 0 0 0,55-2 0 0 0,62-4 0 0 0,68-3 0 0 0,66-3 0 0 0,56-6 0 0 0,31-16 0 0 0,11-7 0 0 0,-23-9 0 0 0,-37 3 0 0 0,-49 1 0 0 0,-60 3 0 0 0,-70 5 0 0 0,-81 7 0 0 0,-87 5 0 0 0,-77 6 0 0 0,-68 6 0 0 0,-24 11 0 0 0,18 12 0 0 0,53 2 0 0 0,69-1 0 0 0,66-4 0 0 0,75-5 0 0 0,91-7 0 0 0,87-4 0 0 0,94-3 0 0 0,68-3 0 0 0,39-1 0 0 0,14 0 0 0 0,-4 0 0 0 0,-29 0 0 0 0,-54-4 0 0 0,-62-1 0 0 0,-76 1 0 0 0,-86 5 0 0 0,-91 14 0 0 0,-106 18 0 0 0,-87 14 0 0 0,-58 17 0 0 0,-31 5 0 0 0,5 3 0 0 0,30-3 0 0 0,56-8 0 0 0,66-11 0 0 0,75-13 0 0 0,57-13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0T19:48:10.350"/>
    </inkml:context>
    <inkml:brush xml:id="br0">
      <inkml:brushProperty name="width" value="0.35" units="cm"/>
      <inkml:brushProperty name="height" value="0.35" units="cm"/>
      <inkml:brushProperty name="color" value="#FFFFFF"/>
    </inkml:brush>
  </inkml:definitions>
  <inkml:trace contextRef="#ctx0" brushRef="#br0">22453 11070 16383 0 0,'8'4'0'0'0,"14"10"0"0"0,21 9 0 0 0,18 11 0 0 0,23 10 0 0 0,14 2 0 0 0,14 1 0 0 0,16 6 0 0 0,10 0 0 0 0,7 0 0 0 0,6 8 0 0 0,2 4 0 0 0,-5 0 0 0 0,-8-3 0 0 0,-23-8 0 0 0,-28-14 0 0 0,-24-8 0 0 0,-25-11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356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9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7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921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774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509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87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95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a4b3b7ab8f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a4b3b7ab8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a4b3b7ab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a4b3b7ab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94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175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09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64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76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rafiki/" TargetMode="Externa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extLst>
      <p:ext uri="{BB962C8B-B14F-4D97-AF65-F5344CB8AC3E}">
        <p14:creationId xmlns:p14="http://schemas.microsoft.com/office/powerpoint/2010/main" val="543625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769400" y="1432250"/>
            <a:ext cx="36546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17" name="Google Shape;117;p19"/>
          <p:cNvSpPr txBox="1"/>
          <p:nvPr/>
        </p:nvSpPr>
        <p:spPr>
          <a:xfrm>
            <a:off x="4769400" y="3515998"/>
            <a:ext cx="3654600" cy="9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dk1"/>
                </a:solidFill>
                <a:latin typeface="Poppins"/>
                <a:ea typeface="Poppins"/>
                <a:cs typeface="Poppins"/>
                <a:sym typeface="Poppins"/>
              </a:rPr>
              <a:t> and illustrations by </a:t>
            </a:r>
            <a:r>
              <a:rPr lang="en" sz="1200" b="1">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a:solidFill>
                <a:schemeClr val="dk1"/>
              </a:solidFill>
              <a:latin typeface="Poppins"/>
              <a:ea typeface="Poppins"/>
              <a:cs typeface="Poppins"/>
              <a:sym typeface="Poppins"/>
            </a:endParaRPr>
          </a:p>
        </p:txBody>
      </p:sp>
      <p:sp>
        <p:nvSpPr>
          <p:cNvPr id="118" name="Google Shape;118;p19"/>
          <p:cNvSpPr txBox="1">
            <a:spLocks noGrp="1"/>
          </p:cNvSpPr>
          <p:nvPr>
            <p:ph type="subTitle" idx="1"/>
          </p:nvPr>
        </p:nvSpPr>
        <p:spPr>
          <a:xfrm>
            <a:off x="4769400" y="2380376"/>
            <a:ext cx="3654600" cy="10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Tree>
    <p:extLst>
      <p:ext uri="{BB962C8B-B14F-4D97-AF65-F5344CB8AC3E}">
        <p14:creationId xmlns:p14="http://schemas.microsoft.com/office/powerpoint/2010/main" val="219228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extLst>
      <p:ext uri="{BB962C8B-B14F-4D97-AF65-F5344CB8AC3E}">
        <p14:creationId xmlns:p14="http://schemas.microsoft.com/office/powerpoint/2010/main" val="1628601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6" name="Google Shape;96;p17"/>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
          </p:nvPr>
        </p:nvSpPr>
        <p:spPr>
          <a:xfrm>
            <a:off x="723900"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98" name="Google Shape;98;p17"/>
          <p:cNvSpPr txBox="1">
            <a:spLocks noGrp="1"/>
          </p:cNvSpPr>
          <p:nvPr>
            <p:ph type="subTitle" idx="2"/>
          </p:nvPr>
        </p:nvSpPr>
        <p:spPr>
          <a:xfrm>
            <a:off x="72390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9" name="Google Shape;99;p17"/>
          <p:cNvSpPr txBox="1">
            <a:spLocks noGrp="1"/>
          </p:cNvSpPr>
          <p:nvPr>
            <p:ph type="subTitle" idx="3"/>
          </p:nvPr>
        </p:nvSpPr>
        <p:spPr>
          <a:xfrm>
            <a:off x="3470874"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0" name="Google Shape;100;p17"/>
          <p:cNvSpPr txBox="1">
            <a:spLocks noGrp="1"/>
          </p:cNvSpPr>
          <p:nvPr>
            <p:ph type="subTitle" idx="4"/>
          </p:nvPr>
        </p:nvSpPr>
        <p:spPr>
          <a:xfrm>
            <a:off x="3470875"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1" name="Google Shape;101;p17"/>
          <p:cNvSpPr txBox="1">
            <a:spLocks noGrp="1"/>
          </p:cNvSpPr>
          <p:nvPr>
            <p:ph type="subTitle" idx="5"/>
          </p:nvPr>
        </p:nvSpPr>
        <p:spPr>
          <a:xfrm>
            <a:off x="6217849"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2" name="Google Shape;102;p17"/>
          <p:cNvSpPr txBox="1">
            <a:spLocks noGrp="1"/>
          </p:cNvSpPr>
          <p:nvPr>
            <p:ph type="subTitle" idx="6"/>
          </p:nvPr>
        </p:nvSpPr>
        <p:spPr>
          <a:xfrm>
            <a:off x="621785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3" name="Google Shape;103;p17"/>
          <p:cNvSpPr txBox="1">
            <a:spLocks noGrp="1"/>
          </p:cNvSpPr>
          <p:nvPr>
            <p:ph type="subTitle" idx="7"/>
          </p:nvPr>
        </p:nvSpPr>
        <p:spPr>
          <a:xfrm>
            <a:off x="722225"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4" name="Google Shape;104;p17"/>
          <p:cNvSpPr txBox="1">
            <a:spLocks noGrp="1"/>
          </p:cNvSpPr>
          <p:nvPr>
            <p:ph type="subTitle" idx="8"/>
          </p:nvPr>
        </p:nvSpPr>
        <p:spPr>
          <a:xfrm>
            <a:off x="72222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5" name="Google Shape;105;p17"/>
          <p:cNvSpPr txBox="1">
            <a:spLocks noGrp="1"/>
          </p:cNvSpPr>
          <p:nvPr>
            <p:ph type="subTitle" idx="9"/>
          </p:nvPr>
        </p:nvSpPr>
        <p:spPr>
          <a:xfrm>
            <a:off x="3469199"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6" name="Google Shape;106;p17"/>
          <p:cNvSpPr txBox="1">
            <a:spLocks noGrp="1"/>
          </p:cNvSpPr>
          <p:nvPr>
            <p:ph type="subTitle" idx="13"/>
          </p:nvPr>
        </p:nvSpPr>
        <p:spPr>
          <a:xfrm>
            <a:off x="3469200"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7" name="Google Shape;107;p17"/>
          <p:cNvSpPr txBox="1">
            <a:spLocks noGrp="1"/>
          </p:cNvSpPr>
          <p:nvPr>
            <p:ph type="subTitle" idx="14"/>
          </p:nvPr>
        </p:nvSpPr>
        <p:spPr>
          <a:xfrm>
            <a:off x="6216174"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8" name="Google Shape;108;p17"/>
          <p:cNvSpPr txBox="1">
            <a:spLocks noGrp="1"/>
          </p:cNvSpPr>
          <p:nvPr>
            <p:ph type="subTitle" idx="15"/>
          </p:nvPr>
        </p:nvSpPr>
        <p:spPr>
          <a:xfrm>
            <a:off x="621617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9" name="Google Shape;109;p17"/>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65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1_Main 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extLst>
      <p:ext uri="{BB962C8B-B14F-4D97-AF65-F5344CB8AC3E}">
        <p14:creationId xmlns:p14="http://schemas.microsoft.com/office/powerpoint/2010/main" val="78750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 id="2147483663" r:id="rId13"/>
    <p:sldLayoutId id="2147483664" r:id="rId14"/>
    <p:sldLayoutId id="2147483665" r:id="rId15"/>
    <p:sldLayoutId id="2147483666" r:id="rId1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marbarakota/DevOps_EUI"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USTAFA-3LI/DEPI"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BolaWagdy/QR-flask-app" TargetMode="External"/><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github.com/MUSTAFA-3LI/DEPI"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homas-Sedhom/Pomodoro-Techniqu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oSami7/Devops_Depi" TargetMode="External"/><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github.com/MUSTAFA-3LI/DEPI"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linkedin.com/in/omarbarakota/"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9600" y="1150825"/>
            <a:ext cx="4252200" cy="19070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400">
                <a:latin typeface="Montserrat ExtraBold" panose="00000900000000000000" pitchFamily="2" charset="0"/>
              </a:rPr>
              <a:t>DevOps Final Presentation</a:t>
            </a:r>
            <a:endParaRPr sz="4400">
              <a:latin typeface="Montserrat ExtraBold" panose="00000900000000000000" pitchFamily="2" charset="0"/>
            </a:endParaRPr>
          </a:p>
        </p:txBody>
      </p:sp>
      <p:sp>
        <p:nvSpPr>
          <p:cNvPr id="59" name="Google Shape;59;p15"/>
          <p:cNvSpPr txBox="1">
            <a:spLocks noGrp="1"/>
          </p:cNvSpPr>
          <p:nvPr>
            <p:ph type="subTitle" idx="1"/>
          </p:nvPr>
        </p:nvSpPr>
        <p:spPr>
          <a:xfrm>
            <a:off x="610667" y="3057773"/>
            <a:ext cx="5052473" cy="370371"/>
          </a:xfrm>
          <a:prstGeom prst="rect">
            <a:avLst/>
          </a:prstGeom>
        </p:spPr>
        <p:txBody>
          <a:bodyPr spcFirstLastPara="1" wrap="square" lIns="91425" tIns="91425" rIns="91425" bIns="91425" anchor="t" anchorCtr="0">
            <a:noAutofit/>
          </a:bodyPr>
          <a:lstStyle/>
          <a:p>
            <a:pPr marL="0" indent="0"/>
            <a:r>
              <a:rPr lang="en-GB">
                <a:latin typeface="Montserrat ExtraBold"/>
              </a:rPr>
              <a:t>Made by:</a:t>
            </a:r>
            <a:br>
              <a:rPr lang="en-GB">
                <a:latin typeface="Montserrat ExtraBold" panose="00000900000000000000" pitchFamily="2" charset="0"/>
              </a:rPr>
            </a:br>
            <a:endParaRPr lang="en-GB">
              <a:latin typeface="Montserrat ExtraBold"/>
            </a:endParaRPr>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8BEE6CD5-248F-49AE-888E-838CC91F431E}"/>
              </a:ext>
            </a:extLst>
          </p:cNvPr>
          <p:cNvPicPr>
            <a:picLocks noChangeAspect="1"/>
          </p:cNvPicPr>
          <p:nvPr/>
        </p:nvPicPr>
        <p:blipFill>
          <a:blip r:embed="rId3"/>
          <a:stretch>
            <a:fillRect/>
          </a:stretch>
        </p:blipFill>
        <p:spPr>
          <a:xfrm>
            <a:off x="605854" y="235523"/>
            <a:ext cx="1662773" cy="642297"/>
          </a:xfrm>
          <a:prstGeom prst="rect">
            <a:avLst/>
          </a:prstGeom>
        </p:spPr>
      </p:pic>
      <p:pic>
        <p:nvPicPr>
          <p:cNvPr id="13" name="Picture 12">
            <a:extLst>
              <a:ext uri="{FF2B5EF4-FFF2-40B4-BE49-F238E27FC236}">
                <a16:creationId xmlns:a16="http://schemas.microsoft.com/office/drawing/2014/main" id="{C221C3F2-DB94-4DF5-A8F3-78953B8B3D14}"/>
              </a:ext>
            </a:extLst>
          </p:cNvPr>
          <p:cNvPicPr>
            <a:picLocks noChangeAspect="1"/>
          </p:cNvPicPr>
          <p:nvPr/>
        </p:nvPicPr>
        <p:blipFill>
          <a:blip r:embed="rId4"/>
          <a:stretch>
            <a:fillRect/>
          </a:stretch>
        </p:blipFill>
        <p:spPr>
          <a:xfrm>
            <a:off x="7001946" y="132628"/>
            <a:ext cx="1422543" cy="736673"/>
          </a:xfrm>
          <a:prstGeom prst="rect">
            <a:avLst/>
          </a:prstGeom>
        </p:spPr>
      </p:pic>
      <p:pic>
        <p:nvPicPr>
          <p:cNvPr id="186" name="Picture 185">
            <a:extLst>
              <a:ext uri="{FF2B5EF4-FFF2-40B4-BE49-F238E27FC236}">
                <a16:creationId xmlns:a16="http://schemas.microsoft.com/office/drawing/2014/main" id="{FEFBB23F-135B-415F-AE8C-F1826ED13FDA}"/>
              </a:ext>
            </a:extLst>
          </p:cNvPr>
          <p:cNvPicPr>
            <a:picLocks noChangeAspect="1"/>
          </p:cNvPicPr>
          <p:nvPr/>
        </p:nvPicPr>
        <p:blipFill>
          <a:blip r:embed="rId5"/>
          <a:srcRect l="523" t="416" r="7991"/>
          <a:stretch/>
        </p:blipFill>
        <p:spPr>
          <a:xfrm>
            <a:off x="3732516" y="144798"/>
            <a:ext cx="1428670" cy="832593"/>
          </a:xfrm>
          <a:prstGeom prst="rect">
            <a:avLst/>
          </a:prstGeom>
        </p:spPr>
      </p:pic>
      <p:sp>
        <p:nvSpPr>
          <p:cNvPr id="2" name="TextBox 1">
            <a:extLst>
              <a:ext uri="{FF2B5EF4-FFF2-40B4-BE49-F238E27FC236}">
                <a16:creationId xmlns:a16="http://schemas.microsoft.com/office/drawing/2014/main" id="{B511C068-F25E-E5FB-CAD7-DEB38EF83AE2}"/>
              </a:ext>
            </a:extLst>
          </p:cNvPr>
          <p:cNvSpPr txBox="1"/>
          <p:nvPr/>
        </p:nvSpPr>
        <p:spPr>
          <a:xfrm>
            <a:off x="612321" y="3469821"/>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sz="1600" dirty="0">
                <a:latin typeface="Montserrat ExtraBold"/>
                <a:cs typeface="Segoe UI"/>
              </a:rPr>
              <a:t>Omar Barakat</a:t>
            </a:r>
            <a:r>
              <a:rPr lang="en-US" sz="1600" dirty="0">
                <a:latin typeface="Montserrat ExtraBold"/>
                <a:cs typeface="Segoe UI"/>
              </a:rPr>
              <a:t>​</a:t>
            </a:r>
          </a:p>
          <a:p>
            <a:pPr marL="285750" indent="-285750">
              <a:buFont typeface="Arial"/>
              <a:buChar char="•"/>
            </a:pPr>
            <a:r>
              <a:rPr lang="en-GB" sz="1600" dirty="0">
                <a:latin typeface="Montserrat ExtraBold"/>
                <a:cs typeface="Segoe UI"/>
              </a:rPr>
              <a:t>Mohamed Samy</a:t>
            </a:r>
            <a:endParaRPr lang="en-US" sz="1600" dirty="0"/>
          </a:p>
          <a:p>
            <a:pPr marL="285750" indent="-285750">
              <a:buChar char="•"/>
            </a:pPr>
            <a:r>
              <a:rPr lang="en-GB" sz="1600" dirty="0">
                <a:latin typeface="Montserrat ExtraBold"/>
                <a:cs typeface="Segoe UI"/>
              </a:rPr>
              <a:t>Bola </a:t>
            </a:r>
            <a:r>
              <a:rPr lang="en-GB" sz="1600" dirty="0" err="1">
                <a:latin typeface="Montserrat ExtraBold"/>
                <a:cs typeface="Segoe UI"/>
              </a:rPr>
              <a:t>Wagdy</a:t>
            </a:r>
            <a:r>
              <a:rPr lang="en-GB" sz="1600" dirty="0">
                <a:latin typeface="Montserrat ExtraBold"/>
                <a:cs typeface="Segoe UI"/>
              </a:rPr>
              <a:t> </a:t>
            </a:r>
            <a:r>
              <a:rPr lang="en-US" sz="1600" dirty="0">
                <a:latin typeface="Montserrat ExtraBold"/>
                <a:cs typeface="Segoe UI"/>
              </a:rPr>
              <a:t>​</a:t>
            </a:r>
          </a:p>
          <a:p>
            <a:pPr marL="285750" indent="-285750">
              <a:buChar char="•"/>
            </a:pPr>
            <a:r>
              <a:rPr lang="en-GB" sz="1600" dirty="0">
                <a:latin typeface="Montserrat ExtraBold"/>
                <a:cs typeface="Segoe UI"/>
              </a:rPr>
              <a:t>Mustafa Ali</a:t>
            </a:r>
          </a:p>
          <a:p>
            <a:pPr marL="285750" indent="-285750">
              <a:buChar char="•"/>
            </a:pPr>
            <a:r>
              <a:rPr lang="en-GB" sz="1600" dirty="0">
                <a:latin typeface="Montserrat ExtraBold"/>
                <a:cs typeface="Segoe UI"/>
              </a:rPr>
              <a:t>Thomas </a:t>
            </a:r>
            <a:r>
              <a:rPr lang="en-GB" sz="1600" dirty="0" err="1">
                <a:latin typeface="Montserrat ExtraBold"/>
                <a:cs typeface="Segoe UI"/>
              </a:rPr>
              <a:t>Sedhom</a:t>
            </a:r>
            <a:endParaRPr lang="en-GB" sz="1600" dirty="0">
              <a:latin typeface="Montserrat ExtraBold"/>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5135880" y="360177"/>
            <a:ext cx="3168049" cy="755700"/>
          </a:xfrm>
        </p:spPr>
        <p:txBody>
          <a:bodyPr/>
          <a:lstStyle/>
          <a:p>
            <a:r>
              <a:rPr lang="en-US">
                <a:latin typeface="Montserrat ExtraBold" panose="00000900000000000000" pitchFamily="2" charset="0"/>
              </a:rPr>
              <a:t>Thomas’s Project</a:t>
            </a:r>
          </a:p>
        </p:txBody>
      </p:sp>
      <p:grpSp>
        <p:nvGrpSpPr>
          <p:cNvPr id="4" name="Group 3">
            <a:extLst>
              <a:ext uri="{FF2B5EF4-FFF2-40B4-BE49-F238E27FC236}">
                <a16:creationId xmlns:a16="http://schemas.microsoft.com/office/drawing/2014/main" id="{95A7B503-E154-4583-BFC9-DBBEE9CB20AA}"/>
              </a:ext>
            </a:extLst>
          </p:cNvPr>
          <p:cNvGrpSpPr/>
          <p:nvPr/>
        </p:nvGrpSpPr>
        <p:grpSpPr>
          <a:xfrm>
            <a:off x="4770120" y="1217241"/>
            <a:ext cx="4023359" cy="3437684"/>
            <a:chOff x="4573077" y="1072461"/>
            <a:chExt cx="3551248" cy="2998577"/>
          </a:xfrm>
        </p:grpSpPr>
        <p:sp>
          <p:nvSpPr>
            <p:cNvPr id="25" name="Google Shape;1047;p47">
              <a:extLst>
                <a:ext uri="{FF2B5EF4-FFF2-40B4-BE49-F238E27FC236}">
                  <a16:creationId xmlns:a16="http://schemas.microsoft.com/office/drawing/2014/main" id="{EEAD898A-6231-46A0-8DA4-A7879156D4D6}"/>
                </a:ext>
              </a:extLst>
            </p:cNvPr>
            <p:cNvSpPr/>
            <p:nvPr/>
          </p:nvSpPr>
          <p:spPr>
            <a:xfrm>
              <a:off x="4573083" y="3761302"/>
              <a:ext cx="3504386" cy="30973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048;p47">
              <a:extLst>
                <a:ext uri="{FF2B5EF4-FFF2-40B4-BE49-F238E27FC236}">
                  <a16:creationId xmlns:a16="http://schemas.microsoft.com/office/drawing/2014/main" id="{D766C9CB-6BF2-43BA-BE63-921110B110FE}"/>
                </a:ext>
              </a:extLst>
            </p:cNvPr>
            <p:cNvGrpSpPr/>
            <p:nvPr/>
          </p:nvGrpSpPr>
          <p:grpSpPr>
            <a:xfrm>
              <a:off x="4573077" y="1072461"/>
              <a:ext cx="3551248" cy="2844279"/>
              <a:chOff x="5251825" y="1581500"/>
              <a:chExt cx="2706125" cy="2167400"/>
            </a:xfrm>
          </p:grpSpPr>
          <p:sp>
            <p:nvSpPr>
              <p:cNvPr id="27" name="Google Shape;1049;p47">
                <a:extLst>
                  <a:ext uri="{FF2B5EF4-FFF2-40B4-BE49-F238E27FC236}">
                    <a16:creationId xmlns:a16="http://schemas.microsoft.com/office/drawing/2014/main" id="{4987987B-CBB0-41CF-8D12-0D765FB2B233}"/>
                  </a:ext>
                </a:extLst>
              </p:cNvPr>
              <p:cNvSpPr/>
              <p:nvPr/>
            </p:nvSpPr>
            <p:spPr>
              <a:xfrm>
                <a:off x="6230850"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0;p47">
                <a:extLst>
                  <a:ext uri="{FF2B5EF4-FFF2-40B4-BE49-F238E27FC236}">
                    <a16:creationId xmlns:a16="http://schemas.microsoft.com/office/drawing/2014/main" id="{76E4957C-8EE1-4F6D-8254-C9759B0CFB1C}"/>
                  </a:ext>
                </a:extLst>
              </p:cNvPr>
              <p:cNvSpPr/>
              <p:nvPr/>
            </p:nvSpPr>
            <p:spPr>
              <a:xfrm>
                <a:off x="6198325"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1;p47">
                <a:extLst>
                  <a:ext uri="{FF2B5EF4-FFF2-40B4-BE49-F238E27FC236}">
                    <a16:creationId xmlns:a16="http://schemas.microsoft.com/office/drawing/2014/main" id="{92A23430-E6EE-4369-8A29-C48EC10AF7F5}"/>
                  </a:ext>
                </a:extLst>
              </p:cNvPr>
              <p:cNvSpPr/>
              <p:nvPr/>
            </p:nvSpPr>
            <p:spPr>
              <a:xfrm>
                <a:off x="6199175" y="3040025"/>
                <a:ext cx="747225" cy="331100"/>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52;p47">
                <a:extLst>
                  <a:ext uri="{FF2B5EF4-FFF2-40B4-BE49-F238E27FC236}">
                    <a16:creationId xmlns:a16="http://schemas.microsoft.com/office/drawing/2014/main" id="{B9E9564C-84C5-48A5-BA58-D1805AB35E3D}"/>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53;p47">
                <a:extLst>
                  <a:ext uri="{FF2B5EF4-FFF2-40B4-BE49-F238E27FC236}">
                    <a16:creationId xmlns:a16="http://schemas.microsoft.com/office/drawing/2014/main" id="{B8CBCE2F-B3DB-4E02-B17C-3700F6FB86D8}"/>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54;p47">
                <a:extLst>
                  <a:ext uri="{FF2B5EF4-FFF2-40B4-BE49-F238E27FC236}">
                    <a16:creationId xmlns:a16="http://schemas.microsoft.com/office/drawing/2014/main" id="{FFF8D6E4-69A6-4F7A-8A58-9EE0FF9FD201}"/>
                  </a:ext>
                </a:extLst>
              </p:cNvPr>
              <p:cNvSpPr/>
              <p:nvPr/>
            </p:nvSpPr>
            <p:spPr>
              <a:xfrm>
                <a:off x="525182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5;p47">
                <a:extLst>
                  <a:ext uri="{FF2B5EF4-FFF2-40B4-BE49-F238E27FC236}">
                    <a16:creationId xmlns:a16="http://schemas.microsoft.com/office/drawing/2014/main" id="{3C4C81B2-A188-4F3D-9E33-2F2B82D9B0A0}"/>
                  </a:ext>
                </a:extLst>
              </p:cNvPr>
              <p:cNvSpPr/>
              <p:nvPr/>
            </p:nvSpPr>
            <p:spPr>
              <a:xfrm>
                <a:off x="5251825" y="1668225"/>
                <a:ext cx="2670275" cy="1371825"/>
              </a:xfrm>
              <a:custGeom>
                <a:avLst/>
                <a:gdLst/>
                <a:ahLst/>
                <a:cxnLst/>
                <a:rect l="l" t="t" r="r" b="b"/>
                <a:pathLst>
                  <a:path w="106811" h="54873" extrusionOk="0">
                    <a:moveTo>
                      <a:pt x="1" y="0"/>
                    </a:moveTo>
                    <a:lnTo>
                      <a:pt x="1" y="54873"/>
                    </a:lnTo>
                    <a:lnTo>
                      <a:pt x="106810" y="54873"/>
                    </a:lnTo>
                    <a:lnTo>
                      <a:pt x="106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56;p47">
                <a:extLst>
                  <a:ext uri="{FF2B5EF4-FFF2-40B4-BE49-F238E27FC236}">
                    <a16:creationId xmlns:a16="http://schemas.microsoft.com/office/drawing/2014/main" id="{6359C2E2-D95C-452B-85D9-7C502F81D082}"/>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7;p47">
                <a:extLst>
                  <a:ext uri="{FF2B5EF4-FFF2-40B4-BE49-F238E27FC236}">
                    <a16:creationId xmlns:a16="http://schemas.microsoft.com/office/drawing/2014/main" id="{D0834019-2F7F-4457-AD03-F732741F456B}"/>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8;p47">
                <a:extLst>
                  <a:ext uri="{FF2B5EF4-FFF2-40B4-BE49-F238E27FC236}">
                    <a16:creationId xmlns:a16="http://schemas.microsoft.com/office/drawing/2014/main" id="{84FE8D9C-1F26-4071-A932-2013A5D80749}"/>
                  </a:ext>
                </a:extLst>
              </p:cNvPr>
              <p:cNvSpPr/>
              <p:nvPr/>
            </p:nvSpPr>
            <p:spPr>
              <a:xfrm>
                <a:off x="6054900" y="3699675"/>
                <a:ext cx="810600" cy="49225"/>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9;p47">
                <a:extLst>
                  <a:ext uri="{FF2B5EF4-FFF2-40B4-BE49-F238E27FC236}">
                    <a16:creationId xmlns:a16="http://schemas.microsoft.com/office/drawing/2014/main" id="{5C1395EE-16B5-4396-8473-54C389BA4CD7}"/>
                  </a:ext>
                </a:extLst>
              </p:cNvPr>
              <p:cNvSpPr/>
              <p:nvPr/>
            </p:nvSpPr>
            <p:spPr>
              <a:xfrm>
                <a:off x="6808775" y="3699675"/>
                <a:ext cx="226025" cy="49225"/>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9" name="Picture 58" descr="A screenshot of a computer&#10;&#10;Description automatically generated">
            <a:extLst>
              <a:ext uri="{FF2B5EF4-FFF2-40B4-BE49-F238E27FC236}">
                <a16:creationId xmlns:a16="http://schemas.microsoft.com/office/drawing/2014/main" id="{7CCB6C6C-BA7A-49BA-9089-9995C30F5D6B}"/>
              </a:ext>
            </a:extLst>
          </p:cNvPr>
          <p:cNvPicPr>
            <a:picLocks noChangeAspect="1"/>
          </p:cNvPicPr>
          <p:nvPr/>
        </p:nvPicPr>
        <p:blipFill>
          <a:blip r:embed="rId2"/>
          <a:srcRect t="897" b="4721"/>
          <a:stretch/>
        </p:blipFill>
        <p:spPr>
          <a:xfrm>
            <a:off x="5047717" y="1509216"/>
            <a:ext cx="3390072" cy="1799783"/>
          </a:xfrm>
          <a:prstGeom prst="rect">
            <a:avLst/>
          </a:prstGeom>
        </p:spPr>
      </p:pic>
      <p:sp>
        <p:nvSpPr>
          <p:cNvPr id="60" name="Title 1">
            <a:extLst>
              <a:ext uri="{FF2B5EF4-FFF2-40B4-BE49-F238E27FC236}">
                <a16:creationId xmlns:a16="http://schemas.microsoft.com/office/drawing/2014/main" id="{41B5282A-05C5-4F7A-8EDD-595FF2733AF1}"/>
              </a:ext>
            </a:extLst>
          </p:cNvPr>
          <p:cNvSpPr txBox="1">
            <a:spLocks/>
          </p:cNvSpPr>
          <p:nvPr/>
        </p:nvSpPr>
        <p:spPr>
          <a:xfrm>
            <a:off x="1047756" y="360177"/>
            <a:ext cx="28080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a:latin typeface="Montserrat ExtraBold" panose="00000900000000000000" pitchFamily="2" charset="0"/>
              </a:rPr>
              <a:t>Bola’s Project</a:t>
            </a:r>
          </a:p>
        </p:txBody>
      </p:sp>
      <p:grpSp>
        <p:nvGrpSpPr>
          <p:cNvPr id="61" name="Group 60">
            <a:extLst>
              <a:ext uri="{FF2B5EF4-FFF2-40B4-BE49-F238E27FC236}">
                <a16:creationId xmlns:a16="http://schemas.microsoft.com/office/drawing/2014/main" id="{79E3453D-2AAC-44E9-BF7D-0E17DD254670}"/>
              </a:ext>
            </a:extLst>
          </p:cNvPr>
          <p:cNvGrpSpPr/>
          <p:nvPr/>
        </p:nvGrpSpPr>
        <p:grpSpPr>
          <a:xfrm>
            <a:off x="466727" y="1217241"/>
            <a:ext cx="4023359" cy="3437684"/>
            <a:chOff x="4573077" y="1072461"/>
            <a:chExt cx="3551248" cy="2998577"/>
          </a:xfrm>
        </p:grpSpPr>
        <p:sp>
          <p:nvSpPr>
            <p:cNvPr id="62" name="Google Shape;1047;p47">
              <a:extLst>
                <a:ext uri="{FF2B5EF4-FFF2-40B4-BE49-F238E27FC236}">
                  <a16:creationId xmlns:a16="http://schemas.microsoft.com/office/drawing/2014/main" id="{93DAD5EA-7B2A-43C7-835A-CB01C6EEA51E}"/>
                </a:ext>
              </a:extLst>
            </p:cNvPr>
            <p:cNvSpPr/>
            <p:nvPr/>
          </p:nvSpPr>
          <p:spPr>
            <a:xfrm>
              <a:off x="4573083" y="3761302"/>
              <a:ext cx="3504386" cy="30973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1048;p47">
              <a:extLst>
                <a:ext uri="{FF2B5EF4-FFF2-40B4-BE49-F238E27FC236}">
                  <a16:creationId xmlns:a16="http://schemas.microsoft.com/office/drawing/2014/main" id="{D2638996-7312-4C7F-BB23-3181E21CAA7B}"/>
                </a:ext>
              </a:extLst>
            </p:cNvPr>
            <p:cNvGrpSpPr/>
            <p:nvPr/>
          </p:nvGrpSpPr>
          <p:grpSpPr>
            <a:xfrm>
              <a:off x="4573077" y="1072461"/>
              <a:ext cx="3551248" cy="2844279"/>
              <a:chOff x="5251825" y="1581500"/>
              <a:chExt cx="2706125" cy="2167400"/>
            </a:xfrm>
          </p:grpSpPr>
          <p:sp>
            <p:nvSpPr>
              <p:cNvPr id="64" name="Google Shape;1049;p47">
                <a:extLst>
                  <a:ext uri="{FF2B5EF4-FFF2-40B4-BE49-F238E27FC236}">
                    <a16:creationId xmlns:a16="http://schemas.microsoft.com/office/drawing/2014/main" id="{C180E5C2-D73C-49A3-820B-BCC1CD35003F}"/>
                  </a:ext>
                </a:extLst>
              </p:cNvPr>
              <p:cNvSpPr/>
              <p:nvPr/>
            </p:nvSpPr>
            <p:spPr>
              <a:xfrm>
                <a:off x="6230850"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50;p47">
                <a:extLst>
                  <a:ext uri="{FF2B5EF4-FFF2-40B4-BE49-F238E27FC236}">
                    <a16:creationId xmlns:a16="http://schemas.microsoft.com/office/drawing/2014/main" id="{A280C997-1A23-45E8-AA00-EFE08D1BCEEA}"/>
                  </a:ext>
                </a:extLst>
              </p:cNvPr>
              <p:cNvSpPr/>
              <p:nvPr/>
            </p:nvSpPr>
            <p:spPr>
              <a:xfrm>
                <a:off x="6198325"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51;p47">
                <a:extLst>
                  <a:ext uri="{FF2B5EF4-FFF2-40B4-BE49-F238E27FC236}">
                    <a16:creationId xmlns:a16="http://schemas.microsoft.com/office/drawing/2014/main" id="{44985162-D332-4FE9-8B6D-74F499DEEC9E}"/>
                  </a:ext>
                </a:extLst>
              </p:cNvPr>
              <p:cNvSpPr/>
              <p:nvPr/>
            </p:nvSpPr>
            <p:spPr>
              <a:xfrm>
                <a:off x="6199175" y="3040025"/>
                <a:ext cx="747225" cy="331100"/>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52;p47">
                <a:extLst>
                  <a:ext uri="{FF2B5EF4-FFF2-40B4-BE49-F238E27FC236}">
                    <a16:creationId xmlns:a16="http://schemas.microsoft.com/office/drawing/2014/main" id="{32358D0F-84CF-4C30-BEAA-7829D822B5ED}"/>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3;p47">
                <a:extLst>
                  <a:ext uri="{FF2B5EF4-FFF2-40B4-BE49-F238E27FC236}">
                    <a16:creationId xmlns:a16="http://schemas.microsoft.com/office/drawing/2014/main" id="{FC1FBB6E-9B70-46D6-90A4-D4B825479D1E}"/>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4;p47">
                <a:extLst>
                  <a:ext uri="{FF2B5EF4-FFF2-40B4-BE49-F238E27FC236}">
                    <a16:creationId xmlns:a16="http://schemas.microsoft.com/office/drawing/2014/main" id="{AF4D9F1D-9BD5-46C0-B7C1-23EF66446D13}"/>
                  </a:ext>
                </a:extLst>
              </p:cNvPr>
              <p:cNvSpPr/>
              <p:nvPr/>
            </p:nvSpPr>
            <p:spPr>
              <a:xfrm>
                <a:off x="525182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5;p47">
                <a:extLst>
                  <a:ext uri="{FF2B5EF4-FFF2-40B4-BE49-F238E27FC236}">
                    <a16:creationId xmlns:a16="http://schemas.microsoft.com/office/drawing/2014/main" id="{EEB44774-9F82-470A-9F63-52478744A96F}"/>
                  </a:ext>
                </a:extLst>
              </p:cNvPr>
              <p:cNvSpPr/>
              <p:nvPr/>
            </p:nvSpPr>
            <p:spPr>
              <a:xfrm>
                <a:off x="5251825" y="1668225"/>
                <a:ext cx="2670275" cy="1371825"/>
              </a:xfrm>
              <a:custGeom>
                <a:avLst/>
                <a:gdLst/>
                <a:ahLst/>
                <a:cxnLst/>
                <a:rect l="l" t="t" r="r" b="b"/>
                <a:pathLst>
                  <a:path w="106811" h="54873" extrusionOk="0">
                    <a:moveTo>
                      <a:pt x="1" y="0"/>
                    </a:moveTo>
                    <a:lnTo>
                      <a:pt x="1" y="54873"/>
                    </a:lnTo>
                    <a:lnTo>
                      <a:pt x="106810" y="54873"/>
                    </a:lnTo>
                    <a:lnTo>
                      <a:pt x="106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6;p47">
                <a:extLst>
                  <a:ext uri="{FF2B5EF4-FFF2-40B4-BE49-F238E27FC236}">
                    <a16:creationId xmlns:a16="http://schemas.microsoft.com/office/drawing/2014/main" id="{61D53C27-B936-4853-B9F3-04F6B004D5AD}"/>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7;p47">
                <a:extLst>
                  <a:ext uri="{FF2B5EF4-FFF2-40B4-BE49-F238E27FC236}">
                    <a16:creationId xmlns:a16="http://schemas.microsoft.com/office/drawing/2014/main" id="{35F0EA55-F337-486A-B499-69A074351828}"/>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8;p47">
                <a:extLst>
                  <a:ext uri="{FF2B5EF4-FFF2-40B4-BE49-F238E27FC236}">
                    <a16:creationId xmlns:a16="http://schemas.microsoft.com/office/drawing/2014/main" id="{A6E06F44-2685-493D-B91A-D485EB49A30C}"/>
                  </a:ext>
                </a:extLst>
              </p:cNvPr>
              <p:cNvSpPr/>
              <p:nvPr/>
            </p:nvSpPr>
            <p:spPr>
              <a:xfrm>
                <a:off x="6054900" y="3699675"/>
                <a:ext cx="810600" cy="49225"/>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9;p47">
                <a:extLst>
                  <a:ext uri="{FF2B5EF4-FFF2-40B4-BE49-F238E27FC236}">
                    <a16:creationId xmlns:a16="http://schemas.microsoft.com/office/drawing/2014/main" id="{A953A75E-EDA3-4BD6-A889-3D002EBF732A}"/>
                  </a:ext>
                </a:extLst>
              </p:cNvPr>
              <p:cNvSpPr/>
              <p:nvPr/>
            </p:nvSpPr>
            <p:spPr>
              <a:xfrm>
                <a:off x="6808775" y="3699675"/>
                <a:ext cx="226025" cy="49225"/>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5" name="Picture 74" descr="A screenshot of a computer">
            <a:extLst>
              <a:ext uri="{FF2B5EF4-FFF2-40B4-BE49-F238E27FC236}">
                <a16:creationId xmlns:a16="http://schemas.microsoft.com/office/drawing/2014/main" id="{115A70CF-D3A0-420D-8CDF-954A1D8FE219}"/>
              </a:ext>
            </a:extLst>
          </p:cNvPr>
          <p:cNvPicPr>
            <a:picLocks noChangeAspect="1"/>
          </p:cNvPicPr>
          <p:nvPr/>
        </p:nvPicPr>
        <p:blipFill>
          <a:blip r:embed="rId3"/>
          <a:stretch>
            <a:fillRect/>
          </a:stretch>
        </p:blipFill>
        <p:spPr>
          <a:xfrm>
            <a:off x="516420" y="1493500"/>
            <a:ext cx="3845881" cy="1895899"/>
          </a:xfrm>
          <a:prstGeom prst="rect">
            <a:avLst/>
          </a:prstGeom>
        </p:spPr>
      </p:pic>
    </p:spTree>
    <p:extLst>
      <p:ext uri="{BB962C8B-B14F-4D97-AF65-F5344CB8AC3E}">
        <p14:creationId xmlns:p14="http://schemas.microsoft.com/office/powerpoint/2010/main" val="1290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41B5282A-05C5-4F7A-8EDD-595FF2733AF1}"/>
              </a:ext>
            </a:extLst>
          </p:cNvPr>
          <p:cNvSpPr txBox="1">
            <a:spLocks/>
          </p:cNvSpPr>
          <p:nvPr/>
        </p:nvSpPr>
        <p:spPr>
          <a:xfrm>
            <a:off x="2905942" y="303027"/>
            <a:ext cx="3162336"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a:latin typeface="Montserrat ExtraBold"/>
              </a:rPr>
              <a:t>Barakat’s Project</a:t>
            </a:r>
          </a:p>
        </p:txBody>
      </p:sp>
      <p:grpSp>
        <p:nvGrpSpPr>
          <p:cNvPr id="61" name="Group 60">
            <a:extLst>
              <a:ext uri="{FF2B5EF4-FFF2-40B4-BE49-F238E27FC236}">
                <a16:creationId xmlns:a16="http://schemas.microsoft.com/office/drawing/2014/main" id="{79E3453D-2AAC-44E9-BF7D-0E17DD254670}"/>
              </a:ext>
            </a:extLst>
          </p:cNvPr>
          <p:cNvGrpSpPr/>
          <p:nvPr/>
        </p:nvGrpSpPr>
        <p:grpSpPr>
          <a:xfrm>
            <a:off x="2515963" y="1151927"/>
            <a:ext cx="4023359" cy="3437684"/>
            <a:chOff x="4573077" y="1072461"/>
            <a:chExt cx="3551248" cy="2998577"/>
          </a:xfrm>
        </p:grpSpPr>
        <p:sp>
          <p:nvSpPr>
            <p:cNvPr id="62" name="Google Shape;1047;p47">
              <a:extLst>
                <a:ext uri="{FF2B5EF4-FFF2-40B4-BE49-F238E27FC236}">
                  <a16:creationId xmlns:a16="http://schemas.microsoft.com/office/drawing/2014/main" id="{93DAD5EA-7B2A-43C7-835A-CB01C6EEA51E}"/>
                </a:ext>
              </a:extLst>
            </p:cNvPr>
            <p:cNvSpPr/>
            <p:nvPr/>
          </p:nvSpPr>
          <p:spPr>
            <a:xfrm>
              <a:off x="4573083" y="3761302"/>
              <a:ext cx="3504386" cy="30973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1048;p47">
              <a:extLst>
                <a:ext uri="{FF2B5EF4-FFF2-40B4-BE49-F238E27FC236}">
                  <a16:creationId xmlns:a16="http://schemas.microsoft.com/office/drawing/2014/main" id="{D2638996-7312-4C7F-BB23-3181E21CAA7B}"/>
                </a:ext>
              </a:extLst>
            </p:cNvPr>
            <p:cNvGrpSpPr/>
            <p:nvPr/>
          </p:nvGrpSpPr>
          <p:grpSpPr>
            <a:xfrm>
              <a:off x="4573077" y="1072461"/>
              <a:ext cx="3551248" cy="2844279"/>
              <a:chOff x="5251825" y="1581500"/>
              <a:chExt cx="2706125" cy="2167400"/>
            </a:xfrm>
          </p:grpSpPr>
          <p:sp>
            <p:nvSpPr>
              <p:cNvPr id="64" name="Google Shape;1049;p47">
                <a:extLst>
                  <a:ext uri="{FF2B5EF4-FFF2-40B4-BE49-F238E27FC236}">
                    <a16:creationId xmlns:a16="http://schemas.microsoft.com/office/drawing/2014/main" id="{C180E5C2-D73C-49A3-820B-BCC1CD35003F}"/>
                  </a:ext>
                </a:extLst>
              </p:cNvPr>
              <p:cNvSpPr/>
              <p:nvPr/>
            </p:nvSpPr>
            <p:spPr>
              <a:xfrm>
                <a:off x="6230850"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50;p47">
                <a:extLst>
                  <a:ext uri="{FF2B5EF4-FFF2-40B4-BE49-F238E27FC236}">
                    <a16:creationId xmlns:a16="http://schemas.microsoft.com/office/drawing/2014/main" id="{A280C997-1A23-45E8-AA00-EFE08D1BCEEA}"/>
                  </a:ext>
                </a:extLst>
              </p:cNvPr>
              <p:cNvSpPr/>
              <p:nvPr/>
            </p:nvSpPr>
            <p:spPr>
              <a:xfrm>
                <a:off x="6198325"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51;p47">
                <a:extLst>
                  <a:ext uri="{FF2B5EF4-FFF2-40B4-BE49-F238E27FC236}">
                    <a16:creationId xmlns:a16="http://schemas.microsoft.com/office/drawing/2014/main" id="{44985162-D332-4FE9-8B6D-74F499DEEC9E}"/>
                  </a:ext>
                </a:extLst>
              </p:cNvPr>
              <p:cNvSpPr/>
              <p:nvPr/>
            </p:nvSpPr>
            <p:spPr>
              <a:xfrm>
                <a:off x="6199175" y="3040025"/>
                <a:ext cx="747225" cy="331100"/>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52;p47">
                <a:extLst>
                  <a:ext uri="{FF2B5EF4-FFF2-40B4-BE49-F238E27FC236}">
                    <a16:creationId xmlns:a16="http://schemas.microsoft.com/office/drawing/2014/main" id="{32358D0F-84CF-4C30-BEAA-7829D822B5ED}"/>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3;p47">
                <a:extLst>
                  <a:ext uri="{FF2B5EF4-FFF2-40B4-BE49-F238E27FC236}">
                    <a16:creationId xmlns:a16="http://schemas.microsoft.com/office/drawing/2014/main" id="{FC1FBB6E-9B70-46D6-90A4-D4B825479D1E}"/>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4;p47">
                <a:extLst>
                  <a:ext uri="{FF2B5EF4-FFF2-40B4-BE49-F238E27FC236}">
                    <a16:creationId xmlns:a16="http://schemas.microsoft.com/office/drawing/2014/main" id="{AF4D9F1D-9BD5-46C0-B7C1-23EF66446D13}"/>
                  </a:ext>
                </a:extLst>
              </p:cNvPr>
              <p:cNvSpPr/>
              <p:nvPr/>
            </p:nvSpPr>
            <p:spPr>
              <a:xfrm>
                <a:off x="525182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5;p47">
                <a:extLst>
                  <a:ext uri="{FF2B5EF4-FFF2-40B4-BE49-F238E27FC236}">
                    <a16:creationId xmlns:a16="http://schemas.microsoft.com/office/drawing/2014/main" id="{EEB44774-9F82-470A-9F63-52478744A96F}"/>
                  </a:ext>
                </a:extLst>
              </p:cNvPr>
              <p:cNvSpPr/>
              <p:nvPr/>
            </p:nvSpPr>
            <p:spPr>
              <a:xfrm>
                <a:off x="5251825" y="1668225"/>
                <a:ext cx="2670275" cy="1371825"/>
              </a:xfrm>
              <a:custGeom>
                <a:avLst/>
                <a:gdLst/>
                <a:ahLst/>
                <a:cxnLst/>
                <a:rect l="l" t="t" r="r" b="b"/>
                <a:pathLst>
                  <a:path w="106811" h="54873" extrusionOk="0">
                    <a:moveTo>
                      <a:pt x="1" y="0"/>
                    </a:moveTo>
                    <a:lnTo>
                      <a:pt x="1" y="54873"/>
                    </a:lnTo>
                    <a:lnTo>
                      <a:pt x="106810" y="54873"/>
                    </a:lnTo>
                    <a:lnTo>
                      <a:pt x="106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6;p47">
                <a:extLst>
                  <a:ext uri="{FF2B5EF4-FFF2-40B4-BE49-F238E27FC236}">
                    <a16:creationId xmlns:a16="http://schemas.microsoft.com/office/drawing/2014/main" id="{61D53C27-B936-4853-B9F3-04F6B004D5AD}"/>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7;p47">
                <a:extLst>
                  <a:ext uri="{FF2B5EF4-FFF2-40B4-BE49-F238E27FC236}">
                    <a16:creationId xmlns:a16="http://schemas.microsoft.com/office/drawing/2014/main" id="{35F0EA55-F337-486A-B499-69A074351828}"/>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8;p47">
                <a:extLst>
                  <a:ext uri="{FF2B5EF4-FFF2-40B4-BE49-F238E27FC236}">
                    <a16:creationId xmlns:a16="http://schemas.microsoft.com/office/drawing/2014/main" id="{A6E06F44-2685-493D-B91A-D485EB49A30C}"/>
                  </a:ext>
                </a:extLst>
              </p:cNvPr>
              <p:cNvSpPr/>
              <p:nvPr/>
            </p:nvSpPr>
            <p:spPr>
              <a:xfrm>
                <a:off x="6054900" y="3699675"/>
                <a:ext cx="810600" cy="49225"/>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9;p47">
                <a:extLst>
                  <a:ext uri="{FF2B5EF4-FFF2-40B4-BE49-F238E27FC236}">
                    <a16:creationId xmlns:a16="http://schemas.microsoft.com/office/drawing/2014/main" id="{A953A75E-EDA3-4BD6-A889-3D002EBF732A}"/>
                  </a:ext>
                </a:extLst>
              </p:cNvPr>
              <p:cNvSpPr/>
              <p:nvPr/>
            </p:nvSpPr>
            <p:spPr>
              <a:xfrm>
                <a:off x="6808775" y="3699675"/>
                <a:ext cx="226025" cy="49225"/>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5" name="Picture 74">
            <a:extLst>
              <a:ext uri="{FF2B5EF4-FFF2-40B4-BE49-F238E27FC236}">
                <a16:creationId xmlns:a16="http://schemas.microsoft.com/office/drawing/2014/main" id="{115A70CF-D3A0-420D-8CDF-954A1D8FE219}"/>
              </a:ext>
            </a:extLst>
          </p:cNvPr>
          <p:cNvPicPr>
            <a:picLocks noChangeAspect="1"/>
          </p:cNvPicPr>
          <p:nvPr/>
        </p:nvPicPr>
        <p:blipFill>
          <a:blip r:embed="rId2"/>
          <a:stretch>
            <a:fillRect/>
          </a:stretch>
        </p:blipFill>
        <p:spPr>
          <a:xfrm>
            <a:off x="2565656" y="1422678"/>
            <a:ext cx="3845881" cy="1906916"/>
          </a:xfrm>
          <a:prstGeom prst="rect">
            <a:avLst/>
          </a:prstGeom>
        </p:spPr>
      </p:pic>
    </p:spTree>
    <p:extLst>
      <p:ext uri="{BB962C8B-B14F-4D97-AF65-F5344CB8AC3E}">
        <p14:creationId xmlns:p14="http://schemas.microsoft.com/office/powerpoint/2010/main" val="186829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ontserrat ExtraBold" panose="00000900000000000000" pitchFamily="2" charset="0"/>
              </a:rPr>
              <a:t>Tools</a:t>
            </a:r>
            <a:endParaRPr>
              <a:latin typeface="Montserrat ExtraBold" panose="00000900000000000000" pitchFamily="2" charset="0"/>
            </a:endParaRPr>
          </a:p>
        </p:txBody>
      </p:sp>
      <p:sp>
        <p:nvSpPr>
          <p:cNvPr id="299" name="Google Shape;299;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ExtraBold" panose="00000900000000000000" pitchFamily="2" charset="0"/>
              </a:rPr>
              <a:t>3</a:t>
            </a:r>
            <a:endParaRPr sz="4800" b="1">
              <a:latin typeface="Montserrat ExtraBold" panose="00000900000000000000" pitchFamily="2" charset="0"/>
            </a:endParaRPr>
          </a:p>
        </p:txBody>
      </p:sp>
      <p:sp>
        <p:nvSpPr>
          <p:cNvPr id="300" name="Google Shape;300;p30"/>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Getting into the tools</a:t>
            </a:r>
            <a:endParaRPr/>
          </a:p>
        </p:txBody>
      </p:sp>
      <p:grpSp>
        <p:nvGrpSpPr>
          <p:cNvPr id="301" name="Google Shape;301;p30"/>
          <p:cNvGrpSpPr/>
          <p:nvPr/>
        </p:nvGrpSpPr>
        <p:grpSpPr>
          <a:xfrm flipH="1">
            <a:off x="1007489" y="540211"/>
            <a:ext cx="1889267" cy="4008760"/>
            <a:chOff x="2319665" y="540000"/>
            <a:chExt cx="1892295" cy="4015184"/>
          </a:xfrm>
        </p:grpSpPr>
        <p:sp>
          <p:nvSpPr>
            <p:cNvPr id="302" name="Google Shape;302;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3194661" y="748986"/>
              <a:ext cx="212047" cy="132546"/>
              <a:chOff x="3194661" y="748986"/>
              <a:chExt cx="212047" cy="132546"/>
            </a:xfrm>
          </p:grpSpPr>
          <p:sp>
            <p:nvSpPr>
              <p:cNvPr id="315" name="Google Shape;315;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0"/>
          <p:cNvGrpSpPr/>
          <p:nvPr/>
        </p:nvGrpSpPr>
        <p:grpSpPr>
          <a:xfrm>
            <a:off x="6594914" y="684471"/>
            <a:ext cx="1541597" cy="3864500"/>
            <a:chOff x="3973904" y="1061474"/>
            <a:chExt cx="1391082" cy="3487186"/>
          </a:xfrm>
        </p:grpSpPr>
        <p:sp>
          <p:nvSpPr>
            <p:cNvPr id="349" name="Google Shape;349;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749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311700" y="914829"/>
            <a:ext cx="2554908" cy="731208"/>
          </a:xfrm>
        </p:spPr>
        <p:txBody>
          <a:bodyPr/>
          <a:lstStyle/>
          <a:p>
            <a:r>
              <a:rPr lang="en-US">
                <a:latin typeface="Montserrat ExtraBold" panose="00000900000000000000" pitchFamily="2" charset="0"/>
              </a:rPr>
              <a:t>Flask Web Project</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699" y="1816310"/>
            <a:ext cx="4069355" cy="2752690"/>
          </a:xfrm>
        </p:spPr>
        <p:txBody>
          <a:bodyPr/>
          <a:lstStyle/>
          <a:p>
            <a:pPr>
              <a:lnSpc>
                <a:spcPct val="150000"/>
              </a:lnSpc>
            </a:pPr>
            <a:r>
              <a:rPr lang="en-US">
                <a:latin typeface="Montserrat" panose="00000500000000000000" pitchFamily="2" charset="0"/>
              </a:rPr>
              <a:t>Lightweight web framework for building web applications.</a:t>
            </a:r>
          </a:p>
          <a:p>
            <a:pPr>
              <a:lnSpc>
                <a:spcPct val="150000"/>
              </a:lnSpc>
            </a:pPr>
            <a:r>
              <a:rPr lang="en-US">
                <a:latin typeface="Montserrat" panose="00000500000000000000" pitchFamily="2" charset="0"/>
              </a:rPr>
              <a:t>Microservices-friendly architecture.</a:t>
            </a:r>
          </a:p>
          <a:p>
            <a:pPr>
              <a:lnSpc>
                <a:spcPct val="150000"/>
              </a:lnSpc>
            </a:pPr>
            <a:r>
              <a:rPr lang="en-US">
                <a:latin typeface="Montserrat" panose="00000500000000000000" pitchFamily="2" charset="0"/>
              </a:rPr>
              <a:t>Easy to integrate with APIs and backend services.</a:t>
            </a:r>
          </a:p>
          <a:p>
            <a:pPr>
              <a:lnSpc>
                <a:spcPct val="150000"/>
              </a:lnSpc>
            </a:pPr>
            <a:r>
              <a:rPr lang="en-US">
                <a:latin typeface="Montserrat" panose="00000500000000000000" pitchFamily="2" charset="0"/>
              </a:rPr>
              <a:t>Supports rapid development and deployment of RESTful services.</a:t>
            </a:r>
          </a:p>
          <a:p>
            <a:pPr>
              <a:lnSpc>
                <a:spcPct val="150000"/>
              </a:lnSpc>
            </a:pPr>
            <a:r>
              <a:rPr lang="en-US">
                <a:latin typeface="Montserrat" panose="00000500000000000000" pitchFamily="2" charset="0"/>
              </a:rPr>
              <a:t>Commonly used in combination with Docker for containerization.</a:t>
            </a:r>
          </a:p>
        </p:txBody>
      </p:sp>
      <p:grpSp>
        <p:nvGrpSpPr>
          <p:cNvPr id="28" name="Group 27">
            <a:extLst>
              <a:ext uri="{FF2B5EF4-FFF2-40B4-BE49-F238E27FC236}">
                <a16:creationId xmlns:a16="http://schemas.microsoft.com/office/drawing/2014/main" id="{4379BC69-0D88-49E4-8901-CD8B03FC9B45}"/>
              </a:ext>
            </a:extLst>
          </p:cNvPr>
          <p:cNvGrpSpPr/>
          <p:nvPr/>
        </p:nvGrpSpPr>
        <p:grpSpPr>
          <a:xfrm>
            <a:off x="3284180" y="89584"/>
            <a:ext cx="2565021" cy="1351764"/>
            <a:chOff x="3284180" y="89584"/>
            <a:chExt cx="2565021" cy="1351764"/>
          </a:xfrm>
        </p:grpSpPr>
        <p:sp>
          <p:nvSpPr>
            <p:cNvPr id="31" name="Shape">
              <a:extLst>
                <a:ext uri="{FF2B5EF4-FFF2-40B4-BE49-F238E27FC236}">
                  <a16:creationId xmlns:a16="http://schemas.microsoft.com/office/drawing/2014/main" id="{0B8C39A5-35FF-41BE-9BB3-FA8E63AB4033}"/>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2" name="Shape">
              <a:extLst>
                <a:ext uri="{FF2B5EF4-FFF2-40B4-BE49-F238E27FC236}">
                  <a16:creationId xmlns:a16="http://schemas.microsoft.com/office/drawing/2014/main" id="{93A482C7-A66C-4FDF-BF50-67BC7887CE6E}"/>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3" name="Shape">
              <a:extLst>
                <a:ext uri="{FF2B5EF4-FFF2-40B4-BE49-F238E27FC236}">
                  <a16:creationId xmlns:a16="http://schemas.microsoft.com/office/drawing/2014/main" id="{2E671913-EE7A-475D-8C94-8ADE461CDD0A}"/>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34" name="Shape">
              <a:extLst>
                <a:ext uri="{FF2B5EF4-FFF2-40B4-BE49-F238E27FC236}">
                  <a16:creationId xmlns:a16="http://schemas.microsoft.com/office/drawing/2014/main" id="{B2D9EDE6-A4FF-4571-ACC7-AFE1F7442E2A}"/>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5" name="Shape">
              <a:extLst>
                <a:ext uri="{FF2B5EF4-FFF2-40B4-BE49-F238E27FC236}">
                  <a16:creationId xmlns:a16="http://schemas.microsoft.com/office/drawing/2014/main" id="{64B83621-22A0-43EA-AC60-2F241AD004DB}"/>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6" name="Shape">
              <a:extLst>
                <a:ext uri="{FF2B5EF4-FFF2-40B4-BE49-F238E27FC236}">
                  <a16:creationId xmlns:a16="http://schemas.microsoft.com/office/drawing/2014/main" id="{0CC9090B-2598-41A5-84C2-FF7955E42160}"/>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7" name="Shape">
              <a:extLst>
                <a:ext uri="{FF2B5EF4-FFF2-40B4-BE49-F238E27FC236}">
                  <a16:creationId xmlns:a16="http://schemas.microsoft.com/office/drawing/2014/main" id="{BBF94608-1876-49BB-B4A0-D68FA99302B7}"/>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8" name="Shape">
              <a:extLst>
                <a:ext uri="{FF2B5EF4-FFF2-40B4-BE49-F238E27FC236}">
                  <a16:creationId xmlns:a16="http://schemas.microsoft.com/office/drawing/2014/main" id="{CE53185F-F3AC-429E-BEE5-73DC85A8A730}"/>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9" name="Shape">
              <a:extLst>
                <a:ext uri="{FF2B5EF4-FFF2-40B4-BE49-F238E27FC236}">
                  <a16:creationId xmlns:a16="http://schemas.microsoft.com/office/drawing/2014/main" id="{110BB176-27A6-4EE5-A255-3E998F90F736}"/>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0" name="Shape">
              <a:extLst>
                <a:ext uri="{FF2B5EF4-FFF2-40B4-BE49-F238E27FC236}">
                  <a16:creationId xmlns:a16="http://schemas.microsoft.com/office/drawing/2014/main" id="{6AAAD382-C69E-41D9-92BB-F02B34B1F13A}"/>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tx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1" name="Code">
              <a:extLst>
                <a:ext uri="{FF2B5EF4-FFF2-40B4-BE49-F238E27FC236}">
                  <a16:creationId xmlns:a16="http://schemas.microsoft.com/office/drawing/2014/main" id="{5AB3DB82-2331-4217-AB8B-ABE0CD3A3D2E}"/>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42" name="Deploy">
              <a:extLst>
                <a:ext uri="{FF2B5EF4-FFF2-40B4-BE49-F238E27FC236}">
                  <a16:creationId xmlns:a16="http://schemas.microsoft.com/office/drawing/2014/main" id="{49FFF7A3-7423-4712-8333-7E69327DCD31}"/>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43" name="Plan">
              <a:extLst>
                <a:ext uri="{FF2B5EF4-FFF2-40B4-BE49-F238E27FC236}">
                  <a16:creationId xmlns:a16="http://schemas.microsoft.com/office/drawing/2014/main" id="{52DAE875-090F-4F12-97C0-3E7EF0E61189}"/>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44" name="Plan">
              <a:extLst>
                <a:ext uri="{FF2B5EF4-FFF2-40B4-BE49-F238E27FC236}">
                  <a16:creationId xmlns:a16="http://schemas.microsoft.com/office/drawing/2014/main" id="{4A4CB28A-638C-4187-8549-88AF7F780C16}"/>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45" name="Monitor">
              <a:extLst>
                <a:ext uri="{FF2B5EF4-FFF2-40B4-BE49-F238E27FC236}">
                  <a16:creationId xmlns:a16="http://schemas.microsoft.com/office/drawing/2014/main" id="{45C62583-F7A7-4CF1-9574-79D5641F6069}"/>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46" name="Test">
              <a:extLst>
                <a:ext uri="{FF2B5EF4-FFF2-40B4-BE49-F238E27FC236}">
                  <a16:creationId xmlns:a16="http://schemas.microsoft.com/office/drawing/2014/main" id="{549A4D3E-0AA9-402A-9394-294BB6651E5C}"/>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47" name="Build">
              <a:extLst>
                <a:ext uri="{FF2B5EF4-FFF2-40B4-BE49-F238E27FC236}">
                  <a16:creationId xmlns:a16="http://schemas.microsoft.com/office/drawing/2014/main" id="{75E7402E-DF9F-4846-9EF8-648FE2AE3EB0}"/>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48" name="Operate">
              <a:extLst>
                <a:ext uri="{FF2B5EF4-FFF2-40B4-BE49-F238E27FC236}">
                  <a16:creationId xmlns:a16="http://schemas.microsoft.com/office/drawing/2014/main" id="{2FCC7746-1932-4406-80B2-725F5EE72817}"/>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49" name="Release">
              <a:extLst>
                <a:ext uri="{FF2B5EF4-FFF2-40B4-BE49-F238E27FC236}">
                  <a16:creationId xmlns:a16="http://schemas.microsoft.com/office/drawing/2014/main" id="{E8ED74C8-D929-4845-B8E4-BFFAF2D6A4CB}"/>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pic>
        <p:nvPicPr>
          <p:cNvPr id="2050" name="Picture 2" descr="Beautify Flask Web App using CSS, HTML | by Yue Weng Mak | An Idea (by  Ingenious Piece) | Medium">
            <a:extLst>
              <a:ext uri="{FF2B5EF4-FFF2-40B4-BE49-F238E27FC236}">
                <a16:creationId xmlns:a16="http://schemas.microsoft.com/office/drawing/2014/main" id="{972EA822-ABA9-41DC-9F8D-A749F5258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594" y="2237014"/>
            <a:ext cx="3429000" cy="191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51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276129" y="686229"/>
            <a:ext cx="2808000" cy="755700"/>
          </a:xfrm>
        </p:spPr>
        <p:txBody>
          <a:bodyPr/>
          <a:lstStyle/>
          <a:p>
            <a:r>
              <a:rPr lang="en-US">
                <a:latin typeface="Montserrat ExtraBold" panose="00000900000000000000" pitchFamily="2" charset="0"/>
              </a:rPr>
              <a:t>GitHub</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699" y="1655762"/>
            <a:ext cx="4451943" cy="2913238"/>
          </a:xfrm>
        </p:spPr>
        <p:txBody>
          <a:bodyPr/>
          <a:lstStyle/>
          <a:p>
            <a:r>
              <a:rPr lang="en-US">
                <a:latin typeface="Montserrat" panose="00000500000000000000" pitchFamily="2" charset="0"/>
              </a:rPr>
              <a:t>Centralized platform for version control using Git.</a:t>
            </a:r>
          </a:p>
          <a:p>
            <a:r>
              <a:rPr lang="en-US">
                <a:latin typeface="Montserrat" panose="00000500000000000000" pitchFamily="2" charset="0"/>
              </a:rPr>
              <a:t>Facilitates collaboration through pull requests, code reviews, and branching strategies.</a:t>
            </a:r>
          </a:p>
          <a:p>
            <a:r>
              <a:rPr lang="en-US">
                <a:latin typeface="Montserrat" panose="00000500000000000000" pitchFamily="2" charset="0"/>
              </a:rPr>
              <a:t>Integrates seamlessly with GitHub Actions for CI/CD automation.</a:t>
            </a:r>
          </a:p>
          <a:p>
            <a:r>
              <a:rPr lang="en-US">
                <a:latin typeface="Montserrat" panose="00000500000000000000" pitchFamily="2" charset="0"/>
              </a:rPr>
              <a:t>Supports issue tracking, project management, and documentation via GitHub Projects and GitHub Wiki.</a:t>
            </a:r>
          </a:p>
          <a:p>
            <a:r>
              <a:rPr lang="en-US">
                <a:latin typeface="Montserrat" panose="00000500000000000000" pitchFamily="2" charset="0"/>
              </a:rPr>
              <a:t>Enables collaboration across teams with private/public repositories and role-based access control.</a:t>
            </a:r>
          </a:p>
          <a:p>
            <a:r>
              <a:rPr lang="en-US">
                <a:latin typeface="Montserrat" panose="00000500000000000000" pitchFamily="2" charset="0"/>
              </a:rPr>
              <a:t>Provides a platform for open-source contributions and project visibility.</a:t>
            </a:r>
          </a:p>
        </p:txBody>
      </p:sp>
      <p:pic>
        <p:nvPicPr>
          <p:cNvPr id="3074" name="Picture 2" descr="GitHub Logo and symbol, meaning, history, PNG, brand">
            <a:extLst>
              <a:ext uri="{FF2B5EF4-FFF2-40B4-BE49-F238E27FC236}">
                <a16:creationId xmlns:a16="http://schemas.microsoft.com/office/drawing/2014/main" id="{A7D150DD-C090-4D9C-A9C9-D27AD54EA9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09" r="13456"/>
          <a:stretch/>
        </p:blipFill>
        <p:spPr bwMode="auto">
          <a:xfrm>
            <a:off x="5207180" y="1658255"/>
            <a:ext cx="3167920" cy="2446564"/>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1FB386F-C828-497A-BD71-A7E8EDC12372}"/>
              </a:ext>
            </a:extLst>
          </p:cNvPr>
          <p:cNvGrpSpPr/>
          <p:nvPr/>
        </p:nvGrpSpPr>
        <p:grpSpPr>
          <a:xfrm>
            <a:off x="3284180" y="89584"/>
            <a:ext cx="2565021" cy="1351764"/>
            <a:chOff x="3284180" y="89584"/>
            <a:chExt cx="2565021" cy="1351764"/>
          </a:xfrm>
        </p:grpSpPr>
        <p:sp>
          <p:nvSpPr>
            <p:cNvPr id="80" name="Shape">
              <a:extLst>
                <a:ext uri="{FF2B5EF4-FFF2-40B4-BE49-F238E27FC236}">
                  <a16:creationId xmlns:a16="http://schemas.microsoft.com/office/drawing/2014/main" id="{B485D15A-5822-4872-969F-C9523819ABAA}"/>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BF4F87AD-4B5A-47E2-98AE-58E9FC7B02A1}"/>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3FF42B48-C3E6-43FF-B3A4-1BCA94D915ED}"/>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333C73C8-604B-4FC2-A3DD-A833B972C6DC}"/>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143C0336-44A6-44E0-ACF2-7490F8C8A83E}"/>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3E45C14E-0E83-4DC9-8AA3-6976B3A0AC6F}"/>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FEDF98B8-6F4C-40C6-B05F-DAFF5BA4588A}"/>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D07044D4-7895-489E-840E-A19251E23316}"/>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Shape">
              <a:extLst>
                <a:ext uri="{FF2B5EF4-FFF2-40B4-BE49-F238E27FC236}">
                  <a16:creationId xmlns:a16="http://schemas.microsoft.com/office/drawing/2014/main" id="{B5C8533A-DFAE-419F-9638-12AE62FBC7B5}"/>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9" name="Shape">
              <a:extLst>
                <a:ext uri="{FF2B5EF4-FFF2-40B4-BE49-F238E27FC236}">
                  <a16:creationId xmlns:a16="http://schemas.microsoft.com/office/drawing/2014/main" id="{AD79F3EF-A863-4601-A22D-121F760536C1}"/>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tx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90" name="Code">
              <a:extLst>
                <a:ext uri="{FF2B5EF4-FFF2-40B4-BE49-F238E27FC236}">
                  <a16:creationId xmlns:a16="http://schemas.microsoft.com/office/drawing/2014/main" id="{3A3011A1-DB2E-4BB1-A73B-F4A92A95E556}"/>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91" name="Deploy">
              <a:extLst>
                <a:ext uri="{FF2B5EF4-FFF2-40B4-BE49-F238E27FC236}">
                  <a16:creationId xmlns:a16="http://schemas.microsoft.com/office/drawing/2014/main" id="{FE1ABA5A-52E1-4E7A-9424-5E4E4A9E7EDF}"/>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2" name="Plan">
              <a:extLst>
                <a:ext uri="{FF2B5EF4-FFF2-40B4-BE49-F238E27FC236}">
                  <a16:creationId xmlns:a16="http://schemas.microsoft.com/office/drawing/2014/main" id="{26D7877A-7C23-4C2C-9817-703C95D7854E}"/>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3" name="Plan">
              <a:extLst>
                <a:ext uri="{FF2B5EF4-FFF2-40B4-BE49-F238E27FC236}">
                  <a16:creationId xmlns:a16="http://schemas.microsoft.com/office/drawing/2014/main" id="{90AB6B9E-297F-443F-93BE-51CD9D57252D}"/>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4" name="Monitor">
              <a:extLst>
                <a:ext uri="{FF2B5EF4-FFF2-40B4-BE49-F238E27FC236}">
                  <a16:creationId xmlns:a16="http://schemas.microsoft.com/office/drawing/2014/main" id="{81577BD9-3BD1-4FDD-A10C-ACE4AE0999B3}"/>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5" name="Test">
              <a:extLst>
                <a:ext uri="{FF2B5EF4-FFF2-40B4-BE49-F238E27FC236}">
                  <a16:creationId xmlns:a16="http://schemas.microsoft.com/office/drawing/2014/main" id="{515AF319-0057-4875-8DAE-FD5FB29E7779}"/>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6" name="Build">
              <a:extLst>
                <a:ext uri="{FF2B5EF4-FFF2-40B4-BE49-F238E27FC236}">
                  <a16:creationId xmlns:a16="http://schemas.microsoft.com/office/drawing/2014/main" id="{56AB58E1-B6E2-47B0-ABE3-3106C5C1476A}"/>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7" name="Operate">
              <a:extLst>
                <a:ext uri="{FF2B5EF4-FFF2-40B4-BE49-F238E27FC236}">
                  <a16:creationId xmlns:a16="http://schemas.microsoft.com/office/drawing/2014/main" id="{CC093A96-5EC0-4C2F-AC64-BAF6D9DCD452}"/>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8" name="Release">
              <a:extLst>
                <a:ext uri="{FF2B5EF4-FFF2-40B4-BE49-F238E27FC236}">
                  <a16:creationId xmlns:a16="http://schemas.microsoft.com/office/drawing/2014/main" id="{931431F6-2E32-4415-B5AE-5EBF7C811F8F}"/>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165303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267964" y="906664"/>
            <a:ext cx="2808000" cy="755700"/>
          </a:xfrm>
        </p:spPr>
        <p:txBody>
          <a:bodyPr/>
          <a:lstStyle/>
          <a:p>
            <a:r>
              <a:rPr lang="en-US">
                <a:latin typeface="Montserrat ExtraBold" panose="00000900000000000000" pitchFamily="2" charset="0"/>
              </a:rPr>
              <a:t>Docker</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700" y="1709622"/>
            <a:ext cx="4260300" cy="2859377"/>
          </a:xfrm>
        </p:spPr>
        <p:txBody>
          <a:bodyPr/>
          <a:lstStyle/>
          <a:p>
            <a:pPr>
              <a:lnSpc>
                <a:spcPct val="150000"/>
              </a:lnSpc>
            </a:pPr>
            <a:r>
              <a:rPr lang="en-US">
                <a:latin typeface="Montserrat" panose="00000500000000000000" pitchFamily="2" charset="0"/>
              </a:rPr>
              <a:t>Packages applications into containers for consistency across environments.</a:t>
            </a:r>
          </a:p>
          <a:p>
            <a:pPr>
              <a:lnSpc>
                <a:spcPct val="150000"/>
              </a:lnSpc>
            </a:pPr>
            <a:r>
              <a:rPr lang="en-US">
                <a:latin typeface="Montserrat" panose="00000500000000000000" pitchFamily="2" charset="0"/>
              </a:rPr>
              <a:t>Ensures that the application runs the same way in development, testing, and production.</a:t>
            </a:r>
          </a:p>
          <a:p>
            <a:pPr>
              <a:lnSpc>
                <a:spcPct val="150000"/>
              </a:lnSpc>
            </a:pPr>
            <a:r>
              <a:rPr lang="en-US">
                <a:latin typeface="Montserrat" panose="00000500000000000000" pitchFamily="2" charset="0"/>
              </a:rPr>
              <a:t>Simplifies dependencies and system configurations.</a:t>
            </a:r>
          </a:p>
          <a:p>
            <a:pPr>
              <a:lnSpc>
                <a:spcPct val="150000"/>
              </a:lnSpc>
            </a:pPr>
            <a:r>
              <a:rPr lang="en-US">
                <a:latin typeface="Montserrat" panose="00000500000000000000" pitchFamily="2" charset="0"/>
              </a:rPr>
              <a:t>Works seamlessly with CI/CD pipelines for automated builds and testing.</a:t>
            </a:r>
          </a:p>
          <a:p>
            <a:pPr>
              <a:lnSpc>
                <a:spcPct val="150000"/>
              </a:lnSpc>
            </a:pPr>
            <a:r>
              <a:rPr lang="en-US">
                <a:latin typeface="Montserrat" panose="00000500000000000000" pitchFamily="2" charset="0"/>
              </a:rPr>
              <a:t>Integral for microservices-based architectures.</a:t>
            </a:r>
          </a:p>
          <a:p>
            <a:pPr marL="152400" indent="0">
              <a:lnSpc>
                <a:spcPct val="150000"/>
              </a:lnSpc>
              <a:buNone/>
            </a:pPr>
            <a:endParaRPr lang="en-US">
              <a:latin typeface="Montserrat" panose="00000500000000000000" pitchFamily="2" charset="0"/>
            </a:endParaRPr>
          </a:p>
        </p:txBody>
      </p:sp>
      <p:pic>
        <p:nvPicPr>
          <p:cNvPr id="5128" name="Picture 8" descr="A crash course on Docker. Ramp up on Docker in minutes via a… | by Yevgeniy  Brikman | Gruntwork">
            <a:extLst>
              <a:ext uri="{FF2B5EF4-FFF2-40B4-BE49-F238E27FC236}">
                <a16:creationId xmlns:a16="http://schemas.microsoft.com/office/drawing/2014/main" id="{993870A1-EEA1-4FBA-97BB-66ED1E965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015" y="1833272"/>
            <a:ext cx="2709827" cy="2312943"/>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a:extLst>
              <a:ext uri="{FF2B5EF4-FFF2-40B4-BE49-F238E27FC236}">
                <a16:creationId xmlns:a16="http://schemas.microsoft.com/office/drawing/2014/main" id="{CB9AA452-EB32-48D9-A807-D4BD4768D27D}"/>
              </a:ext>
            </a:extLst>
          </p:cNvPr>
          <p:cNvGrpSpPr/>
          <p:nvPr/>
        </p:nvGrpSpPr>
        <p:grpSpPr>
          <a:xfrm>
            <a:off x="3284180" y="89584"/>
            <a:ext cx="2565021" cy="1351764"/>
            <a:chOff x="3284180" y="89584"/>
            <a:chExt cx="2565021" cy="1351764"/>
          </a:xfrm>
        </p:grpSpPr>
        <p:sp>
          <p:nvSpPr>
            <p:cNvPr id="57" name="Shape">
              <a:extLst>
                <a:ext uri="{FF2B5EF4-FFF2-40B4-BE49-F238E27FC236}">
                  <a16:creationId xmlns:a16="http://schemas.microsoft.com/office/drawing/2014/main" id="{9E97CE90-7C9F-481F-B1D9-BC7F1CA1DC67}"/>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8" name="Shape">
              <a:extLst>
                <a:ext uri="{FF2B5EF4-FFF2-40B4-BE49-F238E27FC236}">
                  <a16:creationId xmlns:a16="http://schemas.microsoft.com/office/drawing/2014/main" id="{736895FA-79BB-4CE4-9F9B-973DE794DDDC}"/>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9" name="Shape">
              <a:extLst>
                <a:ext uri="{FF2B5EF4-FFF2-40B4-BE49-F238E27FC236}">
                  <a16:creationId xmlns:a16="http://schemas.microsoft.com/office/drawing/2014/main" id="{DE0723BE-0370-47E8-BB52-16D873E8FCF4}"/>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60" name="Shape">
              <a:extLst>
                <a:ext uri="{FF2B5EF4-FFF2-40B4-BE49-F238E27FC236}">
                  <a16:creationId xmlns:a16="http://schemas.microsoft.com/office/drawing/2014/main" id="{1752BC3D-1D9D-47A6-A34D-54284F66EA0F}"/>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1" name="Shape">
              <a:extLst>
                <a:ext uri="{FF2B5EF4-FFF2-40B4-BE49-F238E27FC236}">
                  <a16:creationId xmlns:a16="http://schemas.microsoft.com/office/drawing/2014/main" id="{368E1B90-933F-4175-9821-DBAC9B2FF873}"/>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2" name="Shape">
              <a:extLst>
                <a:ext uri="{FF2B5EF4-FFF2-40B4-BE49-F238E27FC236}">
                  <a16:creationId xmlns:a16="http://schemas.microsoft.com/office/drawing/2014/main" id="{C74C3D70-2A51-4C92-881C-516F0574372B}"/>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3" name="Shape">
              <a:extLst>
                <a:ext uri="{FF2B5EF4-FFF2-40B4-BE49-F238E27FC236}">
                  <a16:creationId xmlns:a16="http://schemas.microsoft.com/office/drawing/2014/main" id="{4679E192-6C79-4637-ACEC-BBAE22954E8E}"/>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4" name="Shape">
              <a:extLst>
                <a:ext uri="{FF2B5EF4-FFF2-40B4-BE49-F238E27FC236}">
                  <a16:creationId xmlns:a16="http://schemas.microsoft.com/office/drawing/2014/main" id="{FE6F2B00-A958-4251-ACF0-D8AEAFDDE192}"/>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5" name="Shape">
              <a:extLst>
                <a:ext uri="{FF2B5EF4-FFF2-40B4-BE49-F238E27FC236}">
                  <a16:creationId xmlns:a16="http://schemas.microsoft.com/office/drawing/2014/main" id="{5D1A6C48-11DE-4FEA-8025-11E4E120EBE5}"/>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accent3"/>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6" name="Shape">
              <a:extLst>
                <a:ext uri="{FF2B5EF4-FFF2-40B4-BE49-F238E27FC236}">
                  <a16:creationId xmlns:a16="http://schemas.microsoft.com/office/drawing/2014/main" id="{05202B5E-DC0E-4922-9471-AA91581D4101}"/>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7" name="Code">
              <a:extLst>
                <a:ext uri="{FF2B5EF4-FFF2-40B4-BE49-F238E27FC236}">
                  <a16:creationId xmlns:a16="http://schemas.microsoft.com/office/drawing/2014/main" id="{A2FE989E-C96A-4B04-8F54-70DBA53A3FF2}"/>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68" name="Deploy">
              <a:extLst>
                <a:ext uri="{FF2B5EF4-FFF2-40B4-BE49-F238E27FC236}">
                  <a16:creationId xmlns:a16="http://schemas.microsoft.com/office/drawing/2014/main" id="{9820C223-1BC9-4FF3-8878-14EAD3254F27}"/>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69" name="Plan">
              <a:extLst>
                <a:ext uri="{FF2B5EF4-FFF2-40B4-BE49-F238E27FC236}">
                  <a16:creationId xmlns:a16="http://schemas.microsoft.com/office/drawing/2014/main" id="{C697A9CA-57EA-497E-81AC-B90E619351E4}"/>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70" name="Plan">
              <a:extLst>
                <a:ext uri="{FF2B5EF4-FFF2-40B4-BE49-F238E27FC236}">
                  <a16:creationId xmlns:a16="http://schemas.microsoft.com/office/drawing/2014/main" id="{82723128-A22B-4D8A-9299-DA3FF8C5B7AA}"/>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71" name="Monitor">
              <a:extLst>
                <a:ext uri="{FF2B5EF4-FFF2-40B4-BE49-F238E27FC236}">
                  <a16:creationId xmlns:a16="http://schemas.microsoft.com/office/drawing/2014/main" id="{C9EA1E58-E65F-4F1C-BCEB-D18AA28824A5}"/>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72" name="Test">
              <a:extLst>
                <a:ext uri="{FF2B5EF4-FFF2-40B4-BE49-F238E27FC236}">
                  <a16:creationId xmlns:a16="http://schemas.microsoft.com/office/drawing/2014/main" id="{880375EB-31EE-43AB-907D-DFD8BFCD915F}"/>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73" name="Build">
              <a:extLst>
                <a:ext uri="{FF2B5EF4-FFF2-40B4-BE49-F238E27FC236}">
                  <a16:creationId xmlns:a16="http://schemas.microsoft.com/office/drawing/2014/main" id="{16B82789-546A-42BE-9E73-8C17F1F59AEF}"/>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74" name="Operate">
              <a:extLst>
                <a:ext uri="{FF2B5EF4-FFF2-40B4-BE49-F238E27FC236}">
                  <a16:creationId xmlns:a16="http://schemas.microsoft.com/office/drawing/2014/main" id="{9F379785-5C43-494B-9BC1-74550AC67DAD}"/>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75" name="Release">
              <a:extLst>
                <a:ext uri="{FF2B5EF4-FFF2-40B4-BE49-F238E27FC236}">
                  <a16:creationId xmlns:a16="http://schemas.microsoft.com/office/drawing/2014/main" id="{B6D2F67C-5B4A-45E8-B861-D760FFE8BC60}"/>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187917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pSp>
        <p:nvGrpSpPr>
          <p:cNvPr id="6" name="Group 5">
            <a:extLst>
              <a:ext uri="{FF2B5EF4-FFF2-40B4-BE49-F238E27FC236}">
                <a16:creationId xmlns:a16="http://schemas.microsoft.com/office/drawing/2014/main" id="{FDC87ED1-E223-4D2E-8418-54DB142FD163}"/>
              </a:ext>
            </a:extLst>
          </p:cNvPr>
          <p:cNvGrpSpPr/>
          <p:nvPr/>
        </p:nvGrpSpPr>
        <p:grpSpPr>
          <a:xfrm>
            <a:off x="2723374" y="1707388"/>
            <a:ext cx="3687822" cy="2572542"/>
            <a:chOff x="6526810" y="3694225"/>
            <a:chExt cx="1938520" cy="1478627"/>
          </a:xfrm>
        </p:grpSpPr>
        <p:sp>
          <p:nvSpPr>
            <p:cNvPr id="7" name="Google Shape;115;p13">
              <a:extLst>
                <a:ext uri="{FF2B5EF4-FFF2-40B4-BE49-F238E27FC236}">
                  <a16:creationId xmlns:a16="http://schemas.microsoft.com/office/drawing/2014/main" id="{C109CD33-B1A0-4D31-9D88-3852700B3F07}"/>
                </a:ext>
              </a:extLst>
            </p:cNvPr>
            <p:cNvSpPr/>
            <p:nvPr/>
          </p:nvSpPr>
          <p:spPr>
            <a:xfrm>
              <a:off x="6526810" y="4684668"/>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10" y="3694225"/>
              <a:ext cx="1937768" cy="990467"/>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algn="ctr"/>
              <a:r>
                <a:rPr lang="en-US" sz="2400">
                  <a:solidFill>
                    <a:schemeClr val="bg1"/>
                  </a:solidFill>
                  <a:hlinkClick r:id="rId3">
                    <a:extLst>
                      <a:ext uri="{A12FA001-AC4F-418D-AE19-62706E023703}">
                        <ahyp:hlinkClr xmlns:ahyp="http://schemas.microsoft.com/office/drawing/2018/hyperlinkcolor" val="tx"/>
                      </a:ext>
                    </a:extLst>
                  </a:hlinkClick>
                </a:rPr>
                <a:t>Omar Barakat's Repo</a:t>
              </a:r>
              <a:endParaRPr lang="en-US" sz="2000">
                <a:solidFill>
                  <a:schemeClr val="bg1"/>
                </a:solidFill>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0D754700-0A5B-4F1D-990A-187E3410856C}"/>
              </a:ext>
            </a:extLst>
          </p:cNvPr>
          <p:cNvPicPr>
            <a:picLocks noChangeAspect="1"/>
          </p:cNvPicPr>
          <p:nvPr/>
        </p:nvPicPr>
        <p:blipFill>
          <a:blip r:embed="rId4"/>
          <a:stretch>
            <a:fillRect/>
          </a:stretch>
        </p:blipFill>
        <p:spPr>
          <a:xfrm>
            <a:off x="7132575" y="140792"/>
            <a:ext cx="1651143" cy="834644"/>
          </a:xfrm>
          <a:prstGeom prst="rect">
            <a:avLst/>
          </a:prstGeom>
        </p:spPr>
      </p:pic>
      <p:pic>
        <p:nvPicPr>
          <p:cNvPr id="30" name="Picture 29">
            <a:extLst>
              <a:ext uri="{FF2B5EF4-FFF2-40B4-BE49-F238E27FC236}">
                <a16:creationId xmlns:a16="http://schemas.microsoft.com/office/drawing/2014/main" id="{380C4C89-9CDE-4409-B4D4-EE234D0F78E1}"/>
              </a:ext>
            </a:extLst>
          </p:cNvPr>
          <p:cNvPicPr>
            <a:picLocks noChangeAspect="1"/>
          </p:cNvPicPr>
          <p:nvPr/>
        </p:nvPicPr>
        <p:blipFill rotWithShape="1">
          <a:blip r:embed="rId5"/>
          <a:srcRect l="18672" r="19253"/>
          <a:stretch/>
        </p:blipFill>
        <p:spPr>
          <a:xfrm>
            <a:off x="205739" y="3964691"/>
            <a:ext cx="1156881" cy="1048333"/>
          </a:xfrm>
          <a:prstGeom prst="rect">
            <a:avLst/>
          </a:prstGeom>
        </p:spPr>
      </p:pic>
      <p:pic>
        <p:nvPicPr>
          <p:cNvPr id="31" name="Picture 30">
            <a:extLst>
              <a:ext uri="{FF2B5EF4-FFF2-40B4-BE49-F238E27FC236}">
                <a16:creationId xmlns:a16="http://schemas.microsoft.com/office/drawing/2014/main" id="{50D3DB44-BD1A-45DB-A253-71283F1B7A01}"/>
              </a:ext>
            </a:extLst>
          </p:cNvPr>
          <p:cNvPicPr>
            <a:picLocks noChangeAspect="1"/>
          </p:cNvPicPr>
          <p:nvPr/>
        </p:nvPicPr>
        <p:blipFill>
          <a:blip r:embed="rId6"/>
          <a:stretch>
            <a:fillRect/>
          </a:stretch>
        </p:blipFill>
        <p:spPr>
          <a:xfrm>
            <a:off x="303775" y="138096"/>
            <a:ext cx="2062823" cy="789254"/>
          </a:xfrm>
          <a:prstGeom prst="rect">
            <a:avLst/>
          </a:prstGeom>
        </p:spPr>
      </p:pic>
      <p:grpSp>
        <p:nvGrpSpPr>
          <p:cNvPr id="27" name="Group 26">
            <a:extLst>
              <a:ext uri="{FF2B5EF4-FFF2-40B4-BE49-F238E27FC236}">
                <a16:creationId xmlns:a16="http://schemas.microsoft.com/office/drawing/2014/main" id="{5F5DEA05-97BD-10D5-7766-2F7364B6BAA6}"/>
              </a:ext>
            </a:extLst>
          </p:cNvPr>
          <p:cNvGrpSpPr/>
          <p:nvPr/>
        </p:nvGrpSpPr>
        <p:grpSpPr>
          <a:xfrm>
            <a:off x="3281459" y="135848"/>
            <a:ext cx="2565021" cy="1351764"/>
            <a:chOff x="3284180" y="89584"/>
            <a:chExt cx="2565021" cy="1351764"/>
          </a:xfrm>
        </p:grpSpPr>
        <p:sp>
          <p:nvSpPr>
            <p:cNvPr id="3" name="Shape">
              <a:extLst>
                <a:ext uri="{FF2B5EF4-FFF2-40B4-BE49-F238E27FC236}">
                  <a16:creationId xmlns:a16="http://schemas.microsoft.com/office/drawing/2014/main" id="{ABEB3CE2-11B4-BD07-307C-86433A550987}"/>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 name="Shape">
              <a:extLst>
                <a:ext uri="{FF2B5EF4-FFF2-40B4-BE49-F238E27FC236}">
                  <a16:creationId xmlns:a16="http://schemas.microsoft.com/office/drawing/2014/main" id="{3388231E-4EBB-B6BA-EA70-04E53557F626}"/>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 name="Shape">
              <a:extLst>
                <a:ext uri="{FF2B5EF4-FFF2-40B4-BE49-F238E27FC236}">
                  <a16:creationId xmlns:a16="http://schemas.microsoft.com/office/drawing/2014/main" id="{8688133E-D697-74A9-EE18-BACCB25F5280}"/>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10" name="Shape">
              <a:extLst>
                <a:ext uri="{FF2B5EF4-FFF2-40B4-BE49-F238E27FC236}">
                  <a16:creationId xmlns:a16="http://schemas.microsoft.com/office/drawing/2014/main" id="{4CD2DA44-524D-6077-B4F9-F13F25C7E8B9}"/>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2" name="Shape">
              <a:extLst>
                <a:ext uri="{FF2B5EF4-FFF2-40B4-BE49-F238E27FC236}">
                  <a16:creationId xmlns:a16="http://schemas.microsoft.com/office/drawing/2014/main" id="{F416BC59-97C7-7CAD-5842-747FE56C57FE}"/>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3" name="Shape">
              <a:extLst>
                <a:ext uri="{FF2B5EF4-FFF2-40B4-BE49-F238E27FC236}">
                  <a16:creationId xmlns:a16="http://schemas.microsoft.com/office/drawing/2014/main" id="{78A29650-0B8B-8763-0A55-9360621367F2}"/>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4" name="Shape">
              <a:extLst>
                <a:ext uri="{FF2B5EF4-FFF2-40B4-BE49-F238E27FC236}">
                  <a16:creationId xmlns:a16="http://schemas.microsoft.com/office/drawing/2014/main" id="{42186FFF-461C-C5B1-E572-455F87F4266A}"/>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5" name="Shape">
              <a:extLst>
                <a:ext uri="{FF2B5EF4-FFF2-40B4-BE49-F238E27FC236}">
                  <a16:creationId xmlns:a16="http://schemas.microsoft.com/office/drawing/2014/main" id="{60F68152-01DB-1502-E645-B4F921DCBD6D}"/>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6" name="Shape">
              <a:extLst>
                <a:ext uri="{FF2B5EF4-FFF2-40B4-BE49-F238E27FC236}">
                  <a16:creationId xmlns:a16="http://schemas.microsoft.com/office/drawing/2014/main" id="{BE71684F-723A-A251-CA7C-0287E972EE1F}"/>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accent3"/>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7" name="Shape">
              <a:extLst>
                <a:ext uri="{FF2B5EF4-FFF2-40B4-BE49-F238E27FC236}">
                  <a16:creationId xmlns:a16="http://schemas.microsoft.com/office/drawing/2014/main" id="{9EA4971A-ABCA-EEE4-436E-CF6B57FF1A6E}"/>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8" name="Code">
              <a:extLst>
                <a:ext uri="{FF2B5EF4-FFF2-40B4-BE49-F238E27FC236}">
                  <a16:creationId xmlns:a16="http://schemas.microsoft.com/office/drawing/2014/main" id="{668A79B6-E200-5FF4-11E4-66F9303E477F}"/>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19" name="Deploy">
              <a:extLst>
                <a:ext uri="{FF2B5EF4-FFF2-40B4-BE49-F238E27FC236}">
                  <a16:creationId xmlns:a16="http://schemas.microsoft.com/office/drawing/2014/main" id="{8915B878-DA9F-EF96-2AA7-C1C6E5B0BDC1}"/>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20" name="Plan">
              <a:extLst>
                <a:ext uri="{FF2B5EF4-FFF2-40B4-BE49-F238E27FC236}">
                  <a16:creationId xmlns:a16="http://schemas.microsoft.com/office/drawing/2014/main" id="{59E758BD-5419-9738-78A7-4FF012102045}"/>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1" name="Plan">
              <a:extLst>
                <a:ext uri="{FF2B5EF4-FFF2-40B4-BE49-F238E27FC236}">
                  <a16:creationId xmlns:a16="http://schemas.microsoft.com/office/drawing/2014/main" id="{E191BB82-BD10-D7BA-42E7-82CC60E7F2AD}"/>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2" name="Monitor">
              <a:extLst>
                <a:ext uri="{FF2B5EF4-FFF2-40B4-BE49-F238E27FC236}">
                  <a16:creationId xmlns:a16="http://schemas.microsoft.com/office/drawing/2014/main" id="{B3BE410C-FFB0-862E-5F10-76DB66530BF6}"/>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23" name="Test">
              <a:extLst>
                <a:ext uri="{FF2B5EF4-FFF2-40B4-BE49-F238E27FC236}">
                  <a16:creationId xmlns:a16="http://schemas.microsoft.com/office/drawing/2014/main" id="{D8B8B44A-8CDA-2CCF-AB4E-E8EA56EBA2B5}"/>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24" name="Build">
              <a:extLst>
                <a:ext uri="{FF2B5EF4-FFF2-40B4-BE49-F238E27FC236}">
                  <a16:creationId xmlns:a16="http://schemas.microsoft.com/office/drawing/2014/main" id="{537A1D83-645B-1A59-CE6C-16C308E56961}"/>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25" name="Operate">
              <a:extLst>
                <a:ext uri="{FF2B5EF4-FFF2-40B4-BE49-F238E27FC236}">
                  <a16:creationId xmlns:a16="http://schemas.microsoft.com/office/drawing/2014/main" id="{351473A8-199C-3500-4DCD-7D52BF1CBE58}"/>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26" name="Release">
              <a:extLst>
                <a:ext uri="{FF2B5EF4-FFF2-40B4-BE49-F238E27FC236}">
                  <a16:creationId xmlns:a16="http://schemas.microsoft.com/office/drawing/2014/main" id="{B2B2D1E2-E10F-0893-04FD-658DD6F82490}"/>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71564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002035A8-DE06-43CF-9C1B-C2D4C3E44636}"/>
              </a:ext>
            </a:extLst>
          </p:cNvPr>
          <p:cNvGrpSpPr/>
          <p:nvPr/>
        </p:nvGrpSpPr>
        <p:grpSpPr>
          <a:xfrm>
            <a:off x="5741630" y="179391"/>
            <a:ext cx="2009850" cy="1106836"/>
            <a:chOff x="3284180" y="89584"/>
            <a:chExt cx="2565021" cy="1351764"/>
          </a:xfrm>
        </p:grpSpPr>
        <p:sp>
          <p:nvSpPr>
            <p:cNvPr id="80" name="Shape">
              <a:extLst>
                <a:ext uri="{FF2B5EF4-FFF2-40B4-BE49-F238E27FC236}">
                  <a16:creationId xmlns:a16="http://schemas.microsoft.com/office/drawing/2014/main" id="{68AEF2DC-B73B-4304-BB87-A3572C18B616}"/>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6438A7F4-BE99-4043-88DC-0DFC0A44649C}"/>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18B38BF5-77FB-433F-8988-252CEDA85F0E}"/>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0C5D973D-C001-4716-802E-E03C04E693EE}"/>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BB9DB115-0D8C-4114-BB82-6F40E369BD2E}"/>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2C0B0BEB-F187-4461-81BD-85600DCDE335}"/>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B77093B2-1572-42CE-8BD4-082E532A94E0}"/>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B2B01A0B-B60A-41C6-8F55-119E0FA009D2}"/>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Shape">
              <a:extLst>
                <a:ext uri="{FF2B5EF4-FFF2-40B4-BE49-F238E27FC236}">
                  <a16:creationId xmlns:a16="http://schemas.microsoft.com/office/drawing/2014/main" id="{89F966F4-D43D-4E30-829F-10F109165E7B}"/>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9" name="Shape">
              <a:extLst>
                <a:ext uri="{FF2B5EF4-FFF2-40B4-BE49-F238E27FC236}">
                  <a16:creationId xmlns:a16="http://schemas.microsoft.com/office/drawing/2014/main" id="{0C244E6E-D1E8-4056-BC00-0C50DDCD0DEF}"/>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90" name="Code">
              <a:extLst>
                <a:ext uri="{FF2B5EF4-FFF2-40B4-BE49-F238E27FC236}">
                  <a16:creationId xmlns:a16="http://schemas.microsoft.com/office/drawing/2014/main" id="{B66BF538-4288-4652-AD1F-AD5A412C87F6}"/>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91" name="Deploy">
              <a:extLst>
                <a:ext uri="{FF2B5EF4-FFF2-40B4-BE49-F238E27FC236}">
                  <a16:creationId xmlns:a16="http://schemas.microsoft.com/office/drawing/2014/main" id="{54B17115-15F8-4C8D-BFB4-F2FABF3E5B1A}"/>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2" name="Plan">
              <a:extLst>
                <a:ext uri="{FF2B5EF4-FFF2-40B4-BE49-F238E27FC236}">
                  <a16:creationId xmlns:a16="http://schemas.microsoft.com/office/drawing/2014/main" id="{32EC0DDF-47BB-4B9D-A60C-7210C66F3B2A}"/>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3" name="Plan">
              <a:extLst>
                <a:ext uri="{FF2B5EF4-FFF2-40B4-BE49-F238E27FC236}">
                  <a16:creationId xmlns:a16="http://schemas.microsoft.com/office/drawing/2014/main" id="{783A2EF1-2E4C-463B-AB05-2796D9772EBD}"/>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4" name="Monitor">
              <a:extLst>
                <a:ext uri="{FF2B5EF4-FFF2-40B4-BE49-F238E27FC236}">
                  <a16:creationId xmlns:a16="http://schemas.microsoft.com/office/drawing/2014/main" id="{2B7CBA14-E3ED-4B42-AC5F-77F82AACEE25}"/>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5" name="Test">
              <a:extLst>
                <a:ext uri="{FF2B5EF4-FFF2-40B4-BE49-F238E27FC236}">
                  <a16:creationId xmlns:a16="http://schemas.microsoft.com/office/drawing/2014/main" id="{D3C4FB83-E41E-4182-B221-49CF56F755FB}"/>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6" name="Build">
              <a:extLst>
                <a:ext uri="{FF2B5EF4-FFF2-40B4-BE49-F238E27FC236}">
                  <a16:creationId xmlns:a16="http://schemas.microsoft.com/office/drawing/2014/main" id="{12F0C1E2-1EBF-4E76-B8A8-ED928C3AF038}"/>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7" name="Operate">
              <a:extLst>
                <a:ext uri="{FF2B5EF4-FFF2-40B4-BE49-F238E27FC236}">
                  <a16:creationId xmlns:a16="http://schemas.microsoft.com/office/drawing/2014/main" id="{3F4B82AF-6A63-4A2F-9209-7C165BB4A71B}"/>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8" name="Release">
              <a:extLst>
                <a:ext uri="{FF2B5EF4-FFF2-40B4-BE49-F238E27FC236}">
                  <a16:creationId xmlns:a16="http://schemas.microsoft.com/office/drawing/2014/main" id="{5E67B0CD-0D7B-438A-91B3-6D44A8461064}"/>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pic>
        <p:nvPicPr>
          <p:cNvPr id="6" name="Picture 5" descr="A diagram of a workflow&#10;&#10;Description automatically generated">
            <a:extLst>
              <a:ext uri="{FF2B5EF4-FFF2-40B4-BE49-F238E27FC236}">
                <a16:creationId xmlns:a16="http://schemas.microsoft.com/office/drawing/2014/main" id="{1AAAF0DE-9F87-92F8-B6CB-1E680CB3B840}"/>
              </a:ext>
            </a:extLst>
          </p:cNvPr>
          <p:cNvPicPr>
            <a:picLocks noChangeAspect="1"/>
          </p:cNvPicPr>
          <p:nvPr/>
        </p:nvPicPr>
        <p:blipFill>
          <a:blip r:embed="rId2"/>
          <a:stretch>
            <a:fillRect/>
          </a:stretch>
        </p:blipFill>
        <p:spPr>
          <a:xfrm>
            <a:off x="4481809" y="1387929"/>
            <a:ext cx="4531945" cy="3575957"/>
          </a:xfrm>
          <a:prstGeom prst="rect">
            <a:avLst/>
          </a:prstGeom>
        </p:spPr>
      </p:pic>
      <p:sp>
        <p:nvSpPr>
          <p:cNvPr id="11" name="TextBox 10">
            <a:extLst>
              <a:ext uri="{FF2B5EF4-FFF2-40B4-BE49-F238E27FC236}">
                <a16:creationId xmlns:a16="http://schemas.microsoft.com/office/drawing/2014/main" id="{15C881F2-6EA4-C5E3-1C33-47CCFF9CFC66}"/>
              </a:ext>
            </a:extLst>
          </p:cNvPr>
          <p:cNvSpPr txBox="1"/>
          <p:nvPr/>
        </p:nvSpPr>
        <p:spPr>
          <a:xfrm>
            <a:off x="155121" y="734786"/>
            <a:ext cx="432707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b="1"/>
              <a:t> Situation of Continuous Integration (CI):</a:t>
            </a:r>
          </a:p>
          <a:p>
            <a:pPr marL="457200" lvl="1">
              <a:buFont typeface="Courier New"/>
              <a:buChar char="o"/>
            </a:pPr>
            <a:r>
              <a:rPr lang="en-US"/>
              <a:t> Imagine a team of developers working on a web application. Each developer works on different features and bug fixes in separate branches. Without CI, integrating these changes into the main branch can be chaotic and error-prone, leading to integration issues and bugs.</a:t>
            </a:r>
          </a:p>
          <a:p>
            <a:pPr>
              <a:buChar char="•"/>
            </a:pPr>
            <a:endParaRPr lang="en-US"/>
          </a:p>
          <a:p>
            <a:pPr>
              <a:buChar char="•"/>
            </a:pPr>
            <a:r>
              <a:rPr lang="en-US" b="1"/>
              <a:t> Definition of Continuous Integration (CI):</a:t>
            </a:r>
          </a:p>
          <a:p>
            <a:pPr marL="457200" lvl="1">
              <a:buFont typeface="Courier New"/>
              <a:buChar char="o"/>
            </a:pPr>
            <a:r>
              <a:rPr lang="en-US"/>
              <a:t> Continuous Integration (CI) is a software development practice where developers frequently integrate their code changes into a shared repository, usually several times a day.</a:t>
            </a:r>
          </a:p>
          <a:p>
            <a:pPr>
              <a:buChar char="•"/>
            </a:pPr>
            <a:endParaRPr lang="en-US"/>
          </a:p>
          <a:p>
            <a:pPr marL="171450" indent="-171450">
              <a:buChar char="•"/>
            </a:pPr>
            <a:r>
              <a:rPr lang="en-US" b="1"/>
              <a:t>CI Tools: GitHub Actions and Jenkins:</a:t>
            </a:r>
          </a:p>
        </p:txBody>
      </p:sp>
    </p:spTree>
    <p:extLst>
      <p:ext uri="{BB962C8B-B14F-4D97-AF65-F5344CB8AC3E}">
        <p14:creationId xmlns:p14="http://schemas.microsoft.com/office/powerpoint/2010/main" val="238414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p:txBody>
          <a:bodyPr/>
          <a:lstStyle/>
          <a:p>
            <a:r>
              <a:rPr lang="en-US">
                <a:latin typeface="Montserrat ExtraBold" panose="00000900000000000000" pitchFamily="2" charset="0"/>
              </a:rPr>
              <a:t>GitHub Actions</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172907" y="2003946"/>
            <a:ext cx="5411464" cy="2973268"/>
          </a:xfrm>
        </p:spPr>
        <p:txBody>
          <a:bodyPr/>
          <a:lstStyle/>
          <a:p>
            <a:pPr>
              <a:lnSpc>
                <a:spcPct val="114999"/>
              </a:lnSpc>
            </a:pPr>
            <a:r>
              <a:rPr lang="en-US"/>
              <a:t>GitHub Actions is a CI/CD tool integrated directly into GitHub.</a:t>
            </a:r>
          </a:p>
          <a:p>
            <a:pPr>
              <a:lnSpc>
                <a:spcPct val="114999"/>
              </a:lnSpc>
            </a:pPr>
            <a:r>
              <a:rPr lang="en-US"/>
              <a:t>It allows you to automate workflows for your repository.</a:t>
            </a:r>
          </a:p>
          <a:p>
            <a:pPr>
              <a:lnSpc>
                <a:spcPct val="114999"/>
              </a:lnSpc>
            </a:pPr>
            <a:r>
              <a:rPr lang="en-US"/>
              <a:t>Wroten by YAML syntax.</a:t>
            </a:r>
          </a:p>
          <a:p>
            <a:pPr>
              <a:lnSpc>
                <a:spcPct val="114999"/>
              </a:lnSpc>
            </a:pPr>
            <a:r>
              <a:rPr lang="en-US"/>
              <a:t>Specifying triggers (events), jobs, and steps to execute.</a:t>
            </a:r>
          </a:p>
          <a:p>
            <a:pPr>
              <a:lnSpc>
                <a:spcPct val="150000"/>
              </a:lnSpc>
            </a:pPr>
            <a:r>
              <a:rPr lang="en-US"/>
              <a:t>    Integrated with Docker and Kubernetes for continuous deployment.</a:t>
            </a:r>
          </a:p>
        </p:txBody>
      </p:sp>
      <p:pic>
        <p:nvPicPr>
          <p:cNvPr id="4102" name="Picture 6" descr="Writing my first GitHub Action. To write a custom GitHub ...">
            <a:extLst>
              <a:ext uri="{FF2B5EF4-FFF2-40B4-BE49-F238E27FC236}">
                <a16:creationId xmlns:a16="http://schemas.microsoft.com/office/drawing/2014/main" id="{FBA5CFBB-40E2-46EA-B885-CC4026AF96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00" t="1235" r="20584" b="1202"/>
          <a:stretch/>
        </p:blipFill>
        <p:spPr bwMode="auto">
          <a:xfrm>
            <a:off x="5585506" y="1927452"/>
            <a:ext cx="2789595" cy="2308431"/>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002035A8-DE06-43CF-9C1B-C2D4C3E44636}"/>
              </a:ext>
            </a:extLst>
          </p:cNvPr>
          <p:cNvGrpSpPr/>
          <p:nvPr/>
        </p:nvGrpSpPr>
        <p:grpSpPr>
          <a:xfrm>
            <a:off x="3284180" y="89584"/>
            <a:ext cx="2565021" cy="1351764"/>
            <a:chOff x="3284180" y="89584"/>
            <a:chExt cx="2565021" cy="1351764"/>
          </a:xfrm>
        </p:grpSpPr>
        <p:sp>
          <p:nvSpPr>
            <p:cNvPr id="80" name="Shape">
              <a:extLst>
                <a:ext uri="{FF2B5EF4-FFF2-40B4-BE49-F238E27FC236}">
                  <a16:creationId xmlns:a16="http://schemas.microsoft.com/office/drawing/2014/main" id="{68AEF2DC-B73B-4304-BB87-A3572C18B616}"/>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6438A7F4-BE99-4043-88DC-0DFC0A44649C}"/>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18B38BF5-77FB-433F-8988-252CEDA85F0E}"/>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0C5D973D-C001-4716-802E-E03C04E693EE}"/>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BB9DB115-0D8C-4114-BB82-6F40E369BD2E}"/>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2C0B0BEB-F187-4461-81BD-85600DCDE335}"/>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B77093B2-1572-42CE-8BD4-082E532A94E0}"/>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B2B01A0B-B60A-41C6-8F55-119E0FA009D2}"/>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Shape">
              <a:extLst>
                <a:ext uri="{FF2B5EF4-FFF2-40B4-BE49-F238E27FC236}">
                  <a16:creationId xmlns:a16="http://schemas.microsoft.com/office/drawing/2014/main" id="{89F966F4-D43D-4E30-829F-10F109165E7B}"/>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9" name="Shape">
              <a:extLst>
                <a:ext uri="{FF2B5EF4-FFF2-40B4-BE49-F238E27FC236}">
                  <a16:creationId xmlns:a16="http://schemas.microsoft.com/office/drawing/2014/main" id="{0C244E6E-D1E8-4056-BC00-0C50DDCD0DEF}"/>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90" name="Code">
              <a:extLst>
                <a:ext uri="{FF2B5EF4-FFF2-40B4-BE49-F238E27FC236}">
                  <a16:creationId xmlns:a16="http://schemas.microsoft.com/office/drawing/2014/main" id="{B66BF538-4288-4652-AD1F-AD5A412C87F6}"/>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91" name="Deploy">
              <a:extLst>
                <a:ext uri="{FF2B5EF4-FFF2-40B4-BE49-F238E27FC236}">
                  <a16:creationId xmlns:a16="http://schemas.microsoft.com/office/drawing/2014/main" id="{54B17115-15F8-4C8D-BFB4-F2FABF3E5B1A}"/>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2" name="Plan">
              <a:extLst>
                <a:ext uri="{FF2B5EF4-FFF2-40B4-BE49-F238E27FC236}">
                  <a16:creationId xmlns:a16="http://schemas.microsoft.com/office/drawing/2014/main" id="{32EC0DDF-47BB-4B9D-A60C-7210C66F3B2A}"/>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3" name="Plan">
              <a:extLst>
                <a:ext uri="{FF2B5EF4-FFF2-40B4-BE49-F238E27FC236}">
                  <a16:creationId xmlns:a16="http://schemas.microsoft.com/office/drawing/2014/main" id="{783A2EF1-2E4C-463B-AB05-2796D9772EBD}"/>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4" name="Monitor">
              <a:extLst>
                <a:ext uri="{FF2B5EF4-FFF2-40B4-BE49-F238E27FC236}">
                  <a16:creationId xmlns:a16="http://schemas.microsoft.com/office/drawing/2014/main" id="{2B7CBA14-E3ED-4B42-AC5F-77F82AACEE25}"/>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5" name="Test">
              <a:extLst>
                <a:ext uri="{FF2B5EF4-FFF2-40B4-BE49-F238E27FC236}">
                  <a16:creationId xmlns:a16="http://schemas.microsoft.com/office/drawing/2014/main" id="{D3C4FB83-E41E-4182-B221-49CF56F755FB}"/>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6" name="Build">
              <a:extLst>
                <a:ext uri="{FF2B5EF4-FFF2-40B4-BE49-F238E27FC236}">
                  <a16:creationId xmlns:a16="http://schemas.microsoft.com/office/drawing/2014/main" id="{12F0C1E2-1EBF-4E76-B8A8-ED928C3AF038}"/>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7" name="Operate">
              <a:extLst>
                <a:ext uri="{FF2B5EF4-FFF2-40B4-BE49-F238E27FC236}">
                  <a16:creationId xmlns:a16="http://schemas.microsoft.com/office/drawing/2014/main" id="{3F4B82AF-6A63-4A2F-9209-7C165BB4A71B}"/>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8" name="Release">
              <a:extLst>
                <a:ext uri="{FF2B5EF4-FFF2-40B4-BE49-F238E27FC236}">
                  <a16:creationId xmlns:a16="http://schemas.microsoft.com/office/drawing/2014/main" id="{5E67B0CD-0D7B-438A-91B3-6D44A8461064}"/>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414279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BAD1ABF8-3260-CE94-6AB1-A95040A2F935}"/>
              </a:ext>
            </a:extLst>
          </p:cNvPr>
          <p:cNvPicPr>
            <a:picLocks noChangeAspect="1"/>
          </p:cNvPicPr>
          <p:nvPr/>
        </p:nvPicPr>
        <p:blipFill>
          <a:blip r:embed="rId2"/>
          <a:stretch>
            <a:fillRect/>
          </a:stretch>
        </p:blipFill>
        <p:spPr>
          <a:xfrm>
            <a:off x="302079" y="491627"/>
            <a:ext cx="8539842" cy="4478651"/>
          </a:xfrm>
          <a:prstGeom prst="rect">
            <a:avLst/>
          </a:prstGeom>
        </p:spPr>
      </p:pic>
    </p:spTree>
    <p:extLst>
      <p:ext uri="{BB962C8B-B14F-4D97-AF65-F5344CB8AC3E}">
        <p14:creationId xmlns:p14="http://schemas.microsoft.com/office/powerpoint/2010/main" val="4867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783" name="Ink 782">
                <a:extLst>
                  <a:ext uri="{FF2B5EF4-FFF2-40B4-BE49-F238E27FC236}">
                    <a16:creationId xmlns:a16="http://schemas.microsoft.com/office/drawing/2014/main" id="{5E428248-04BB-A98B-9089-4C798AAD91F6}"/>
                  </a:ext>
                </a:extLst>
              </p14:cNvPr>
              <p14:cNvContentPartPr/>
              <p14:nvPr/>
            </p14:nvContentPartPr>
            <p14:xfrm>
              <a:off x="486598" y="575872"/>
              <a:ext cx="6236932" cy="692927"/>
            </p14:xfrm>
          </p:contentPart>
        </mc:Choice>
        <mc:Fallback xmlns="">
          <p:pic>
            <p:nvPicPr>
              <p:cNvPr id="783" name="Ink 782">
                <a:extLst>
                  <a:ext uri="{FF2B5EF4-FFF2-40B4-BE49-F238E27FC236}">
                    <a16:creationId xmlns:a16="http://schemas.microsoft.com/office/drawing/2014/main" id="{5E428248-04BB-A98B-9089-4C798AAD91F6}"/>
                  </a:ext>
                </a:extLst>
              </p:cNvPr>
              <p:cNvPicPr/>
              <p:nvPr/>
            </p:nvPicPr>
            <p:blipFill>
              <a:blip r:embed="rId4"/>
              <a:stretch>
                <a:fillRect/>
              </a:stretch>
            </p:blipFill>
            <p:spPr>
              <a:xfrm>
                <a:off x="423602" y="512911"/>
                <a:ext cx="6362563" cy="818489"/>
              </a:xfrm>
              <a:prstGeom prst="rect">
                <a:avLst/>
              </a:prstGeom>
            </p:spPr>
          </p:pic>
        </mc:Fallback>
      </mc:AlternateContent>
      <p:pic>
        <p:nvPicPr>
          <p:cNvPr id="784" name="Picture 783" descr="A group of men smiling&#10;&#10;Description automatically generated">
            <a:extLst>
              <a:ext uri="{FF2B5EF4-FFF2-40B4-BE49-F238E27FC236}">
                <a16:creationId xmlns:a16="http://schemas.microsoft.com/office/drawing/2014/main" id="{BBB794AC-129B-62D6-6236-3823063FC798}"/>
              </a:ext>
            </a:extLst>
          </p:cNvPr>
          <p:cNvPicPr>
            <a:picLocks noChangeAspect="1"/>
          </p:cNvPicPr>
          <p:nvPr/>
        </p:nvPicPr>
        <p:blipFill>
          <a:blip r:embed="rId5"/>
          <a:srcRect t="19972" r="-137" b="167"/>
          <a:stretch/>
        </p:blipFill>
        <p:spPr>
          <a:xfrm>
            <a:off x="925798" y="340310"/>
            <a:ext cx="6233625" cy="4944144"/>
          </a:xfrm>
          <a:prstGeom prst="rect">
            <a:avLst/>
          </a:prstGeom>
        </p:spPr>
      </p:pic>
      <mc:AlternateContent xmlns:mc="http://schemas.openxmlformats.org/markup-compatibility/2006" xmlns:p14="http://schemas.microsoft.com/office/powerpoint/2010/main">
        <mc:Choice Requires="p14">
          <p:contentPart p14:bwMode="auto" r:id="rId6">
            <p14:nvContentPartPr>
              <p14:cNvPr id="785" name="Ink 784">
                <a:extLst>
                  <a:ext uri="{FF2B5EF4-FFF2-40B4-BE49-F238E27FC236}">
                    <a16:creationId xmlns:a16="http://schemas.microsoft.com/office/drawing/2014/main" id="{A50D7FD7-29B2-F37F-2CF5-698009D09D98}"/>
                  </a:ext>
                </a:extLst>
              </p14:cNvPr>
              <p14:cNvContentPartPr/>
              <p14:nvPr/>
            </p14:nvContentPartPr>
            <p14:xfrm>
              <a:off x="6051930" y="4066606"/>
              <a:ext cx="627430" cy="277357"/>
            </p14:xfrm>
          </p:contentPart>
        </mc:Choice>
        <mc:Fallback xmlns="">
          <p:pic>
            <p:nvPicPr>
              <p:cNvPr id="785" name="Ink 784">
                <a:extLst>
                  <a:ext uri="{FF2B5EF4-FFF2-40B4-BE49-F238E27FC236}">
                    <a16:creationId xmlns:a16="http://schemas.microsoft.com/office/drawing/2014/main" id="{A50D7FD7-29B2-F37F-2CF5-698009D09D98}"/>
                  </a:ext>
                </a:extLst>
              </p:cNvPr>
              <p:cNvPicPr/>
              <p:nvPr/>
            </p:nvPicPr>
            <p:blipFill>
              <a:blip r:embed="rId7"/>
              <a:stretch>
                <a:fillRect/>
              </a:stretch>
            </p:blipFill>
            <p:spPr>
              <a:xfrm>
                <a:off x="5988935" y="4003734"/>
                <a:ext cx="753060" cy="402742"/>
              </a:xfrm>
              <a:prstGeom prst="rect">
                <a:avLst/>
              </a:prstGeom>
            </p:spPr>
          </p:pic>
        </mc:Fallback>
      </mc:AlternateContent>
      <p:sp>
        <p:nvSpPr>
          <p:cNvPr id="788" name="TextBox 787">
            <a:extLst>
              <a:ext uri="{FF2B5EF4-FFF2-40B4-BE49-F238E27FC236}">
                <a16:creationId xmlns:a16="http://schemas.microsoft.com/office/drawing/2014/main" id="{D82E63BF-5BE2-4618-57F9-268EE87D523B}"/>
              </a:ext>
            </a:extLst>
          </p:cNvPr>
          <p:cNvSpPr txBox="1"/>
          <p:nvPr/>
        </p:nvSpPr>
        <p:spPr>
          <a:xfrm>
            <a:off x="240248" y="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Montserrat ExtraBold"/>
              </a:rPr>
              <a:t>Team </a:t>
            </a:r>
            <a:r>
              <a:rPr lang="en-US" sz="2500" u="sng" dirty="0">
                <a:latin typeface="Montserrat ExtraBold"/>
              </a:rPr>
              <a:t>Members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BAD1ABF8-3260-CE94-6AB1-A95040A2F935}"/>
              </a:ext>
            </a:extLst>
          </p:cNvPr>
          <p:cNvPicPr>
            <a:picLocks noChangeAspect="1"/>
          </p:cNvPicPr>
          <p:nvPr/>
        </p:nvPicPr>
        <p:blipFill>
          <a:blip r:embed="rId2"/>
          <a:stretch>
            <a:fillRect/>
          </a:stretch>
        </p:blipFill>
        <p:spPr>
          <a:xfrm>
            <a:off x="400050" y="325891"/>
            <a:ext cx="8335735" cy="4491717"/>
          </a:xfrm>
          <a:prstGeom prst="rect">
            <a:avLst/>
          </a:prstGeom>
        </p:spPr>
      </p:pic>
    </p:spTree>
    <p:extLst>
      <p:ext uri="{BB962C8B-B14F-4D97-AF65-F5344CB8AC3E}">
        <p14:creationId xmlns:p14="http://schemas.microsoft.com/office/powerpoint/2010/main" val="208236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276129" y="765149"/>
            <a:ext cx="2808000" cy="755700"/>
          </a:xfrm>
        </p:spPr>
        <p:txBody>
          <a:bodyPr/>
          <a:lstStyle/>
          <a:p>
            <a:r>
              <a:rPr lang="en-US">
                <a:latin typeface="Montserrat ExtraBold" panose="00000900000000000000" pitchFamily="2" charset="0"/>
              </a:rPr>
              <a:t>Jenkins</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700" y="1694334"/>
            <a:ext cx="4260300" cy="2874666"/>
          </a:xfrm>
        </p:spPr>
        <p:txBody>
          <a:bodyPr/>
          <a:lstStyle/>
          <a:p>
            <a:pPr>
              <a:lnSpc>
                <a:spcPct val="150000"/>
              </a:lnSpc>
            </a:pPr>
            <a:r>
              <a:rPr lang="en-US">
                <a:latin typeface="Montserrat" panose="00000500000000000000" pitchFamily="2" charset="0"/>
              </a:rPr>
              <a:t>Automates the entire CI/CD process (build, test, and deploy).</a:t>
            </a:r>
          </a:p>
          <a:p>
            <a:pPr>
              <a:lnSpc>
                <a:spcPct val="150000"/>
              </a:lnSpc>
            </a:pPr>
            <a:r>
              <a:rPr lang="en-US">
                <a:latin typeface="Montserrat" panose="00000500000000000000" pitchFamily="2" charset="0"/>
              </a:rPr>
              <a:t>Highly customizable with plugins to integrate with various DevOps tools.</a:t>
            </a:r>
          </a:p>
          <a:p>
            <a:pPr>
              <a:lnSpc>
                <a:spcPct val="150000"/>
              </a:lnSpc>
            </a:pPr>
            <a:r>
              <a:rPr lang="en-US">
                <a:latin typeface="Montserrat" panose="00000500000000000000" pitchFamily="2" charset="0"/>
              </a:rPr>
              <a:t>Manages complex pipelines, including multi-stage and multi-branch workflows.</a:t>
            </a:r>
          </a:p>
          <a:p>
            <a:pPr>
              <a:lnSpc>
                <a:spcPct val="150000"/>
              </a:lnSpc>
            </a:pPr>
            <a:r>
              <a:rPr lang="en-US">
                <a:latin typeface="Montserrat" panose="00000500000000000000" pitchFamily="2" charset="0"/>
              </a:rPr>
              <a:t>Supports integration with Docker, Kubernetes, and AWS for seamless deployment.</a:t>
            </a:r>
          </a:p>
          <a:p>
            <a:pPr>
              <a:lnSpc>
                <a:spcPct val="150000"/>
              </a:lnSpc>
            </a:pPr>
            <a:r>
              <a:rPr lang="en-US">
                <a:latin typeface="Montserrat" panose="00000500000000000000" pitchFamily="2" charset="0"/>
              </a:rPr>
              <a:t>Scales across multiple agents for parallel builds and deployments.</a:t>
            </a:r>
          </a:p>
        </p:txBody>
      </p:sp>
      <p:pic>
        <p:nvPicPr>
          <p:cNvPr id="1026" name="Picture 2">
            <a:extLst>
              <a:ext uri="{FF2B5EF4-FFF2-40B4-BE49-F238E27FC236}">
                <a16:creationId xmlns:a16="http://schemas.microsoft.com/office/drawing/2014/main" id="{2C026B51-158E-46F8-AF93-78C58950C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193" y="1743320"/>
            <a:ext cx="2006374" cy="2774104"/>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49E2A81D-892B-43D2-B2B6-82DB14BB84B5}"/>
              </a:ext>
            </a:extLst>
          </p:cNvPr>
          <p:cNvGrpSpPr/>
          <p:nvPr/>
        </p:nvGrpSpPr>
        <p:grpSpPr>
          <a:xfrm>
            <a:off x="3284180" y="89584"/>
            <a:ext cx="2565021" cy="1351764"/>
            <a:chOff x="3284180" y="89584"/>
            <a:chExt cx="2565021" cy="1351764"/>
          </a:xfrm>
        </p:grpSpPr>
        <p:sp>
          <p:nvSpPr>
            <p:cNvPr id="74" name="Shape">
              <a:extLst>
                <a:ext uri="{FF2B5EF4-FFF2-40B4-BE49-F238E27FC236}">
                  <a16:creationId xmlns:a16="http://schemas.microsoft.com/office/drawing/2014/main" id="{7AD02BF9-9332-4F63-A48A-D2298230DEED}"/>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5" name="Shape">
              <a:extLst>
                <a:ext uri="{FF2B5EF4-FFF2-40B4-BE49-F238E27FC236}">
                  <a16:creationId xmlns:a16="http://schemas.microsoft.com/office/drawing/2014/main" id="{00F3CE96-5965-439D-AECB-BB92C920DE92}"/>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6" name="Shape">
              <a:extLst>
                <a:ext uri="{FF2B5EF4-FFF2-40B4-BE49-F238E27FC236}">
                  <a16:creationId xmlns:a16="http://schemas.microsoft.com/office/drawing/2014/main" id="{3665F709-49A8-4F1B-91B0-739BEC480B4D}"/>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77" name="Shape">
              <a:extLst>
                <a:ext uri="{FF2B5EF4-FFF2-40B4-BE49-F238E27FC236}">
                  <a16:creationId xmlns:a16="http://schemas.microsoft.com/office/drawing/2014/main" id="{61584ABD-1958-4FA9-86FB-52495519A7AE}"/>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8" name="Shape">
              <a:extLst>
                <a:ext uri="{FF2B5EF4-FFF2-40B4-BE49-F238E27FC236}">
                  <a16:creationId xmlns:a16="http://schemas.microsoft.com/office/drawing/2014/main" id="{BB52B3F3-69EF-48CC-9726-59A845BBB710}"/>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9" name="Shape">
              <a:extLst>
                <a:ext uri="{FF2B5EF4-FFF2-40B4-BE49-F238E27FC236}">
                  <a16:creationId xmlns:a16="http://schemas.microsoft.com/office/drawing/2014/main" id="{4568E24B-E3E7-4C61-9649-8E82766AB437}"/>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0" name="Shape">
              <a:extLst>
                <a:ext uri="{FF2B5EF4-FFF2-40B4-BE49-F238E27FC236}">
                  <a16:creationId xmlns:a16="http://schemas.microsoft.com/office/drawing/2014/main" id="{8E4CEC19-09C9-4ED3-8B31-257E6736E70F}"/>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FB7FF364-6BC4-4663-924E-D6F148AD626E}"/>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2A07D959-AC2B-436D-B0E6-32808D4389C2}"/>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A3961845-7517-4159-9984-873C96E4E5FD}"/>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Code">
              <a:extLst>
                <a:ext uri="{FF2B5EF4-FFF2-40B4-BE49-F238E27FC236}">
                  <a16:creationId xmlns:a16="http://schemas.microsoft.com/office/drawing/2014/main" id="{A63122F1-8C89-4302-8232-0284D6441FAF}"/>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85" name="Deploy">
              <a:extLst>
                <a:ext uri="{FF2B5EF4-FFF2-40B4-BE49-F238E27FC236}">
                  <a16:creationId xmlns:a16="http://schemas.microsoft.com/office/drawing/2014/main" id="{A0773700-1095-4476-9FDE-AF1AF67531E4}"/>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86" name="Plan">
              <a:extLst>
                <a:ext uri="{FF2B5EF4-FFF2-40B4-BE49-F238E27FC236}">
                  <a16:creationId xmlns:a16="http://schemas.microsoft.com/office/drawing/2014/main" id="{F559494A-0E7E-40D1-B9C0-6419C1FA6B78}"/>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87" name="Plan">
              <a:extLst>
                <a:ext uri="{FF2B5EF4-FFF2-40B4-BE49-F238E27FC236}">
                  <a16:creationId xmlns:a16="http://schemas.microsoft.com/office/drawing/2014/main" id="{8286028C-968D-4921-8FE0-17F81193530B}"/>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88" name="Monitor">
              <a:extLst>
                <a:ext uri="{FF2B5EF4-FFF2-40B4-BE49-F238E27FC236}">
                  <a16:creationId xmlns:a16="http://schemas.microsoft.com/office/drawing/2014/main" id="{C91A0B75-5F89-432D-85F1-93D56C969B02}"/>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89" name="Test">
              <a:extLst>
                <a:ext uri="{FF2B5EF4-FFF2-40B4-BE49-F238E27FC236}">
                  <a16:creationId xmlns:a16="http://schemas.microsoft.com/office/drawing/2014/main" id="{50AC7D8B-C5E9-41BD-83B8-B15B57A792F3}"/>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0" name="Build">
              <a:extLst>
                <a:ext uri="{FF2B5EF4-FFF2-40B4-BE49-F238E27FC236}">
                  <a16:creationId xmlns:a16="http://schemas.microsoft.com/office/drawing/2014/main" id="{9813BDFD-A9E0-4F26-BD9E-84F642106A24}"/>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1" name="Operate">
              <a:extLst>
                <a:ext uri="{FF2B5EF4-FFF2-40B4-BE49-F238E27FC236}">
                  <a16:creationId xmlns:a16="http://schemas.microsoft.com/office/drawing/2014/main" id="{EAFC6BB0-EAC6-4478-BEB4-D16ACE81E7E7}"/>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2" name="Release">
              <a:extLst>
                <a:ext uri="{FF2B5EF4-FFF2-40B4-BE49-F238E27FC236}">
                  <a16:creationId xmlns:a16="http://schemas.microsoft.com/office/drawing/2014/main" id="{12ADC16E-5116-4CD0-B1C5-24DE3E616E5F}"/>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54977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pSp>
        <p:nvGrpSpPr>
          <p:cNvPr id="6" name="Group 5">
            <a:extLst>
              <a:ext uri="{FF2B5EF4-FFF2-40B4-BE49-F238E27FC236}">
                <a16:creationId xmlns:a16="http://schemas.microsoft.com/office/drawing/2014/main" id="{FDC87ED1-E223-4D2E-8418-54DB142FD163}"/>
              </a:ext>
            </a:extLst>
          </p:cNvPr>
          <p:cNvGrpSpPr/>
          <p:nvPr/>
        </p:nvGrpSpPr>
        <p:grpSpPr>
          <a:xfrm>
            <a:off x="2723374" y="1707388"/>
            <a:ext cx="3687822" cy="2572542"/>
            <a:chOff x="6526810" y="3694225"/>
            <a:chExt cx="1938520" cy="1478627"/>
          </a:xfrm>
        </p:grpSpPr>
        <p:sp>
          <p:nvSpPr>
            <p:cNvPr id="7" name="Google Shape;115;p13">
              <a:extLst>
                <a:ext uri="{FF2B5EF4-FFF2-40B4-BE49-F238E27FC236}">
                  <a16:creationId xmlns:a16="http://schemas.microsoft.com/office/drawing/2014/main" id="{C109CD33-B1A0-4D31-9D88-3852700B3F07}"/>
                </a:ext>
              </a:extLst>
            </p:cNvPr>
            <p:cNvSpPr/>
            <p:nvPr/>
          </p:nvSpPr>
          <p:spPr>
            <a:xfrm>
              <a:off x="6526810" y="4684668"/>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chemeClr val="tx2">
                <a:lumMod val="60000"/>
                <a:lumOff val="40000"/>
              </a:schemeClr>
            </a:solidFill>
            <a:ln>
              <a:solidFill>
                <a:srgbClr val="4472C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10" y="3694225"/>
              <a:ext cx="1937768" cy="990467"/>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algn="ctr"/>
              <a:r>
                <a:rPr lang="en-US" sz="2400">
                  <a:solidFill>
                    <a:schemeClr val="bg1"/>
                  </a:solidFill>
                  <a:hlinkClick r:id="rId3">
                    <a:extLst>
                      <a:ext uri="{A12FA001-AC4F-418D-AE19-62706E023703}">
                        <ahyp:hlinkClr xmlns:ahyp="http://schemas.microsoft.com/office/drawing/2018/hyperlinkcolor" val="tx"/>
                      </a:ext>
                    </a:extLst>
                  </a:hlinkClick>
                </a:rPr>
                <a:t>Mustafa Ali's Repo</a:t>
              </a:r>
              <a:endParaRPr lang="en-US" sz="2000">
                <a:solidFill>
                  <a:schemeClr val="bg1"/>
                </a:solidFill>
                <a:hlinkClick r:id="rId3">
                  <a:extLst>
                    <a:ext uri="{A12FA001-AC4F-418D-AE19-62706E023703}">
                      <ahyp:hlinkClr xmlns:ahyp="http://schemas.microsoft.com/office/drawing/2018/hyperlinkcolor" val="tx"/>
                    </a:ext>
                  </a:extLst>
                </a:hlinkClick>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0D754700-0A5B-4F1D-990A-187E3410856C}"/>
              </a:ext>
            </a:extLst>
          </p:cNvPr>
          <p:cNvPicPr>
            <a:picLocks noChangeAspect="1"/>
          </p:cNvPicPr>
          <p:nvPr/>
        </p:nvPicPr>
        <p:blipFill>
          <a:blip r:embed="rId4"/>
          <a:stretch>
            <a:fillRect/>
          </a:stretch>
        </p:blipFill>
        <p:spPr>
          <a:xfrm>
            <a:off x="7132575" y="140792"/>
            <a:ext cx="1651143" cy="834644"/>
          </a:xfrm>
          <a:prstGeom prst="rect">
            <a:avLst/>
          </a:prstGeom>
        </p:spPr>
      </p:pic>
      <p:pic>
        <p:nvPicPr>
          <p:cNvPr id="30" name="Picture 29">
            <a:extLst>
              <a:ext uri="{FF2B5EF4-FFF2-40B4-BE49-F238E27FC236}">
                <a16:creationId xmlns:a16="http://schemas.microsoft.com/office/drawing/2014/main" id="{380C4C89-9CDE-4409-B4D4-EE234D0F78E1}"/>
              </a:ext>
            </a:extLst>
          </p:cNvPr>
          <p:cNvPicPr>
            <a:picLocks noChangeAspect="1"/>
          </p:cNvPicPr>
          <p:nvPr/>
        </p:nvPicPr>
        <p:blipFill rotWithShape="1">
          <a:blip r:embed="rId5"/>
          <a:srcRect l="18672" r="19253"/>
          <a:stretch/>
        </p:blipFill>
        <p:spPr>
          <a:xfrm>
            <a:off x="205739" y="3964691"/>
            <a:ext cx="1156881" cy="1048333"/>
          </a:xfrm>
          <a:prstGeom prst="rect">
            <a:avLst/>
          </a:prstGeom>
        </p:spPr>
      </p:pic>
      <p:pic>
        <p:nvPicPr>
          <p:cNvPr id="31" name="Picture 30">
            <a:extLst>
              <a:ext uri="{FF2B5EF4-FFF2-40B4-BE49-F238E27FC236}">
                <a16:creationId xmlns:a16="http://schemas.microsoft.com/office/drawing/2014/main" id="{50D3DB44-BD1A-45DB-A253-71283F1B7A01}"/>
              </a:ext>
            </a:extLst>
          </p:cNvPr>
          <p:cNvPicPr>
            <a:picLocks noChangeAspect="1"/>
          </p:cNvPicPr>
          <p:nvPr/>
        </p:nvPicPr>
        <p:blipFill>
          <a:blip r:embed="rId6"/>
          <a:stretch>
            <a:fillRect/>
          </a:stretch>
        </p:blipFill>
        <p:spPr>
          <a:xfrm>
            <a:off x="303775" y="138096"/>
            <a:ext cx="2062823" cy="789254"/>
          </a:xfrm>
          <a:prstGeom prst="rect">
            <a:avLst/>
          </a:prstGeom>
        </p:spPr>
      </p:pic>
      <p:grpSp>
        <p:nvGrpSpPr>
          <p:cNvPr id="27" name="Group 26">
            <a:extLst>
              <a:ext uri="{FF2B5EF4-FFF2-40B4-BE49-F238E27FC236}">
                <a16:creationId xmlns:a16="http://schemas.microsoft.com/office/drawing/2014/main" id="{D88ACA68-BBE7-6F76-8F26-0D97CEE44D5D}"/>
              </a:ext>
            </a:extLst>
          </p:cNvPr>
          <p:cNvGrpSpPr/>
          <p:nvPr/>
        </p:nvGrpSpPr>
        <p:grpSpPr>
          <a:xfrm>
            <a:off x="3289623" y="135848"/>
            <a:ext cx="2565021" cy="1351764"/>
            <a:chOff x="3284180" y="89584"/>
            <a:chExt cx="2565021" cy="1351764"/>
          </a:xfrm>
        </p:grpSpPr>
        <p:sp>
          <p:nvSpPr>
            <p:cNvPr id="3" name="Shape">
              <a:extLst>
                <a:ext uri="{FF2B5EF4-FFF2-40B4-BE49-F238E27FC236}">
                  <a16:creationId xmlns:a16="http://schemas.microsoft.com/office/drawing/2014/main" id="{28D99B99-1DB2-5466-6782-06C246705273}"/>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 name="Shape">
              <a:extLst>
                <a:ext uri="{FF2B5EF4-FFF2-40B4-BE49-F238E27FC236}">
                  <a16:creationId xmlns:a16="http://schemas.microsoft.com/office/drawing/2014/main" id="{FE9F021F-144B-15AF-1E68-58D57D8728A1}"/>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 name="Shape">
              <a:extLst>
                <a:ext uri="{FF2B5EF4-FFF2-40B4-BE49-F238E27FC236}">
                  <a16:creationId xmlns:a16="http://schemas.microsoft.com/office/drawing/2014/main" id="{49018BBC-0DF3-A5FA-96C1-A0B7D97A4F40}"/>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10" name="Shape">
              <a:extLst>
                <a:ext uri="{FF2B5EF4-FFF2-40B4-BE49-F238E27FC236}">
                  <a16:creationId xmlns:a16="http://schemas.microsoft.com/office/drawing/2014/main" id="{921C6E25-39CB-9F8A-5B02-A3608348A9BA}"/>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2" name="Shape">
              <a:extLst>
                <a:ext uri="{FF2B5EF4-FFF2-40B4-BE49-F238E27FC236}">
                  <a16:creationId xmlns:a16="http://schemas.microsoft.com/office/drawing/2014/main" id="{61DE68C9-E69A-9884-8DC0-01B17EB8DBF8}"/>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3" name="Shape">
              <a:extLst>
                <a:ext uri="{FF2B5EF4-FFF2-40B4-BE49-F238E27FC236}">
                  <a16:creationId xmlns:a16="http://schemas.microsoft.com/office/drawing/2014/main" id="{1BF49889-7EBE-01FF-ED1E-109646D4BB8C}"/>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4" name="Shape">
              <a:extLst>
                <a:ext uri="{FF2B5EF4-FFF2-40B4-BE49-F238E27FC236}">
                  <a16:creationId xmlns:a16="http://schemas.microsoft.com/office/drawing/2014/main" id="{E8CE5BEE-2CE3-765E-B519-0788E4E74A0F}"/>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5" name="Shape">
              <a:extLst>
                <a:ext uri="{FF2B5EF4-FFF2-40B4-BE49-F238E27FC236}">
                  <a16:creationId xmlns:a16="http://schemas.microsoft.com/office/drawing/2014/main" id="{2E58DF43-643F-EA5A-35FC-1CA44FC3450B}"/>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6" name="Shape">
              <a:extLst>
                <a:ext uri="{FF2B5EF4-FFF2-40B4-BE49-F238E27FC236}">
                  <a16:creationId xmlns:a16="http://schemas.microsoft.com/office/drawing/2014/main" id="{AC7ED89F-547B-5EB7-A8C2-E7E553352EE5}"/>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7" name="Shape">
              <a:extLst>
                <a:ext uri="{FF2B5EF4-FFF2-40B4-BE49-F238E27FC236}">
                  <a16:creationId xmlns:a16="http://schemas.microsoft.com/office/drawing/2014/main" id="{BA1D8284-E09E-DB77-C4DA-074126ABE030}"/>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8" name="Code">
              <a:extLst>
                <a:ext uri="{FF2B5EF4-FFF2-40B4-BE49-F238E27FC236}">
                  <a16:creationId xmlns:a16="http://schemas.microsoft.com/office/drawing/2014/main" id="{034A27CD-D04F-CAAB-8FA1-26CBC373BC60}"/>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19" name="Deploy">
              <a:extLst>
                <a:ext uri="{FF2B5EF4-FFF2-40B4-BE49-F238E27FC236}">
                  <a16:creationId xmlns:a16="http://schemas.microsoft.com/office/drawing/2014/main" id="{2E75D7E8-40CC-4A38-7D7F-C99CE42E6DBB}"/>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20" name="Plan">
              <a:extLst>
                <a:ext uri="{FF2B5EF4-FFF2-40B4-BE49-F238E27FC236}">
                  <a16:creationId xmlns:a16="http://schemas.microsoft.com/office/drawing/2014/main" id="{1F8773D4-0CE6-1094-859D-3788D7726B10}"/>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1" name="Plan">
              <a:extLst>
                <a:ext uri="{FF2B5EF4-FFF2-40B4-BE49-F238E27FC236}">
                  <a16:creationId xmlns:a16="http://schemas.microsoft.com/office/drawing/2014/main" id="{8A0B33C8-CA74-AC4A-3B54-23F7F547EC3F}"/>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2" name="Monitor">
              <a:extLst>
                <a:ext uri="{FF2B5EF4-FFF2-40B4-BE49-F238E27FC236}">
                  <a16:creationId xmlns:a16="http://schemas.microsoft.com/office/drawing/2014/main" id="{B31295C0-3CE6-E722-96CD-AAA921600258}"/>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23" name="Test">
              <a:extLst>
                <a:ext uri="{FF2B5EF4-FFF2-40B4-BE49-F238E27FC236}">
                  <a16:creationId xmlns:a16="http://schemas.microsoft.com/office/drawing/2014/main" id="{D2778E3F-98AE-A660-E99C-6EBBF7B98D7D}"/>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24" name="Build">
              <a:extLst>
                <a:ext uri="{FF2B5EF4-FFF2-40B4-BE49-F238E27FC236}">
                  <a16:creationId xmlns:a16="http://schemas.microsoft.com/office/drawing/2014/main" id="{38EE5676-5DE5-4BEB-CB2E-85502D65C866}"/>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25" name="Operate">
              <a:extLst>
                <a:ext uri="{FF2B5EF4-FFF2-40B4-BE49-F238E27FC236}">
                  <a16:creationId xmlns:a16="http://schemas.microsoft.com/office/drawing/2014/main" id="{A7A91410-2544-F79F-39F2-F7AB59AE57DF}"/>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26" name="Release">
              <a:extLst>
                <a:ext uri="{FF2B5EF4-FFF2-40B4-BE49-F238E27FC236}">
                  <a16:creationId xmlns:a16="http://schemas.microsoft.com/office/drawing/2014/main" id="{2A4E2074-DE67-6E9D-40DD-7D044AB89208}"/>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44880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BAD1ABF8-3260-CE94-6AB1-A95040A2F935}"/>
              </a:ext>
            </a:extLst>
          </p:cNvPr>
          <p:cNvPicPr>
            <a:picLocks noChangeAspect="1"/>
          </p:cNvPicPr>
          <p:nvPr/>
        </p:nvPicPr>
        <p:blipFill>
          <a:blip r:embed="rId2"/>
          <a:stretch>
            <a:fillRect/>
          </a:stretch>
        </p:blipFill>
        <p:spPr>
          <a:xfrm>
            <a:off x="490454" y="369007"/>
            <a:ext cx="8163090" cy="4405483"/>
          </a:xfrm>
          <a:prstGeom prst="rect">
            <a:avLst/>
          </a:prstGeom>
        </p:spPr>
      </p:pic>
    </p:spTree>
    <p:extLst>
      <p:ext uri="{BB962C8B-B14F-4D97-AF65-F5344CB8AC3E}">
        <p14:creationId xmlns:p14="http://schemas.microsoft.com/office/powerpoint/2010/main" val="54591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1ABF8-3260-CE94-6AB1-A95040A2F935}"/>
              </a:ext>
            </a:extLst>
          </p:cNvPr>
          <p:cNvPicPr>
            <a:picLocks noChangeAspect="1"/>
          </p:cNvPicPr>
          <p:nvPr/>
        </p:nvPicPr>
        <p:blipFill>
          <a:blip r:embed="rId2"/>
          <a:stretch>
            <a:fillRect/>
          </a:stretch>
        </p:blipFill>
        <p:spPr>
          <a:xfrm>
            <a:off x="686397" y="325891"/>
            <a:ext cx="7771205" cy="4491717"/>
          </a:xfrm>
          <a:prstGeom prst="rect">
            <a:avLst/>
          </a:prstGeom>
        </p:spPr>
      </p:pic>
    </p:spTree>
    <p:extLst>
      <p:ext uri="{BB962C8B-B14F-4D97-AF65-F5344CB8AC3E}">
        <p14:creationId xmlns:p14="http://schemas.microsoft.com/office/powerpoint/2010/main" val="375511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p:txBody>
          <a:bodyPr/>
          <a:lstStyle/>
          <a:p>
            <a:r>
              <a:rPr lang="en-US">
                <a:latin typeface="Montserrat ExtraBold" panose="00000900000000000000" pitchFamily="2" charset="0"/>
              </a:rPr>
              <a:t>Terraform</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700" y="1655762"/>
            <a:ext cx="4260300" cy="2913238"/>
          </a:xfrm>
        </p:spPr>
        <p:txBody>
          <a:bodyPr/>
          <a:lstStyle/>
          <a:p>
            <a:pPr>
              <a:lnSpc>
                <a:spcPct val="150000"/>
              </a:lnSpc>
            </a:pPr>
            <a:r>
              <a:rPr lang="en-US">
                <a:latin typeface="Montserrat" panose="00000500000000000000" pitchFamily="2" charset="0"/>
              </a:rPr>
              <a:t>Provisions infrastructure in a declarative, version-controlled way.</a:t>
            </a:r>
          </a:p>
          <a:p>
            <a:pPr>
              <a:lnSpc>
                <a:spcPct val="150000"/>
              </a:lnSpc>
            </a:pPr>
            <a:r>
              <a:rPr lang="en-US">
                <a:latin typeface="Montserrat" panose="00000500000000000000" pitchFamily="2" charset="0"/>
              </a:rPr>
              <a:t>Supports multi-cloud environments, including AWS, GCP, and Azure.</a:t>
            </a:r>
          </a:p>
          <a:p>
            <a:pPr>
              <a:lnSpc>
                <a:spcPct val="150000"/>
              </a:lnSpc>
            </a:pPr>
            <a:r>
              <a:rPr lang="en-US">
                <a:latin typeface="Montserrat" panose="00000500000000000000" pitchFamily="2" charset="0"/>
              </a:rPr>
              <a:t>Manages infrastructure as code, reducing manual errors.</a:t>
            </a:r>
          </a:p>
          <a:p>
            <a:pPr>
              <a:lnSpc>
                <a:spcPct val="150000"/>
              </a:lnSpc>
            </a:pPr>
            <a:r>
              <a:rPr lang="en-US">
                <a:latin typeface="Montserrat" panose="00000500000000000000" pitchFamily="2" charset="0"/>
              </a:rPr>
              <a:t>Automates the creation, modification, and deletion of infrastructure components.</a:t>
            </a:r>
          </a:p>
          <a:p>
            <a:pPr>
              <a:lnSpc>
                <a:spcPct val="150000"/>
              </a:lnSpc>
            </a:pPr>
            <a:r>
              <a:rPr lang="en-US">
                <a:latin typeface="Montserrat" panose="00000500000000000000" pitchFamily="2" charset="0"/>
              </a:rPr>
              <a:t>Scalable for small to large infrastructures, including VPCs, EC2, RDS, and more.</a:t>
            </a:r>
          </a:p>
          <a:p>
            <a:endParaRPr lang="en-US">
              <a:latin typeface="Montserrat" panose="00000500000000000000" pitchFamily="2" charset="0"/>
            </a:endParaRPr>
          </a:p>
        </p:txBody>
      </p:sp>
      <p:pic>
        <p:nvPicPr>
          <p:cNvPr id="4" name="Picture 3">
            <a:extLst>
              <a:ext uri="{FF2B5EF4-FFF2-40B4-BE49-F238E27FC236}">
                <a16:creationId xmlns:a16="http://schemas.microsoft.com/office/drawing/2014/main" id="{DCC3BF66-67A9-4571-A5E0-30ECF37B5267}"/>
              </a:ext>
            </a:extLst>
          </p:cNvPr>
          <p:cNvPicPr>
            <a:picLocks noChangeAspect="1"/>
          </p:cNvPicPr>
          <p:nvPr/>
        </p:nvPicPr>
        <p:blipFill rotWithShape="1">
          <a:blip r:embed="rId2"/>
          <a:srcRect l="28668" t="14223" r="29166" b="13629"/>
          <a:stretch/>
        </p:blipFill>
        <p:spPr>
          <a:xfrm>
            <a:off x="5626463" y="1843487"/>
            <a:ext cx="2647219" cy="2548899"/>
          </a:xfrm>
          <a:prstGeom prst="rect">
            <a:avLst/>
          </a:prstGeom>
        </p:spPr>
      </p:pic>
      <p:grpSp>
        <p:nvGrpSpPr>
          <p:cNvPr id="53" name="Group 52">
            <a:extLst>
              <a:ext uri="{FF2B5EF4-FFF2-40B4-BE49-F238E27FC236}">
                <a16:creationId xmlns:a16="http://schemas.microsoft.com/office/drawing/2014/main" id="{FA77E2FE-8224-4269-B5DF-8418DD408396}"/>
              </a:ext>
            </a:extLst>
          </p:cNvPr>
          <p:cNvGrpSpPr/>
          <p:nvPr/>
        </p:nvGrpSpPr>
        <p:grpSpPr>
          <a:xfrm>
            <a:off x="3284180" y="89584"/>
            <a:ext cx="2565021" cy="1351764"/>
            <a:chOff x="3284180" y="89584"/>
            <a:chExt cx="2565021" cy="1351764"/>
          </a:xfrm>
        </p:grpSpPr>
        <p:sp>
          <p:nvSpPr>
            <p:cNvPr id="54" name="Shape">
              <a:extLst>
                <a:ext uri="{FF2B5EF4-FFF2-40B4-BE49-F238E27FC236}">
                  <a16:creationId xmlns:a16="http://schemas.microsoft.com/office/drawing/2014/main" id="{8480D194-7E66-4B57-8B25-E6D4DC930490}"/>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5" name="Shape">
              <a:extLst>
                <a:ext uri="{FF2B5EF4-FFF2-40B4-BE49-F238E27FC236}">
                  <a16:creationId xmlns:a16="http://schemas.microsoft.com/office/drawing/2014/main" id="{ED1A5C84-D1C3-46C5-8AA3-EFC22A14B605}"/>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6" name="Shape">
              <a:extLst>
                <a:ext uri="{FF2B5EF4-FFF2-40B4-BE49-F238E27FC236}">
                  <a16:creationId xmlns:a16="http://schemas.microsoft.com/office/drawing/2014/main" id="{35F5F62C-5B15-403E-9962-4C7C392A322C}"/>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57" name="Shape">
              <a:extLst>
                <a:ext uri="{FF2B5EF4-FFF2-40B4-BE49-F238E27FC236}">
                  <a16:creationId xmlns:a16="http://schemas.microsoft.com/office/drawing/2014/main" id="{4F28FE53-F9D0-4508-9DC3-31B5A74A1B28}"/>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8" name="Shape">
              <a:extLst>
                <a:ext uri="{FF2B5EF4-FFF2-40B4-BE49-F238E27FC236}">
                  <a16:creationId xmlns:a16="http://schemas.microsoft.com/office/drawing/2014/main" id="{7E3B10D0-9C84-4C34-B14D-26162A830CD4}"/>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9" name="Shape">
              <a:extLst>
                <a:ext uri="{FF2B5EF4-FFF2-40B4-BE49-F238E27FC236}">
                  <a16:creationId xmlns:a16="http://schemas.microsoft.com/office/drawing/2014/main" id="{880F889D-96A8-4A06-938B-4B875F6F94CD}"/>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0" name="Shape">
              <a:extLst>
                <a:ext uri="{FF2B5EF4-FFF2-40B4-BE49-F238E27FC236}">
                  <a16:creationId xmlns:a16="http://schemas.microsoft.com/office/drawing/2014/main" id="{BAABF1B6-9613-4294-BBCF-9D37017320D4}"/>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1" name="Shape">
              <a:extLst>
                <a:ext uri="{FF2B5EF4-FFF2-40B4-BE49-F238E27FC236}">
                  <a16:creationId xmlns:a16="http://schemas.microsoft.com/office/drawing/2014/main" id="{5727BCD3-17D6-42D8-9F53-830F2EFD0385}"/>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2" name="Shape">
              <a:extLst>
                <a:ext uri="{FF2B5EF4-FFF2-40B4-BE49-F238E27FC236}">
                  <a16:creationId xmlns:a16="http://schemas.microsoft.com/office/drawing/2014/main" id="{48A91B77-AA0E-4370-BF1F-2734E9EFA40F}"/>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3" name="Shape">
              <a:extLst>
                <a:ext uri="{FF2B5EF4-FFF2-40B4-BE49-F238E27FC236}">
                  <a16:creationId xmlns:a16="http://schemas.microsoft.com/office/drawing/2014/main" id="{A7938E6C-9530-4FA0-8BD0-DBB0AD2D6153}"/>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4" name="Code">
              <a:extLst>
                <a:ext uri="{FF2B5EF4-FFF2-40B4-BE49-F238E27FC236}">
                  <a16:creationId xmlns:a16="http://schemas.microsoft.com/office/drawing/2014/main" id="{275C9D06-3D3D-4D91-8515-9D9EADD7D4F6}"/>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65" name="Deploy">
              <a:extLst>
                <a:ext uri="{FF2B5EF4-FFF2-40B4-BE49-F238E27FC236}">
                  <a16:creationId xmlns:a16="http://schemas.microsoft.com/office/drawing/2014/main" id="{86E48223-2B85-4930-814E-E35EBA423BED}"/>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66" name="Plan">
              <a:extLst>
                <a:ext uri="{FF2B5EF4-FFF2-40B4-BE49-F238E27FC236}">
                  <a16:creationId xmlns:a16="http://schemas.microsoft.com/office/drawing/2014/main" id="{52374591-9092-41BD-B750-65A638432D09}"/>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7" name="Plan">
              <a:extLst>
                <a:ext uri="{FF2B5EF4-FFF2-40B4-BE49-F238E27FC236}">
                  <a16:creationId xmlns:a16="http://schemas.microsoft.com/office/drawing/2014/main" id="{CDDD746B-8571-4C13-A437-7C921B7D8EDB}"/>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8" name="Monitor">
              <a:extLst>
                <a:ext uri="{FF2B5EF4-FFF2-40B4-BE49-F238E27FC236}">
                  <a16:creationId xmlns:a16="http://schemas.microsoft.com/office/drawing/2014/main" id="{D37F30B4-455D-4576-9307-4D9F76862FE8}"/>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69" name="Test">
              <a:extLst>
                <a:ext uri="{FF2B5EF4-FFF2-40B4-BE49-F238E27FC236}">
                  <a16:creationId xmlns:a16="http://schemas.microsoft.com/office/drawing/2014/main" id="{A6D590F6-114A-4597-ABA1-0B60E574A15F}"/>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70" name="Build">
              <a:extLst>
                <a:ext uri="{FF2B5EF4-FFF2-40B4-BE49-F238E27FC236}">
                  <a16:creationId xmlns:a16="http://schemas.microsoft.com/office/drawing/2014/main" id="{2CEDF0C7-5851-495F-9255-4ACF6939F272}"/>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71" name="Operate">
              <a:extLst>
                <a:ext uri="{FF2B5EF4-FFF2-40B4-BE49-F238E27FC236}">
                  <a16:creationId xmlns:a16="http://schemas.microsoft.com/office/drawing/2014/main" id="{CA7148C7-B52B-438F-AA39-C033CACCB5B7}"/>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72" name="Release">
              <a:extLst>
                <a:ext uri="{FF2B5EF4-FFF2-40B4-BE49-F238E27FC236}">
                  <a16:creationId xmlns:a16="http://schemas.microsoft.com/office/drawing/2014/main" id="{D38624AD-276D-4647-8681-84C7AFB38A67}"/>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354333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pSp>
        <p:nvGrpSpPr>
          <p:cNvPr id="6" name="Group 5">
            <a:extLst>
              <a:ext uri="{FF2B5EF4-FFF2-40B4-BE49-F238E27FC236}">
                <a16:creationId xmlns:a16="http://schemas.microsoft.com/office/drawing/2014/main" id="{FDC87ED1-E223-4D2E-8418-54DB142FD163}"/>
              </a:ext>
            </a:extLst>
          </p:cNvPr>
          <p:cNvGrpSpPr/>
          <p:nvPr/>
        </p:nvGrpSpPr>
        <p:grpSpPr>
          <a:xfrm>
            <a:off x="2723374" y="1707388"/>
            <a:ext cx="3687822" cy="2572542"/>
            <a:chOff x="6526810" y="3694225"/>
            <a:chExt cx="1938520" cy="1478627"/>
          </a:xfrm>
        </p:grpSpPr>
        <p:sp>
          <p:nvSpPr>
            <p:cNvPr id="7" name="Google Shape;115;p13">
              <a:extLst>
                <a:ext uri="{FF2B5EF4-FFF2-40B4-BE49-F238E27FC236}">
                  <a16:creationId xmlns:a16="http://schemas.microsoft.com/office/drawing/2014/main" id="{C109CD33-B1A0-4D31-9D88-3852700B3F07}"/>
                </a:ext>
              </a:extLst>
            </p:cNvPr>
            <p:cNvSpPr/>
            <p:nvPr/>
          </p:nvSpPr>
          <p:spPr>
            <a:xfrm>
              <a:off x="6526810" y="4684668"/>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chemeClr val="tx2">
                <a:lumMod val="60000"/>
                <a:lumOff val="40000"/>
              </a:schemeClr>
            </a:solidFill>
            <a:ln>
              <a:solidFill>
                <a:srgbClr val="4472C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10" y="3694225"/>
              <a:ext cx="1937768" cy="990467"/>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algn="ctr"/>
              <a:r>
                <a:rPr lang="en-US" sz="2400">
                  <a:solidFill>
                    <a:schemeClr val="bg1"/>
                  </a:solidFill>
                  <a:hlinkClick r:id="rId3">
                    <a:extLst>
                      <a:ext uri="{A12FA001-AC4F-418D-AE19-62706E023703}">
                        <ahyp:hlinkClr xmlns:ahyp="http://schemas.microsoft.com/office/drawing/2018/hyperlinkcolor" val="tx"/>
                      </a:ext>
                    </a:extLst>
                  </a:hlinkClick>
                </a:rPr>
                <a:t>Bola Wagdy's Repo</a:t>
              </a:r>
              <a:endParaRPr lang="en-US" sz="2000">
                <a:solidFill>
                  <a:schemeClr val="bg1"/>
                </a:solidFill>
                <a:hlinkClick r:id="rId4">
                  <a:extLst>
                    <a:ext uri="{A12FA001-AC4F-418D-AE19-62706E023703}">
                      <ahyp:hlinkClr xmlns:ahyp="http://schemas.microsoft.com/office/drawing/2018/hyperlinkcolor" val="tx"/>
                    </a:ext>
                  </a:extLst>
                </a:hlinkClick>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0D754700-0A5B-4F1D-990A-187E3410856C}"/>
              </a:ext>
            </a:extLst>
          </p:cNvPr>
          <p:cNvPicPr>
            <a:picLocks noChangeAspect="1"/>
          </p:cNvPicPr>
          <p:nvPr/>
        </p:nvPicPr>
        <p:blipFill>
          <a:blip r:embed="rId5"/>
          <a:stretch>
            <a:fillRect/>
          </a:stretch>
        </p:blipFill>
        <p:spPr>
          <a:xfrm>
            <a:off x="7132575" y="140792"/>
            <a:ext cx="1651143" cy="834644"/>
          </a:xfrm>
          <a:prstGeom prst="rect">
            <a:avLst/>
          </a:prstGeom>
        </p:spPr>
      </p:pic>
      <p:pic>
        <p:nvPicPr>
          <p:cNvPr id="30" name="Picture 29">
            <a:extLst>
              <a:ext uri="{FF2B5EF4-FFF2-40B4-BE49-F238E27FC236}">
                <a16:creationId xmlns:a16="http://schemas.microsoft.com/office/drawing/2014/main" id="{380C4C89-9CDE-4409-B4D4-EE234D0F78E1}"/>
              </a:ext>
            </a:extLst>
          </p:cNvPr>
          <p:cNvPicPr>
            <a:picLocks noChangeAspect="1"/>
          </p:cNvPicPr>
          <p:nvPr/>
        </p:nvPicPr>
        <p:blipFill rotWithShape="1">
          <a:blip r:embed="rId6"/>
          <a:srcRect l="18672" r="19253"/>
          <a:stretch/>
        </p:blipFill>
        <p:spPr>
          <a:xfrm>
            <a:off x="205739" y="3964691"/>
            <a:ext cx="1156881" cy="1048333"/>
          </a:xfrm>
          <a:prstGeom prst="rect">
            <a:avLst/>
          </a:prstGeom>
        </p:spPr>
      </p:pic>
      <p:pic>
        <p:nvPicPr>
          <p:cNvPr id="31" name="Picture 30">
            <a:extLst>
              <a:ext uri="{FF2B5EF4-FFF2-40B4-BE49-F238E27FC236}">
                <a16:creationId xmlns:a16="http://schemas.microsoft.com/office/drawing/2014/main" id="{50D3DB44-BD1A-45DB-A253-71283F1B7A01}"/>
              </a:ext>
            </a:extLst>
          </p:cNvPr>
          <p:cNvPicPr>
            <a:picLocks noChangeAspect="1"/>
          </p:cNvPicPr>
          <p:nvPr/>
        </p:nvPicPr>
        <p:blipFill>
          <a:blip r:embed="rId7"/>
          <a:stretch>
            <a:fillRect/>
          </a:stretch>
        </p:blipFill>
        <p:spPr>
          <a:xfrm>
            <a:off x="303775" y="138096"/>
            <a:ext cx="2062823" cy="789254"/>
          </a:xfrm>
          <a:prstGeom prst="rect">
            <a:avLst/>
          </a:prstGeom>
        </p:spPr>
      </p:pic>
      <p:grpSp>
        <p:nvGrpSpPr>
          <p:cNvPr id="27" name="Group 26">
            <a:extLst>
              <a:ext uri="{FF2B5EF4-FFF2-40B4-BE49-F238E27FC236}">
                <a16:creationId xmlns:a16="http://schemas.microsoft.com/office/drawing/2014/main" id="{F16F6FD4-BEC2-C6A2-B770-BD42CFD434AB}"/>
              </a:ext>
            </a:extLst>
          </p:cNvPr>
          <p:cNvGrpSpPr/>
          <p:nvPr/>
        </p:nvGrpSpPr>
        <p:grpSpPr>
          <a:xfrm>
            <a:off x="3289623" y="135848"/>
            <a:ext cx="2565021" cy="1351764"/>
            <a:chOff x="3284180" y="89584"/>
            <a:chExt cx="2565021" cy="1351764"/>
          </a:xfrm>
        </p:grpSpPr>
        <p:sp>
          <p:nvSpPr>
            <p:cNvPr id="3" name="Shape">
              <a:extLst>
                <a:ext uri="{FF2B5EF4-FFF2-40B4-BE49-F238E27FC236}">
                  <a16:creationId xmlns:a16="http://schemas.microsoft.com/office/drawing/2014/main" id="{105167BA-435B-BFE5-E1AC-72CEAE728DC6}"/>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 name="Shape">
              <a:extLst>
                <a:ext uri="{FF2B5EF4-FFF2-40B4-BE49-F238E27FC236}">
                  <a16:creationId xmlns:a16="http://schemas.microsoft.com/office/drawing/2014/main" id="{6103A469-E5E2-D1B8-3F00-E6560B5FB740}"/>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 name="Shape">
              <a:extLst>
                <a:ext uri="{FF2B5EF4-FFF2-40B4-BE49-F238E27FC236}">
                  <a16:creationId xmlns:a16="http://schemas.microsoft.com/office/drawing/2014/main" id="{FD93B9B4-82D6-0432-B08B-E4B51A708C04}"/>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10" name="Shape">
              <a:extLst>
                <a:ext uri="{FF2B5EF4-FFF2-40B4-BE49-F238E27FC236}">
                  <a16:creationId xmlns:a16="http://schemas.microsoft.com/office/drawing/2014/main" id="{711CA37A-40CF-618D-E08F-F0E86E02E7AF}"/>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2" name="Shape">
              <a:extLst>
                <a:ext uri="{FF2B5EF4-FFF2-40B4-BE49-F238E27FC236}">
                  <a16:creationId xmlns:a16="http://schemas.microsoft.com/office/drawing/2014/main" id="{29CBB82F-0011-5258-6D92-9008FCDC735C}"/>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3" name="Shape">
              <a:extLst>
                <a:ext uri="{FF2B5EF4-FFF2-40B4-BE49-F238E27FC236}">
                  <a16:creationId xmlns:a16="http://schemas.microsoft.com/office/drawing/2014/main" id="{8BE2FD6B-F409-4233-B45A-DD3EFCB6E998}"/>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4" name="Shape">
              <a:extLst>
                <a:ext uri="{FF2B5EF4-FFF2-40B4-BE49-F238E27FC236}">
                  <a16:creationId xmlns:a16="http://schemas.microsoft.com/office/drawing/2014/main" id="{2E29C7D0-8A1D-F029-391F-5049F637B306}"/>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5" name="Shape">
              <a:extLst>
                <a:ext uri="{FF2B5EF4-FFF2-40B4-BE49-F238E27FC236}">
                  <a16:creationId xmlns:a16="http://schemas.microsoft.com/office/drawing/2014/main" id="{7F08DD33-2628-BB15-F314-2C00FEA08225}"/>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6" name="Shape">
              <a:extLst>
                <a:ext uri="{FF2B5EF4-FFF2-40B4-BE49-F238E27FC236}">
                  <a16:creationId xmlns:a16="http://schemas.microsoft.com/office/drawing/2014/main" id="{AF3314C2-7DBF-CDB8-DE0B-5DE752957F3B}"/>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7" name="Shape">
              <a:extLst>
                <a:ext uri="{FF2B5EF4-FFF2-40B4-BE49-F238E27FC236}">
                  <a16:creationId xmlns:a16="http://schemas.microsoft.com/office/drawing/2014/main" id="{311AD97A-ADAB-964F-54C3-3D292B2CCCED}"/>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8" name="Code">
              <a:extLst>
                <a:ext uri="{FF2B5EF4-FFF2-40B4-BE49-F238E27FC236}">
                  <a16:creationId xmlns:a16="http://schemas.microsoft.com/office/drawing/2014/main" id="{716EC2B4-1FE7-1162-47B5-90DB50F79BD4}"/>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19" name="Deploy">
              <a:extLst>
                <a:ext uri="{FF2B5EF4-FFF2-40B4-BE49-F238E27FC236}">
                  <a16:creationId xmlns:a16="http://schemas.microsoft.com/office/drawing/2014/main" id="{1BC8BC3B-3072-6945-1675-15E854E405AF}"/>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20" name="Plan">
              <a:extLst>
                <a:ext uri="{FF2B5EF4-FFF2-40B4-BE49-F238E27FC236}">
                  <a16:creationId xmlns:a16="http://schemas.microsoft.com/office/drawing/2014/main" id="{B05F54B1-0B75-5F23-15CE-B645EF4252BC}"/>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1" name="Plan">
              <a:extLst>
                <a:ext uri="{FF2B5EF4-FFF2-40B4-BE49-F238E27FC236}">
                  <a16:creationId xmlns:a16="http://schemas.microsoft.com/office/drawing/2014/main" id="{111A3099-E96C-08C4-D58B-EADBCDBF409F}"/>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2" name="Monitor">
              <a:extLst>
                <a:ext uri="{FF2B5EF4-FFF2-40B4-BE49-F238E27FC236}">
                  <a16:creationId xmlns:a16="http://schemas.microsoft.com/office/drawing/2014/main" id="{96CFDCD9-5E2C-CE4D-10CE-C1C26DB0A16F}"/>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23" name="Test">
              <a:extLst>
                <a:ext uri="{FF2B5EF4-FFF2-40B4-BE49-F238E27FC236}">
                  <a16:creationId xmlns:a16="http://schemas.microsoft.com/office/drawing/2014/main" id="{9C898A13-7E41-8015-8327-75164F50B7A4}"/>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24" name="Build">
              <a:extLst>
                <a:ext uri="{FF2B5EF4-FFF2-40B4-BE49-F238E27FC236}">
                  <a16:creationId xmlns:a16="http://schemas.microsoft.com/office/drawing/2014/main" id="{96223B04-5DBB-1095-69B9-EBE01E097F35}"/>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25" name="Operate">
              <a:extLst>
                <a:ext uri="{FF2B5EF4-FFF2-40B4-BE49-F238E27FC236}">
                  <a16:creationId xmlns:a16="http://schemas.microsoft.com/office/drawing/2014/main" id="{BC054D4A-9229-6EAF-C6EE-558A895F0E1B}"/>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26" name="Release">
              <a:extLst>
                <a:ext uri="{FF2B5EF4-FFF2-40B4-BE49-F238E27FC236}">
                  <a16:creationId xmlns:a16="http://schemas.microsoft.com/office/drawing/2014/main" id="{3FFD7278-D21B-E282-FCD1-E1BA78535084}"/>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192512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CC037EA8-927B-225F-B9B1-87F7F7353D79}"/>
              </a:ext>
            </a:extLst>
          </p:cNvPr>
          <p:cNvPicPr>
            <a:picLocks noChangeAspect="1"/>
          </p:cNvPicPr>
          <p:nvPr/>
        </p:nvPicPr>
        <p:blipFill>
          <a:blip r:embed="rId2"/>
          <a:stretch>
            <a:fillRect/>
          </a:stretch>
        </p:blipFill>
        <p:spPr>
          <a:xfrm>
            <a:off x="449036" y="440616"/>
            <a:ext cx="8245927" cy="4262267"/>
          </a:xfrm>
          <a:prstGeom prst="rect">
            <a:avLst/>
          </a:prstGeom>
        </p:spPr>
      </p:pic>
    </p:spTree>
    <p:extLst>
      <p:ext uri="{BB962C8B-B14F-4D97-AF65-F5344CB8AC3E}">
        <p14:creationId xmlns:p14="http://schemas.microsoft.com/office/powerpoint/2010/main" val="211379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235307" y="767871"/>
            <a:ext cx="2808000" cy="755700"/>
          </a:xfrm>
        </p:spPr>
        <p:txBody>
          <a:bodyPr/>
          <a:lstStyle/>
          <a:p>
            <a:r>
              <a:rPr lang="en-US">
                <a:latin typeface="Montserrat ExtraBold" panose="00000900000000000000" pitchFamily="2" charset="0"/>
              </a:rPr>
              <a:t>Ansible</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700" y="1709622"/>
            <a:ext cx="4235517" cy="2859377"/>
          </a:xfrm>
        </p:spPr>
        <p:txBody>
          <a:bodyPr/>
          <a:lstStyle/>
          <a:p>
            <a:pPr>
              <a:lnSpc>
                <a:spcPct val="150000"/>
              </a:lnSpc>
            </a:pPr>
            <a:r>
              <a:rPr lang="en-US" b="1"/>
              <a:t>Why Ansible, Not Terraform?</a:t>
            </a:r>
            <a:endParaRPr lang="en-US" b="1">
              <a:latin typeface="Montserrat" panose="00000500000000000000" pitchFamily="2" charset="0"/>
            </a:endParaRPr>
          </a:p>
          <a:p>
            <a:pPr lvl="1">
              <a:lnSpc>
                <a:spcPct val="150000"/>
              </a:lnSpc>
            </a:pPr>
            <a:r>
              <a:rPr lang="en-US"/>
              <a:t>Focus Areas</a:t>
            </a:r>
            <a:endParaRPr lang="en-US">
              <a:latin typeface="Montserrat" panose="00000500000000000000" pitchFamily="2" charset="0"/>
            </a:endParaRPr>
          </a:p>
          <a:p>
            <a:pPr lvl="1">
              <a:lnSpc>
                <a:spcPct val="150000"/>
              </a:lnSpc>
            </a:pPr>
            <a:r>
              <a:rPr lang="en-US"/>
              <a:t>Agentless</a:t>
            </a:r>
            <a:endParaRPr lang="en-US">
              <a:latin typeface="Montserrat" panose="00000500000000000000" pitchFamily="2" charset="0"/>
            </a:endParaRPr>
          </a:p>
          <a:p>
            <a:pPr>
              <a:lnSpc>
                <a:spcPct val="150000"/>
              </a:lnSpc>
            </a:pPr>
            <a:r>
              <a:rPr lang="en-US" b="1"/>
              <a:t>What is Ansible?</a:t>
            </a:r>
            <a:endParaRPr lang="en-US">
              <a:latin typeface="Montserrat"/>
            </a:endParaRPr>
          </a:p>
          <a:p>
            <a:pPr lvl="1">
              <a:lnSpc>
                <a:spcPct val="150000"/>
              </a:lnSpc>
            </a:pPr>
            <a:r>
              <a:rPr lang="en-US"/>
              <a:t>Ansible is an open-source automation tool that simplifies IT tasks like configuration management, application deployment, orchestration, and task automation.</a:t>
            </a:r>
          </a:p>
          <a:p>
            <a:pPr lvl="1">
              <a:lnSpc>
                <a:spcPct val="150000"/>
              </a:lnSpc>
            </a:pPr>
            <a:endParaRPr lang="en-US"/>
          </a:p>
          <a:p>
            <a:pPr>
              <a:lnSpc>
                <a:spcPct val="114999"/>
              </a:lnSpc>
            </a:pPr>
            <a:r>
              <a:rPr lang="en-US" b="1"/>
              <a:t>What is the Core Unit of Ansible?</a:t>
            </a:r>
            <a:br>
              <a:rPr lang="en-US" b="1"/>
            </a:br>
            <a:endParaRPr lang="en-US" b="1"/>
          </a:p>
          <a:p>
            <a:pPr>
              <a:lnSpc>
                <a:spcPct val="150000"/>
              </a:lnSpc>
            </a:pPr>
            <a:endParaRPr lang="en-US">
              <a:latin typeface="Montserrat" panose="00000500000000000000" pitchFamily="2" charset="0"/>
            </a:endParaRPr>
          </a:p>
        </p:txBody>
      </p:sp>
      <p:pic>
        <p:nvPicPr>
          <p:cNvPr id="5" name="Picture 4">
            <a:extLst>
              <a:ext uri="{FF2B5EF4-FFF2-40B4-BE49-F238E27FC236}">
                <a16:creationId xmlns:a16="http://schemas.microsoft.com/office/drawing/2014/main" id="{95C0BC7A-DAD9-4E53-8691-BFD0AC2A6F58}"/>
              </a:ext>
            </a:extLst>
          </p:cNvPr>
          <p:cNvPicPr>
            <a:picLocks noChangeAspect="1"/>
          </p:cNvPicPr>
          <p:nvPr/>
        </p:nvPicPr>
        <p:blipFill>
          <a:blip r:embed="rId2"/>
          <a:stretch>
            <a:fillRect/>
          </a:stretch>
        </p:blipFill>
        <p:spPr>
          <a:xfrm>
            <a:off x="5981573" y="1833592"/>
            <a:ext cx="1850573" cy="2265591"/>
          </a:xfrm>
          <a:prstGeom prst="rect">
            <a:avLst/>
          </a:prstGeom>
        </p:spPr>
      </p:pic>
      <p:grpSp>
        <p:nvGrpSpPr>
          <p:cNvPr id="74" name="Group 73">
            <a:extLst>
              <a:ext uri="{FF2B5EF4-FFF2-40B4-BE49-F238E27FC236}">
                <a16:creationId xmlns:a16="http://schemas.microsoft.com/office/drawing/2014/main" id="{72FB3233-636E-472D-BEFC-89679222F84A}"/>
              </a:ext>
            </a:extLst>
          </p:cNvPr>
          <p:cNvGrpSpPr/>
          <p:nvPr/>
        </p:nvGrpSpPr>
        <p:grpSpPr>
          <a:xfrm>
            <a:off x="3284180" y="89584"/>
            <a:ext cx="2565021" cy="1351764"/>
            <a:chOff x="3284180" y="89584"/>
            <a:chExt cx="2565021" cy="1351764"/>
          </a:xfrm>
        </p:grpSpPr>
        <p:sp>
          <p:nvSpPr>
            <p:cNvPr id="75" name="Shape">
              <a:extLst>
                <a:ext uri="{FF2B5EF4-FFF2-40B4-BE49-F238E27FC236}">
                  <a16:creationId xmlns:a16="http://schemas.microsoft.com/office/drawing/2014/main" id="{EDA99653-5B67-4A65-8FE7-00F2700E10EF}"/>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6" name="Shape">
              <a:extLst>
                <a:ext uri="{FF2B5EF4-FFF2-40B4-BE49-F238E27FC236}">
                  <a16:creationId xmlns:a16="http://schemas.microsoft.com/office/drawing/2014/main" id="{C9D194FD-8CF7-4A1C-8DC6-A490ADFEFCBC}"/>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7" name="Shape">
              <a:extLst>
                <a:ext uri="{FF2B5EF4-FFF2-40B4-BE49-F238E27FC236}">
                  <a16:creationId xmlns:a16="http://schemas.microsoft.com/office/drawing/2014/main" id="{B948ACC4-6C2B-4219-A8A4-1AEB55E9778B}"/>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78" name="Shape">
              <a:extLst>
                <a:ext uri="{FF2B5EF4-FFF2-40B4-BE49-F238E27FC236}">
                  <a16:creationId xmlns:a16="http://schemas.microsoft.com/office/drawing/2014/main" id="{3637AD66-CCDD-48F0-8AC6-63DF4E670819}"/>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9" name="Shape">
              <a:extLst>
                <a:ext uri="{FF2B5EF4-FFF2-40B4-BE49-F238E27FC236}">
                  <a16:creationId xmlns:a16="http://schemas.microsoft.com/office/drawing/2014/main" id="{100E7A12-4DAF-4760-BEAD-FC754DA3E178}"/>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0" name="Shape">
              <a:extLst>
                <a:ext uri="{FF2B5EF4-FFF2-40B4-BE49-F238E27FC236}">
                  <a16:creationId xmlns:a16="http://schemas.microsoft.com/office/drawing/2014/main" id="{7C2F377F-F21C-4D9B-B72D-90E79F4F269E}"/>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8A7A02C6-9BBC-4A96-894A-5E7FFB41AF27}"/>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C4E8E40A-5F02-4260-B07A-62C4DA90AD57}"/>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AE2DE001-ACDD-421D-A497-37D52628E384}"/>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280E3FCB-366E-4FB9-BFA0-999AA0CB39AC}"/>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Code">
              <a:extLst>
                <a:ext uri="{FF2B5EF4-FFF2-40B4-BE49-F238E27FC236}">
                  <a16:creationId xmlns:a16="http://schemas.microsoft.com/office/drawing/2014/main" id="{653C8CA2-BFFB-4962-B257-902AA6AF54A1}"/>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86" name="Deploy">
              <a:extLst>
                <a:ext uri="{FF2B5EF4-FFF2-40B4-BE49-F238E27FC236}">
                  <a16:creationId xmlns:a16="http://schemas.microsoft.com/office/drawing/2014/main" id="{2C91D2DE-C601-478E-8AB2-C8811EA52667}"/>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87" name="Plan">
              <a:extLst>
                <a:ext uri="{FF2B5EF4-FFF2-40B4-BE49-F238E27FC236}">
                  <a16:creationId xmlns:a16="http://schemas.microsoft.com/office/drawing/2014/main" id="{07A5BC3A-08C6-45C3-BF0C-CF6640F1D298}"/>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88" name="Plan">
              <a:extLst>
                <a:ext uri="{FF2B5EF4-FFF2-40B4-BE49-F238E27FC236}">
                  <a16:creationId xmlns:a16="http://schemas.microsoft.com/office/drawing/2014/main" id="{16D6AA16-09EB-49F3-9FF8-C2889423BEC5}"/>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89" name="Monitor">
              <a:extLst>
                <a:ext uri="{FF2B5EF4-FFF2-40B4-BE49-F238E27FC236}">
                  <a16:creationId xmlns:a16="http://schemas.microsoft.com/office/drawing/2014/main" id="{923E6159-B0F8-4977-B37A-47C8282219F9}"/>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0" name="Test">
              <a:extLst>
                <a:ext uri="{FF2B5EF4-FFF2-40B4-BE49-F238E27FC236}">
                  <a16:creationId xmlns:a16="http://schemas.microsoft.com/office/drawing/2014/main" id="{6E7272E7-C425-457F-9FDE-148BD99DEF78}"/>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1" name="Build">
              <a:extLst>
                <a:ext uri="{FF2B5EF4-FFF2-40B4-BE49-F238E27FC236}">
                  <a16:creationId xmlns:a16="http://schemas.microsoft.com/office/drawing/2014/main" id="{742A0518-97AE-4D1C-BAA0-6792912E265C}"/>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2" name="Operate">
              <a:extLst>
                <a:ext uri="{FF2B5EF4-FFF2-40B4-BE49-F238E27FC236}">
                  <a16:creationId xmlns:a16="http://schemas.microsoft.com/office/drawing/2014/main" id="{93423142-051C-4008-B15F-86022BA126E4}"/>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3" name="Release">
              <a:extLst>
                <a:ext uri="{FF2B5EF4-FFF2-40B4-BE49-F238E27FC236}">
                  <a16:creationId xmlns:a16="http://schemas.microsoft.com/office/drawing/2014/main" id="{E9BE3718-7287-4D03-A657-B09B5879D7ED}"/>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109286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pSp>
        <p:nvGrpSpPr>
          <p:cNvPr id="6" name="Group 5">
            <a:extLst>
              <a:ext uri="{FF2B5EF4-FFF2-40B4-BE49-F238E27FC236}">
                <a16:creationId xmlns:a16="http://schemas.microsoft.com/office/drawing/2014/main" id="{FDC87ED1-E223-4D2E-8418-54DB142FD163}"/>
              </a:ext>
            </a:extLst>
          </p:cNvPr>
          <p:cNvGrpSpPr/>
          <p:nvPr/>
        </p:nvGrpSpPr>
        <p:grpSpPr>
          <a:xfrm>
            <a:off x="2723374" y="1707388"/>
            <a:ext cx="3687822" cy="2572542"/>
            <a:chOff x="6526810" y="3694225"/>
            <a:chExt cx="1938520" cy="1478627"/>
          </a:xfrm>
        </p:grpSpPr>
        <p:sp>
          <p:nvSpPr>
            <p:cNvPr id="7" name="Google Shape;115;p13">
              <a:extLst>
                <a:ext uri="{FF2B5EF4-FFF2-40B4-BE49-F238E27FC236}">
                  <a16:creationId xmlns:a16="http://schemas.microsoft.com/office/drawing/2014/main" id="{C109CD33-B1A0-4D31-9D88-3852700B3F07}"/>
                </a:ext>
              </a:extLst>
            </p:cNvPr>
            <p:cNvSpPr/>
            <p:nvPr/>
          </p:nvSpPr>
          <p:spPr>
            <a:xfrm>
              <a:off x="6526810" y="4684668"/>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chemeClr val="tx2">
                <a:lumMod val="60000"/>
                <a:lumOff val="40000"/>
              </a:schemeClr>
            </a:solidFill>
            <a:ln>
              <a:solidFill>
                <a:srgbClr val="4472C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10" y="3694225"/>
              <a:ext cx="1937768" cy="990467"/>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algn="ctr"/>
              <a:r>
                <a:rPr lang="en-US" sz="2400">
                  <a:solidFill>
                    <a:schemeClr val="bg1"/>
                  </a:solidFill>
                  <a:hlinkClick r:id="rId3">
                    <a:extLst>
                      <a:ext uri="{A12FA001-AC4F-418D-AE19-62706E023703}">
                        <ahyp:hlinkClr xmlns:ahyp="http://schemas.microsoft.com/office/drawing/2018/hyperlinkcolor" val="tx"/>
                      </a:ext>
                    </a:extLst>
                  </a:hlinkClick>
                </a:rPr>
                <a:t>Thomas Sedhom's Repo</a:t>
              </a:r>
              <a:endParaRPr lang="en-US" sz="2000">
                <a:solidFill>
                  <a:schemeClr val="bg1"/>
                </a:solidFill>
                <a:hlinkClick r:id="rId3">
                  <a:extLst>
                    <a:ext uri="{A12FA001-AC4F-418D-AE19-62706E023703}">
                      <ahyp:hlinkClr xmlns:ahyp="http://schemas.microsoft.com/office/drawing/2018/hyperlinkcolor" val="tx"/>
                    </a:ext>
                  </a:extLst>
                </a:hlinkClick>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0D754700-0A5B-4F1D-990A-187E3410856C}"/>
              </a:ext>
            </a:extLst>
          </p:cNvPr>
          <p:cNvPicPr>
            <a:picLocks noChangeAspect="1"/>
          </p:cNvPicPr>
          <p:nvPr/>
        </p:nvPicPr>
        <p:blipFill>
          <a:blip r:embed="rId4"/>
          <a:stretch>
            <a:fillRect/>
          </a:stretch>
        </p:blipFill>
        <p:spPr>
          <a:xfrm>
            <a:off x="7132575" y="140792"/>
            <a:ext cx="1651143" cy="834644"/>
          </a:xfrm>
          <a:prstGeom prst="rect">
            <a:avLst/>
          </a:prstGeom>
        </p:spPr>
      </p:pic>
      <p:pic>
        <p:nvPicPr>
          <p:cNvPr id="30" name="Picture 29">
            <a:extLst>
              <a:ext uri="{FF2B5EF4-FFF2-40B4-BE49-F238E27FC236}">
                <a16:creationId xmlns:a16="http://schemas.microsoft.com/office/drawing/2014/main" id="{380C4C89-9CDE-4409-B4D4-EE234D0F78E1}"/>
              </a:ext>
            </a:extLst>
          </p:cNvPr>
          <p:cNvPicPr>
            <a:picLocks noChangeAspect="1"/>
          </p:cNvPicPr>
          <p:nvPr/>
        </p:nvPicPr>
        <p:blipFill rotWithShape="1">
          <a:blip r:embed="rId5"/>
          <a:srcRect l="18672" r="19253"/>
          <a:stretch/>
        </p:blipFill>
        <p:spPr>
          <a:xfrm>
            <a:off x="205739" y="3964691"/>
            <a:ext cx="1156881" cy="1048333"/>
          </a:xfrm>
          <a:prstGeom prst="rect">
            <a:avLst/>
          </a:prstGeom>
        </p:spPr>
      </p:pic>
      <p:pic>
        <p:nvPicPr>
          <p:cNvPr id="31" name="Picture 30">
            <a:extLst>
              <a:ext uri="{FF2B5EF4-FFF2-40B4-BE49-F238E27FC236}">
                <a16:creationId xmlns:a16="http://schemas.microsoft.com/office/drawing/2014/main" id="{50D3DB44-BD1A-45DB-A253-71283F1B7A01}"/>
              </a:ext>
            </a:extLst>
          </p:cNvPr>
          <p:cNvPicPr>
            <a:picLocks noChangeAspect="1"/>
          </p:cNvPicPr>
          <p:nvPr/>
        </p:nvPicPr>
        <p:blipFill>
          <a:blip r:embed="rId6"/>
          <a:stretch>
            <a:fillRect/>
          </a:stretch>
        </p:blipFill>
        <p:spPr>
          <a:xfrm>
            <a:off x="303775" y="138096"/>
            <a:ext cx="2062823" cy="789254"/>
          </a:xfrm>
          <a:prstGeom prst="rect">
            <a:avLst/>
          </a:prstGeom>
        </p:spPr>
      </p:pic>
      <p:grpSp>
        <p:nvGrpSpPr>
          <p:cNvPr id="36" name="Group 35">
            <a:extLst>
              <a:ext uri="{FF2B5EF4-FFF2-40B4-BE49-F238E27FC236}">
                <a16:creationId xmlns:a16="http://schemas.microsoft.com/office/drawing/2014/main" id="{6B3E8E58-5C33-1272-20D1-D5528CBF2867}"/>
              </a:ext>
            </a:extLst>
          </p:cNvPr>
          <p:cNvGrpSpPr/>
          <p:nvPr/>
        </p:nvGrpSpPr>
        <p:grpSpPr>
          <a:xfrm>
            <a:off x="3281459" y="144013"/>
            <a:ext cx="2565021" cy="1351764"/>
            <a:chOff x="3284180" y="89584"/>
            <a:chExt cx="2565021" cy="1351764"/>
          </a:xfrm>
        </p:grpSpPr>
        <p:sp>
          <p:nvSpPr>
            <p:cNvPr id="14" name="Shape">
              <a:extLst>
                <a:ext uri="{FF2B5EF4-FFF2-40B4-BE49-F238E27FC236}">
                  <a16:creationId xmlns:a16="http://schemas.microsoft.com/office/drawing/2014/main" id="{0AF71395-B513-104D-6C5F-5B559FE5FCD6}"/>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5" name="Shape">
              <a:extLst>
                <a:ext uri="{FF2B5EF4-FFF2-40B4-BE49-F238E27FC236}">
                  <a16:creationId xmlns:a16="http://schemas.microsoft.com/office/drawing/2014/main" id="{AE591100-0592-5D15-1271-319EC201EB3D}"/>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6" name="Shape">
              <a:extLst>
                <a:ext uri="{FF2B5EF4-FFF2-40B4-BE49-F238E27FC236}">
                  <a16:creationId xmlns:a16="http://schemas.microsoft.com/office/drawing/2014/main" id="{13532CB7-4361-768D-9173-C1759F1807FE}"/>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17" name="Shape">
              <a:extLst>
                <a:ext uri="{FF2B5EF4-FFF2-40B4-BE49-F238E27FC236}">
                  <a16:creationId xmlns:a16="http://schemas.microsoft.com/office/drawing/2014/main" id="{5403AA5E-4B39-7C29-5EDC-FC1258828A5D}"/>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8" name="Shape">
              <a:extLst>
                <a:ext uri="{FF2B5EF4-FFF2-40B4-BE49-F238E27FC236}">
                  <a16:creationId xmlns:a16="http://schemas.microsoft.com/office/drawing/2014/main" id="{D0C4717F-E2E0-51CF-3A2A-33698C23340C}"/>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19" name="Shape">
              <a:extLst>
                <a:ext uri="{FF2B5EF4-FFF2-40B4-BE49-F238E27FC236}">
                  <a16:creationId xmlns:a16="http://schemas.microsoft.com/office/drawing/2014/main" id="{51DD2325-32E1-0EAA-604B-CBA66342284C}"/>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20" name="Shape">
              <a:extLst>
                <a:ext uri="{FF2B5EF4-FFF2-40B4-BE49-F238E27FC236}">
                  <a16:creationId xmlns:a16="http://schemas.microsoft.com/office/drawing/2014/main" id="{9BE93AB1-B890-B199-848E-C485671B880F}"/>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21" name="Shape">
              <a:extLst>
                <a:ext uri="{FF2B5EF4-FFF2-40B4-BE49-F238E27FC236}">
                  <a16:creationId xmlns:a16="http://schemas.microsoft.com/office/drawing/2014/main" id="{86705DB0-52EA-3661-EBFD-BA747CDEF2E7}"/>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22" name="Shape">
              <a:extLst>
                <a:ext uri="{FF2B5EF4-FFF2-40B4-BE49-F238E27FC236}">
                  <a16:creationId xmlns:a16="http://schemas.microsoft.com/office/drawing/2014/main" id="{ACD839CF-318C-3B86-08C3-1C4AD9E745D2}"/>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23" name="Shape">
              <a:extLst>
                <a:ext uri="{FF2B5EF4-FFF2-40B4-BE49-F238E27FC236}">
                  <a16:creationId xmlns:a16="http://schemas.microsoft.com/office/drawing/2014/main" id="{861BAD1F-E510-45B8-630A-7F7DDEC1B7CA}"/>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24" name="Code">
              <a:extLst>
                <a:ext uri="{FF2B5EF4-FFF2-40B4-BE49-F238E27FC236}">
                  <a16:creationId xmlns:a16="http://schemas.microsoft.com/office/drawing/2014/main" id="{B598FD92-FD9D-8946-EC5A-FF22527D627C}"/>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25" name="Deploy">
              <a:extLst>
                <a:ext uri="{FF2B5EF4-FFF2-40B4-BE49-F238E27FC236}">
                  <a16:creationId xmlns:a16="http://schemas.microsoft.com/office/drawing/2014/main" id="{8D0C9F0B-769F-90A0-41B8-182ABA5DDD6F}"/>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26" name="Plan">
              <a:extLst>
                <a:ext uri="{FF2B5EF4-FFF2-40B4-BE49-F238E27FC236}">
                  <a16:creationId xmlns:a16="http://schemas.microsoft.com/office/drawing/2014/main" id="{A33B7EFF-D972-FC3C-3D5A-13FBE2C930E2}"/>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7" name="Plan">
              <a:extLst>
                <a:ext uri="{FF2B5EF4-FFF2-40B4-BE49-F238E27FC236}">
                  <a16:creationId xmlns:a16="http://schemas.microsoft.com/office/drawing/2014/main" id="{A7CFBFDA-7084-8FEA-A52F-AE5B05B0F851}"/>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28" name="Monitor">
              <a:extLst>
                <a:ext uri="{FF2B5EF4-FFF2-40B4-BE49-F238E27FC236}">
                  <a16:creationId xmlns:a16="http://schemas.microsoft.com/office/drawing/2014/main" id="{4AF93168-2A97-2326-6B94-8F92393B0A93}"/>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32" name="Test">
              <a:extLst>
                <a:ext uri="{FF2B5EF4-FFF2-40B4-BE49-F238E27FC236}">
                  <a16:creationId xmlns:a16="http://schemas.microsoft.com/office/drawing/2014/main" id="{716F1558-0241-4FE3-0178-D04D19F299B2}"/>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33" name="Build">
              <a:extLst>
                <a:ext uri="{FF2B5EF4-FFF2-40B4-BE49-F238E27FC236}">
                  <a16:creationId xmlns:a16="http://schemas.microsoft.com/office/drawing/2014/main" id="{89105135-AF00-E66D-A017-CD908F8DDFAB}"/>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34" name="Operate">
              <a:extLst>
                <a:ext uri="{FF2B5EF4-FFF2-40B4-BE49-F238E27FC236}">
                  <a16:creationId xmlns:a16="http://schemas.microsoft.com/office/drawing/2014/main" id="{DD90AE2F-AF04-2E3D-6CB2-2F7C9712F909}"/>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35" name="Release">
              <a:extLst>
                <a:ext uri="{FF2B5EF4-FFF2-40B4-BE49-F238E27FC236}">
                  <a16:creationId xmlns:a16="http://schemas.microsoft.com/office/drawing/2014/main" id="{36BEC41B-50D3-09CF-0B60-499B16BF54A4}"/>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8066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ExtraBold" panose="00000900000000000000" pitchFamily="2" charset="0"/>
            </a:endParaRPr>
          </a:p>
        </p:txBody>
      </p:sp>
      <p:sp>
        <p:nvSpPr>
          <p:cNvPr id="239" name="Google Shape;239;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ExtraBold" panose="00000900000000000000" pitchFamily="2" charset="0"/>
            </a:endParaRPr>
          </a:p>
        </p:txBody>
      </p:sp>
      <p:sp>
        <p:nvSpPr>
          <p:cNvPr id="240" name="Google Shape;240;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ExtraBold" panose="00000900000000000000" pitchFamily="2" charset="0"/>
            </a:endParaRPr>
          </a:p>
        </p:txBody>
      </p:sp>
      <p:sp>
        <p:nvSpPr>
          <p:cNvPr id="241" name="Google Shape;241;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ExtraBold" panose="00000900000000000000" pitchFamily="2" charset="0"/>
            </a:endParaRPr>
          </a:p>
        </p:txBody>
      </p:sp>
      <p:sp>
        <p:nvSpPr>
          <p:cNvPr id="242" name="Google Shape;242;p28"/>
          <p:cNvSpPr txBox="1">
            <a:spLocks noGrp="1"/>
          </p:cNvSpPr>
          <p:nvPr>
            <p:ph type="subTitle" idx="4"/>
          </p:nvPr>
        </p:nvSpPr>
        <p:spPr>
          <a:xfrm>
            <a:off x="1759874" y="3213476"/>
            <a:ext cx="3121129"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Montserrat ExtraBold" panose="00000900000000000000" pitchFamily="2" charset="0"/>
              </a:rPr>
              <a:t>Tools</a:t>
            </a:r>
            <a:endParaRPr sz="1600">
              <a:latin typeface="Montserrat ExtraBold" panose="00000900000000000000" pitchFamily="2" charset="0"/>
            </a:endParaRPr>
          </a:p>
        </p:txBody>
      </p:sp>
      <p:sp>
        <p:nvSpPr>
          <p:cNvPr id="243" name="Google Shape;243;p28"/>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panose="00000500000000000000" pitchFamily="2" charset="0"/>
              </a:rPr>
              <a:t>All tools to be discussed</a:t>
            </a:r>
            <a:endParaRPr>
              <a:latin typeface="Montserrat" panose="00000500000000000000" pitchFamily="2" charset="0"/>
            </a:endParaRPr>
          </a:p>
        </p:txBody>
      </p:sp>
      <p:sp>
        <p:nvSpPr>
          <p:cNvPr id="244" name="Google Shape;244;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ExtraBold" panose="00000900000000000000" pitchFamily="2" charset="0"/>
              </a:rPr>
              <a:t>Table of Contents</a:t>
            </a:r>
            <a:endParaRPr>
              <a:latin typeface="Montserrat ExtraBold" panose="00000900000000000000" pitchFamily="2" charset="0"/>
            </a:endParaRPr>
          </a:p>
        </p:txBody>
      </p:sp>
      <p:sp>
        <p:nvSpPr>
          <p:cNvPr id="245" name="Google Shape;245;p28"/>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latin typeface="Montserrat ExtraBold" panose="00000900000000000000" pitchFamily="2" charset="0"/>
              </a:rPr>
              <a:t>Introduction</a:t>
            </a:r>
            <a:endParaRPr sz="1600">
              <a:latin typeface="Montserrat ExtraBold" panose="00000900000000000000" pitchFamily="2" charset="0"/>
            </a:endParaRPr>
          </a:p>
        </p:txBody>
      </p:sp>
      <p:sp>
        <p:nvSpPr>
          <p:cNvPr id="246" name="Google Shape;246;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ExtraBold" panose="00000900000000000000" pitchFamily="2" charset="0"/>
              </a:rPr>
              <a:t>1</a:t>
            </a:r>
            <a:endParaRPr>
              <a:latin typeface="Montserrat ExtraBold" panose="00000900000000000000" pitchFamily="2" charset="0"/>
            </a:endParaRPr>
          </a:p>
        </p:txBody>
      </p:sp>
      <p:sp>
        <p:nvSpPr>
          <p:cNvPr id="247" name="Google Shape;247;p28"/>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panose="00000500000000000000" pitchFamily="2" charset="0"/>
              </a:rPr>
              <a:t>Introduction about our presentation</a:t>
            </a:r>
            <a:endParaRPr>
              <a:latin typeface="Montserrat" panose="00000500000000000000" pitchFamily="2" charset="0"/>
            </a:endParaRPr>
          </a:p>
        </p:txBody>
      </p:sp>
      <p:sp>
        <p:nvSpPr>
          <p:cNvPr id="248" name="Google Shape;248;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ExtraBold" panose="00000900000000000000" pitchFamily="2" charset="0"/>
              </a:rPr>
              <a:t>2</a:t>
            </a:r>
            <a:endParaRPr>
              <a:latin typeface="Montserrat ExtraBold" panose="00000900000000000000" pitchFamily="2" charset="0"/>
            </a:endParaRPr>
          </a:p>
        </p:txBody>
      </p:sp>
      <p:sp>
        <p:nvSpPr>
          <p:cNvPr id="249" name="Google Shape;249;p28"/>
          <p:cNvSpPr txBox="1">
            <a:spLocks noGrp="1"/>
          </p:cNvSpPr>
          <p:nvPr>
            <p:ph type="subTitle" idx="8"/>
          </p:nvPr>
        </p:nvSpPr>
        <p:spPr>
          <a:xfrm>
            <a:off x="5742673" y="1833925"/>
            <a:ext cx="2942936"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Montserrat ExtraBold" panose="00000900000000000000" pitchFamily="2" charset="0"/>
              </a:rPr>
              <a:t>Projects</a:t>
            </a:r>
            <a:endParaRPr sz="1600">
              <a:latin typeface="Montserrat ExtraBold" panose="00000900000000000000" pitchFamily="2" charset="0"/>
            </a:endParaRPr>
          </a:p>
        </p:txBody>
      </p:sp>
      <p:sp>
        <p:nvSpPr>
          <p:cNvPr id="250" name="Google Shape;250;p28"/>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panose="00000500000000000000" pitchFamily="2" charset="0"/>
              </a:rPr>
              <a:t>Projects in a nutshell</a:t>
            </a:r>
            <a:endParaRPr>
              <a:latin typeface="Montserrat" panose="00000500000000000000" pitchFamily="2" charset="0"/>
            </a:endParaRPr>
          </a:p>
        </p:txBody>
      </p:sp>
      <p:sp>
        <p:nvSpPr>
          <p:cNvPr id="251" name="Google Shape;251;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ExtraBold" panose="00000900000000000000" pitchFamily="2" charset="0"/>
              </a:rPr>
              <a:t>4</a:t>
            </a:r>
            <a:endParaRPr>
              <a:latin typeface="Montserrat ExtraBold" panose="00000900000000000000" pitchFamily="2" charset="0"/>
            </a:endParaRPr>
          </a:p>
        </p:txBody>
      </p:sp>
      <p:sp>
        <p:nvSpPr>
          <p:cNvPr id="252" name="Google Shape;252;p28"/>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Montserrat ExtraBold" panose="00000900000000000000" pitchFamily="2" charset="0"/>
              </a:rPr>
              <a:t>Summary</a:t>
            </a:r>
            <a:endParaRPr sz="1600">
              <a:latin typeface="Montserrat ExtraBold" panose="00000900000000000000" pitchFamily="2" charset="0"/>
            </a:endParaRPr>
          </a:p>
        </p:txBody>
      </p:sp>
      <p:sp>
        <p:nvSpPr>
          <p:cNvPr id="253" name="Google Shape;253;p28"/>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panose="00000500000000000000" pitchFamily="2" charset="0"/>
              </a:rPr>
              <a:t>Recap of our presentation</a:t>
            </a:r>
            <a:endParaRPr>
              <a:latin typeface="Montserrat" panose="00000500000000000000" pitchFamily="2" charset="0"/>
            </a:endParaRPr>
          </a:p>
        </p:txBody>
      </p:sp>
      <p:sp>
        <p:nvSpPr>
          <p:cNvPr id="254" name="Google Shape;254;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ExtraBold" panose="00000900000000000000" pitchFamily="2" charset="0"/>
              </a:rPr>
              <a:t>3</a:t>
            </a:r>
            <a:endParaRPr>
              <a:latin typeface="Montserrat ExtraBold" panose="00000900000000000000"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037EA8-927B-225F-B9B1-87F7F7353D79}"/>
              </a:ext>
            </a:extLst>
          </p:cNvPr>
          <p:cNvPicPr>
            <a:picLocks noChangeAspect="1"/>
          </p:cNvPicPr>
          <p:nvPr/>
        </p:nvPicPr>
        <p:blipFill>
          <a:blip r:embed="rId2"/>
          <a:stretch>
            <a:fillRect/>
          </a:stretch>
        </p:blipFill>
        <p:spPr>
          <a:xfrm>
            <a:off x="783318" y="440616"/>
            <a:ext cx="7577363" cy="4262267"/>
          </a:xfrm>
          <a:prstGeom prst="rect">
            <a:avLst/>
          </a:prstGeom>
        </p:spPr>
      </p:pic>
    </p:spTree>
    <p:extLst>
      <p:ext uri="{BB962C8B-B14F-4D97-AF65-F5344CB8AC3E}">
        <p14:creationId xmlns:p14="http://schemas.microsoft.com/office/powerpoint/2010/main" val="168922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037EA8-927B-225F-B9B1-87F7F7353D79}"/>
              </a:ext>
            </a:extLst>
          </p:cNvPr>
          <p:cNvPicPr>
            <a:picLocks noChangeAspect="1"/>
          </p:cNvPicPr>
          <p:nvPr/>
        </p:nvPicPr>
        <p:blipFill>
          <a:blip r:embed="rId2"/>
          <a:stretch>
            <a:fillRect/>
          </a:stretch>
        </p:blipFill>
        <p:spPr>
          <a:xfrm>
            <a:off x="783318" y="440616"/>
            <a:ext cx="7577363" cy="4262267"/>
          </a:xfrm>
          <a:prstGeom prst="rect">
            <a:avLst/>
          </a:prstGeom>
        </p:spPr>
      </p:pic>
    </p:spTree>
    <p:extLst>
      <p:ext uri="{BB962C8B-B14F-4D97-AF65-F5344CB8AC3E}">
        <p14:creationId xmlns:p14="http://schemas.microsoft.com/office/powerpoint/2010/main" val="266142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311699" y="555600"/>
            <a:ext cx="3146023" cy="755700"/>
          </a:xfrm>
        </p:spPr>
        <p:txBody>
          <a:bodyPr/>
          <a:lstStyle/>
          <a:p>
            <a:r>
              <a:rPr lang="en-US" dirty="0">
                <a:latin typeface="Montserrat ExtraBold" panose="00000900000000000000" pitchFamily="2" charset="0"/>
              </a:rPr>
              <a:t>Kubernetes</a:t>
            </a:r>
            <a:br>
              <a:rPr lang="en-US" dirty="0">
                <a:latin typeface="Montserrat ExtraBold" panose="00000900000000000000" pitchFamily="2" charset="0"/>
              </a:rPr>
            </a:br>
            <a:r>
              <a:rPr lang="en-US" dirty="0">
                <a:latin typeface="Montserrat ExtraBold" panose="00000900000000000000" pitchFamily="2" charset="0"/>
              </a:rPr>
              <a:t>(</a:t>
            </a:r>
            <a:r>
              <a:rPr lang="en-US" sz="1600" dirty="0">
                <a:latin typeface="Montserrat ExtraBold" panose="00000900000000000000" pitchFamily="2" charset="0"/>
              </a:rPr>
              <a:t>container orchestration</a:t>
            </a:r>
            <a:r>
              <a:rPr lang="en-US" dirty="0">
                <a:latin typeface="Montserrat ExtraBold" panose="00000900000000000000" pitchFamily="2" charset="0"/>
              </a:rPr>
              <a:t>)</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700" y="1645286"/>
            <a:ext cx="4260300" cy="2923714"/>
          </a:xfrm>
        </p:spPr>
        <p:txBody>
          <a:bodyPr/>
          <a:lstStyle/>
          <a:p>
            <a:pPr>
              <a:lnSpc>
                <a:spcPct val="150000"/>
              </a:lnSpc>
            </a:pPr>
            <a:r>
              <a:rPr lang="en-US" dirty="0">
                <a:latin typeface="Montserrat" panose="00000500000000000000" pitchFamily="2" charset="0"/>
              </a:rPr>
              <a:t>Manages, scales, and orchestrates containers across clusters.</a:t>
            </a:r>
          </a:p>
          <a:p>
            <a:pPr>
              <a:lnSpc>
                <a:spcPct val="150000"/>
              </a:lnSpc>
            </a:pPr>
            <a:r>
              <a:rPr lang="en-US" dirty="0">
                <a:latin typeface="Montserrat" panose="00000500000000000000" pitchFamily="2" charset="0"/>
              </a:rPr>
              <a:t>Supports automated rollouts, rollbacks, and scaling of applications.</a:t>
            </a:r>
          </a:p>
          <a:p>
            <a:pPr>
              <a:lnSpc>
                <a:spcPct val="150000"/>
              </a:lnSpc>
            </a:pPr>
            <a:r>
              <a:rPr lang="en-US" dirty="0">
                <a:latin typeface="Montserrat" panose="00000500000000000000" pitchFamily="2" charset="0"/>
              </a:rPr>
              <a:t>Monitors and ensures Self-healing (restarts failed containers).</a:t>
            </a:r>
          </a:p>
          <a:p>
            <a:pPr>
              <a:lnSpc>
                <a:spcPct val="150000"/>
              </a:lnSpc>
            </a:pPr>
            <a:r>
              <a:rPr lang="en-US" dirty="0">
                <a:latin typeface="Montserrat" panose="00000500000000000000" pitchFamily="2" charset="0"/>
              </a:rPr>
              <a:t>Ideal for running microservices-based applications in production.</a:t>
            </a:r>
          </a:p>
          <a:p>
            <a:pPr>
              <a:lnSpc>
                <a:spcPct val="150000"/>
              </a:lnSpc>
            </a:pPr>
            <a:r>
              <a:rPr lang="en-GB" dirty="0">
                <a:latin typeface="Montserrat" panose="00000500000000000000" pitchFamily="2" charset="0"/>
              </a:rPr>
              <a:t>Load Balancing, Kubernetes distributes traffic among containers to ensure optimal resource use.</a:t>
            </a:r>
            <a:endParaRPr lang="en-US" dirty="0">
              <a:latin typeface="Montserrat" panose="00000500000000000000" pitchFamily="2" charset="0"/>
            </a:endParaRPr>
          </a:p>
        </p:txBody>
      </p:sp>
      <p:pic>
        <p:nvPicPr>
          <p:cNvPr id="7170" name="Picture 2" descr="Kubernetes 1.21 Grows Innovative New Features">
            <a:extLst>
              <a:ext uri="{FF2B5EF4-FFF2-40B4-BE49-F238E27FC236}">
                <a16:creationId xmlns:a16="http://schemas.microsoft.com/office/drawing/2014/main" id="{EDECCA42-0268-44B5-BD18-EC5A7FD8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917" y="1972735"/>
            <a:ext cx="2655030" cy="227340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C3BBAC86-C5BC-4476-85EF-2B8D9E5370C4}"/>
              </a:ext>
            </a:extLst>
          </p:cNvPr>
          <p:cNvGrpSpPr/>
          <p:nvPr/>
        </p:nvGrpSpPr>
        <p:grpSpPr>
          <a:xfrm>
            <a:off x="3784364" y="105214"/>
            <a:ext cx="2565021" cy="1351764"/>
            <a:chOff x="3284180" y="89584"/>
            <a:chExt cx="2565021" cy="1351764"/>
          </a:xfrm>
        </p:grpSpPr>
        <p:sp>
          <p:nvSpPr>
            <p:cNvPr id="78" name="Shape">
              <a:extLst>
                <a:ext uri="{FF2B5EF4-FFF2-40B4-BE49-F238E27FC236}">
                  <a16:creationId xmlns:a16="http://schemas.microsoft.com/office/drawing/2014/main" id="{DB51B6A0-5112-415E-A66C-4386E21F03D2}"/>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9" name="Shape">
              <a:extLst>
                <a:ext uri="{FF2B5EF4-FFF2-40B4-BE49-F238E27FC236}">
                  <a16:creationId xmlns:a16="http://schemas.microsoft.com/office/drawing/2014/main" id="{3C70B8C2-970A-4D93-8F40-2DFC061A80A3}"/>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0" name="Shape">
              <a:extLst>
                <a:ext uri="{FF2B5EF4-FFF2-40B4-BE49-F238E27FC236}">
                  <a16:creationId xmlns:a16="http://schemas.microsoft.com/office/drawing/2014/main" id="{6FABF9D4-333B-49B5-AC16-6ECC15D3BC18}"/>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108FAFD1-6782-410C-BE32-72CAF5DED271}"/>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3C57FA5D-C01C-4E95-B9DD-C11F1E7EFC8F}"/>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31AFBC1B-D76E-4EC2-ABE2-AB8ADA0FA552}"/>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6FDA97ED-6CD0-46D2-93E6-48BE9B54A735}"/>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6643CD1B-E3AE-4F7E-BB26-380E818713DB}"/>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DE88A4EF-BE55-4B72-96D5-94EBE247646F}"/>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BB5CE6A3-A31D-4A51-860C-B21E5607A7B7}"/>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Code">
              <a:extLst>
                <a:ext uri="{FF2B5EF4-FFF2-40B4-BE49-F238E27FC236}">
                  <a16:creationId xmlns:a16="http://schemas.microsoft.com/office/drawing/2014/main" id="{5C3105C9-9466-483E-8F40-05D986A7EA5B}"/>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89" name="Deploy">
              <a:extLst>
                <a:ext uri="{FF2B5EF4-FFF2-40B4-BE49-F238E27FC236}">
                  <a16:creationId xmlns:a16="http://schemas.microsoft.com/office/drawing/2014/main" id="{1E780740-57AE-4D02-B59F-56450DEFDD1B}"/>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0" name="Plan">
              <a:extLst>
                <a:ext uri="{FF2B5EF4-FFF2-40B4-BE49-F238E27FC236}">
                  <a16:creationId xmlns:a16="http://schemas.microsoft.com/office/drawing/2014/main" id="{D48A70D3-03D0-409E-B74F-176487CE59B3}"/>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1" name="Plan">
              <a:extLst>
                <a:ext uri="{FF2B5EF4-FFF2-40B4-BE49-F238E27FC236}">
                  <a16:creationId xmlns:a16="http://schemas.microsoft.com/office/drawing/2014/main" id="{2F70DB9F-E72F-4AA9-A07A-4C6E99FFA3AB}"/>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2" name="Monitor">
              <a:extLst>
                <a:ext uri="{FF2B5EF4-FFF2-40B4-BE49-F238E27FC236}">
                  <a16:creationId xmlns:a16="http://schemas.microsoft.com/office/drawing/2014/main" id="{EB875AEB-AECF-4E4D-94CD-C7DFED05E9B8}"/>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3" name="Test">
              <a:extLst>
                <a:ext uri="{FF2B5EF4-FFF2-40B4-BE49-F238E27FC236}">
                  <a16:creationId xmlns:a16="http://schemas.microsoft.com/office/drawing/2014/main" id="{3BD00E32-3532-4C2E-B0EB-82347070DB6F}"/>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4" name="Build">
              <a:extLst>
                <a:ext uri="{FF2B5EF4-FFF2-40B4-BE49-F238E27FC236}">
                  <a16:creationId xmlns:a16="http://schemas.microsoft.com/office/drawing/2014/main" id="{31C8B3FC-08A2-4477-9810-FE0A5E4A15AF}"/>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5" name="Operate">
              <a:extLst>
                <a:ext uri="{FF2B5EF4-FFF2-40B4-BE49-F238E27FC236}">
                  <a16:creationId xmlns:a16="http://schemas.microsoft.com/office/drawing/2014/main" id="{C3BA4C11-D9BD-452A-97A5-481D2C9E6678}"/>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6" name="Release">
              <a:extLst>
                <a:ext uri="{FF2B5EF4-FFF2-40B4-BE49-F238E27FC236}">
                  <a16:creationId xmlns:a16="http://schemas.microsoft.com/office/drawing/2014/main" id="{FF8D2F91-7731-4CC4-8333-2507474B6639}"/>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dirty="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814404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pic>
        <p:nvPicPr>
          <p:cNvPr id="3" name="Picture 2">
            <a:extLst>
              <a:ext uri="{FF2B5EF4-FFF2-40B4-BE49-F238E27FC236}">
                <a16:creationId xmlns:a16="http://schemas.microsoft.com/office/drawing/2014/main" id="{49AEEE89-FC64-5B85-3DDF-CCBD6D0D2A95}"/>
              </a:ext>
            </a:extLst>
          </p:cNvPr>
          <p:cNvPicPr>
            <a:picLocks noChangeAspect="1"/>
          </p:cNvPicPr>
          <p:nvPr/>
        </p:nvPicPr>
        <p:blipFill>
          <a:blip r:embed="rId3"/>
          <a:stretch>
            <a:fillRect/>
          </a:stretch>
        </p:blipFill>
        <p:spPr>
          <a:xfrm>
            <a:off x="0" y="289730"/>
            <a:ext cx="9144000" cy="4564039"/>
          </a:xfrm>
          <a:prstGeom prst="rect">
            <a:avLst/>
          </a:prstGeom>
        </p:spPr>
      </p:pic>
    </p:spTree>
    <p:extLst>
      <p:ext uri="{BB962C8B-B14F-4D97-AF65-F5344CB8AC3E}">
        <p14:creationId xmlns:p14="http://schemas.microsoft.com/office/powerpoint/2010/main" val="3272241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3876-5FA7-7295-5B87-511168BA6136}"/>
              </a:ext>
            </a:extLst>
          </p:cNvPr>
          <p:cNvSpPr>
            <a:spLocks noGrp="1"/>
          </p:cNvSpPr>
          <p:nvPr>
            <p:ph type="title"/>
          </p:nvPr>
        </p:nvSpPr>
        <p:spPr>
          <a:xfrm>
            <a:off x="2593792" y="0"/>
            <a:ext cx="3377162" cy="755700"/>
          </a:xfrm>
        </p:spPr>
        <p:txBody>
          <a:bodyPr/>
          <a:lstStyle/>
          <a:p>
            <a:r>
              <a:rPr lang="en-US" dirty="0"/>
              <a:t>Kubernetes File Structure</a:t>
            </a:r>
            <a:endParaRPr lang="en-GB" dirty="0"/>
          </a:p>
        </p:txBody>
      </p:sp>
      <p:pic>
        <p:nvPicPr>
          <p:cNvPr id="5" name="Picture 4">
            <a:extLst>
              <a:ext uri="{FF2B5EF4-FFF2-40B4-BE49-F238E27FC236}">
                <a16:creationId xmlns:a16="http://schemas.microsoft.com/office/drawing/2014/main" id="{1940A933-1F80-46DD-651F-FE28FB624005}"/>
              </a:ext>
            </a:extLst>
          </p:cNvPr>
          <p:cNvPicPr>
            <a:picLocks noChangeAspect="1"/>
          </p:cNvPicPr>
          <p:nvPr/>
        </p:nvPicPr>
        <p:blipFill>
          <a:blip r:embed="rId2"/>
          <a:stretch>
            <a:fillRect/>
          </a:stretch>
        </p:blipFill>
        <p:spPr>
          <a:xfrm>
            <a:off x="1087211" y="1481504"/>
            <a:ext cx="6735115" cy="2180492"/>
          </a:xfrm>
          <a:prstGeom prst="rect">
            <a:avLst/>
          </a:prstGeom>
        </p:spPr>
      </p:pic>
    </p:spTree>
    <p:extLst>
      <p:ext uri="{BB962C8B-B14F-4D97-AF65-F5344CB8AC3E}">
        <p14:creationId xmlns:p14="http://schemas.microsoft.com/office/powerpoint/2010/main" val="2960723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pSp>
        <p:nvGrpSpPr>
          <p:cNvPr id="6" name="Group 5">
            <a:extLst>
              <a:ext uri="{FF2B5EF4-FFF2-40B4-BE49-F238E27FC236}">
                <a16:creationId xmlns:a16="http://schemas.microsoft.com/office/drawing/2014/main" id="{FDC87ED1-E223-4D2E-8418-54DB142FD163}"/>
              </a:ext>
            </a:extLst>
          </p:cNvPr>
          <p:cNvGrpSpPr/>
          <p:nvPr/>
        </p:nvGrpSpPr>
        <p:grpSpPr>
          <a:xfrm>
            <a:off x="2723374" y="1707388"/>
            <a:ext cx="3687822" cy="2572542"/>
            <a:chOff x="6526810" y="3694225"/>
            <a:chExt cx="1938520" cy="1478627"/>
          </a:xfrm>
        </p:grpSpPr>
        <p:sp>
          <p:nvSpPr>
            <p:cNvPr id="7" name="Google Shape;115;p13">
              <a:extLst>
                <a:ext uri="{FF2B5EF4-FFF2-40B4-BE49-F238E27FC236}">
                  <a16:creationId xmlns:a16="http://schemas.microsoft.com/office/drawing/2014/main" id="{C109CD33-B1A0-4D31-9D88-3852700B3F07}"/>
                </a:ext>
              </a:extLst>
            </p:cNvPr>
            <p:cNvSpPr/>
            <p:nvPr/>
          </p:nvSpPr>
          <p:spPr>
            <a:xfrm>
              <a:off x="6526810" y="4684668"/>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chemeClr val="tx2">
                <a:lumMod val="60000"/>
                <a:lumOff val="40000"/>
              </a:schemeClr>
            </a:solidFill>
            <a:ln>
              <a:solidFill>
                <a:srgbClr val="4472C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10" y="3694225"/>
              <a:ext cx="1937768" cy="990467"/>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algn="ctr"/>
              <a:r>
                <a:rPr lang="en-US" sz="2400" dirty="0">
                  <a:solidFill>
                    <a:schemeClr val="bg1"/>
                  </a:solidFill>
                  <a:hlinkClick r:id="rId3">
                    <a:extLst>
                      <a:ext uri="{A12FA001-AC4F-418D-AE19-62706E023703}">
                        <ahyp:hlinkClr xmlns:ahyp="http://schemas.microsoft.com/office/drawing/2018/hyperlinkcolor" val="tx"/>
                      </a:ext>
                    </a:extLst>
                  </a:hlinkClick>
                </a:rPr>
                <a:t>Mohamed Samy's Repo</a:t>
              </a:r>
              <a:endParaRPr lang="en-US" sz="2000" dirty="0">
                <a:solidFill>
                  <a:schemeClr val="bg1"/>
                </a:solidFill>
                <a:hlinkClick r:id="rId4">
                  <a:extLst>
                    <a:ext uri="{A12FA001-AC4F-418D-AE19-62706E023703}">
                      <ahyp:hlinkClr xmlns:ahyp="http://schemas.microsoft.com/office/drawing/2018/hyperlinkcolor" val="tx"/>
                    </a:ext>
                  </a:extLst>
                </a:hlinkClick>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0D754700-0A5B-4F1D-990A-187E3410856C}"/>
              </a:ext>
            </a:extLst>
          </p:cNvPr>
          <p:cNvPicPr>
            <a:picLocks noChangeAspect="1"/>
          </p:cNvPicPr>
          <p:nvPr/>
        </p:nvPicPr>
        <p:blipFill>
          <a:blip r:embed="rId5"/>
          <a:stretch>
            <a:fillRect/>
          </a:stretch>
        </p:blipFill>
        <p:spPr>
          <a:xfrm>
            <a:off x="7132575" y="140792"/>
            <a:ext cx="1651143" cy="834644"/>
          </a:xfrm>
          <a:prstGeom prst="rect">
            <a:avLst/>
          </a:prstGeom>
        </p:spPr>
      </p:pic>
      <p:pic>
        <p:nvPicPr>
          <p:cNvPr id="30" name="Picture 29">
            <a:extLst>
              <a:ext uri="{FF2B5EF4-FFF2-40B4-BE49-F238E27FC236}">
                <a16:creationId xmlns:a16="http://schemas.microsoft.com/office/drawing/2014/main" id="{380C4C89-9CDE-4409-B4D4-EE234D0F78E1}"/>
              </a:ext>
            </a:extLst>
          </p:cNvPr>
          <p:cNvPicPr>
            <a:picLocks noChangeAspect="1"/>
          </p:cNvPicPr>
          <p:nvPr/>
        </p:nvPicPr>
        <p:blipFill rotWithShape="1">
          <a:blip r:embed="rId6"/>
          <a:srcRect l="18672" r="19253"/>
          <a:stretch/>
        </p:blipFill>
        <p:spPr>
          <a:xfrm>
            <a:off x="205739" y="3964691"/>
            <a:ext cx="1156881" cy="1048333"/>
          </a:xfrm>
          <a:prstGeom prst="rect">
            <a:avLst/>
          </a:prstGeom>
        </p:spPr>
      </p:pic>
      <p:pic>
        <p:nvPicPr>
          <p:cNvPr id="31" name="Picture 30">
            <a:extLst>
              <a:ext uri="{FF2B5EF4-FFF2-40B4-BE49-F238E27FC236}">
                <a16:creationId xmlns:a16="http://schemas.microsoft.com/office/drawing/2014/main" id="{50D3DB44-BD1A-45DB-A253-71283F1B7A01}"/>
              </a:ext>
            </a:extLst>
          </p:cNvPr>
          <p:cNvPicPr>
            <a:picLocks noChangeAspect="1"/>
          </p:cNvPicPr>
          <p:nvPr/>
        </p:nvPicPr>
        <p:blipFill>
          <a:blip r:embed="rId7"/>
          <a:stretch>
            <a:fillRect/>
          </a:stretch>
        </p:blipFill>
        <p:spPr>
          <a:xfrm>
            <a:off x="303775" y="138096"/>
            <a:ext cx="2062823" cy="789254"/>
          </a:xfrm>
          <a:prstGeom prst="rect">
            <a:avLst/>
          </a:prstGeom>
        </p:spPr>
      </p:pic>
      <p:grpSp>
        <p:nvGrpSpPr>
          <p:cNvPr id="49" name="Group 48">
            <a:extLst>
              <a:ext uri="{FF2B5EF4-FFF2-40B4-BE49-F238E27FC236}">
                <a16:creationId xmlns:a16="http://schemas.microsoft.com/office/drawing/2014/main" id="{5A6196CF-4294-A8E6-1BC3-B240986F604E}"/>
              </a:ext>
            </a:extLst>
          </p:cNvPr>
          <p:cNvGrpSpPr/>
          <p:nvPr/>
        </p:nvGrpSpPr>
        <p:grpSpPr>
          <a:xfrm>
            <a:off x="3487378" y="114651"/>
            <a:ext cx="2565021" cy="1351764"/>
            <a:chOff x="3284180" y="89584"/>
            <a:chExt cx="2565021" cy="1351764"/>
          </a:xfrm>
        </p:grpSpPr>
        <p:sp>
          <p:nvSpPr>
            <p:cNvPr id="50" name="Shape">
              <a:extLst>
                <a:ext uri="{FF2B5EF4-FFF2-40B4-BE49-F238E27FC236}">
                  <a16:creationId xmlns:a16="http://schemas.microsoft.com/office/drawing/2014/main" id="{0B36319D-74A4-D158-C5F6-6398756CBD2B}"/>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1" name="Shape">
              <a:extLst>
                <a:ext uri="{FF2B5EF4-FFF2-40B4-BE49-F238E27FC236}">
                  <a16:creationId xmlns:a16="http://schemas.microsoft.com/office/drawing/2014/main" id="{DB073716-AD2E-E833-10A9-87192E360FA5}"/>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2" name="Shape">
              <a:extLst>
                <a:ext uri="{FF2B5EF4-FFF2-40B4-BE49-F238E27FC236}">
                  <a16:creationId xmlns:a16="http://schemas.microsoft.com/office/drawing/2014/main" id="{20E1E653-15D3-3F9F-9D96-56B21FA16B74}"/>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53" name="Shape">
              <a:extLst>
                <a:ext uri="{FF2B5EF4-FFF2-40B4-BE49-F238E27FC236}">
                  <a16:creationId xmlns:a16="http://schemas.microsoft.com/office/drawing/2014/main" id="{A81EE610-D18C-05CE-4D43-7FBD34BAF452}"/>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4" name="Shape">
              <a:extLst>
                <a:ext uri="{FF2B5EF4-FFF2-40B4-BE49-F238E27FC236}">
                  <a16:creationId xmlns:a16="http://schemas.microsoft.com/office/drawing/2014/main" id="{4FDF168A-C4B4-63CD-5FB4-3AC3859AC421}"/>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5" name="Shape">
              <a:extLst>
                <a:ext uri="{FF2B5EF4-FFF2-40B4-BE49-F238E27FC236}">
                  <a16:creationId xmlns:a16="http://schemas.microsoft.com/office/drawing/2014/main" id="{93539D05-DF22-6330-378B-3D41B4FF0BE9}"/>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6" name="Shape">
              <a:extLst>
                <a:ext uri="{FF2B5EF4-FFF2-40B4-BE49-F238E27FC236}">
                  <a16:creationId xmlns:a16="http://schemas.microsoft.com/office/drawing/2014/main" id="{14585E00-4F41-176B-7530-4429D96F3CCE}"/>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7" name="Shape">
              <a:extLst>
                <a:ext uri="{FF2B5EF4-FFF2-40B4-BE49-F238E27FC236}">
                  <a16:creationId xmlns:a16="http://schemas.microsoft.com/office/drawing/2014/main" id="{15F559D6-FF8E-700A-8280-E37CAC8F42F9}"/>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8" name="Shape">
              <a:extLst>
                <a:ext uri="{FF2B5EF4-FFF2-40B4-BE49-F238E27FC236}">
                  <a16:creationId xmlns:a16="http://schemas.microsoft.com/office/drawing/2014/main" id="{4795DF47-0B56-67A6-891A-86DBBE320258}"/>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9" name="Shape">
              <a:extLst>
                <a:ext uri="{FF2B5EF4-FFF2-40B4-BE49-F238E27FC236}">
                  <a16:creationId xmlns:a16="http://schemas.microsoft.com/office/drawing/2014/main" id="{9D81AB7C-3A6C-22D5-F508-D868677C11E6}"/>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0" name="Code">
              <a:extLst>
                <a:ext uri="{FF2B5EF4-FFF2-40B4-BE49-F238E27FC236}">
                  <a16:creationId xmlns:a16="http://schemas.microsoft.com/office/drawing/2014/main" id="{6974EF52-EA94-C418-902A-015A1E085A71}"/>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61" name="Deploy">
              <a:extLst>
                <a:ext uri="{FF2B5EF4-FFF2-40B4-BE49-F238E27FC236}">
                  <a16:creationId xmlns:a16="http://schemas.microsoft.com/office/drawing/2014/main" id="{DC2F783E-3EC5-FAF5-2562-AE1A33BAD017}"/>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62" name="Plan">
              <a:extLst>
                <a:ext uri="{FF2B5EF4-FFF2-40B4-BE49-F238E27FC236}">
                  <a16:creationId xmlns:a16="http://schemas.microsoft.com/office/drawing/2014/main" id="{D0A6E0AA-3B11-D9C0-FE57-98B446E5A613}"/>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3" name="Plan">
              <a:extLst>
                <a:ext uri="{FF2B5EF4-FFF2-40B4-BE49-F238E27FC236}">
                  <a16:creationId xmlns:a16="http://schemas.microsoft.com/office/drawing/2014/main" id="{B89023DF-7BC1-4CF3-F1E7-F08979F66363}"/>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4" name="Monitor">
              <a:extLst>
                <a:ext uri="{FF2B5EF4-FFF2-40B4-BE49-F238E27FC236}">
                  <a16:creationId xmlns:a16="http://schemas.microsoft.com/office/drawing/2014/main" id="{9A410737-068E-2C59-2D9E-64AAE2E0F92B}"/>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65" name="Test">
              <a:extLst>
                <a:ext uri="{FF2B5EF4-FFF2-40B4-BE49-F238E27FC236}">
                  <a16:creationId xmlns:a16="http://schemas.microsoft.com/office/drawing/2014/main" id="{15DD8B3A-412E-895B-76CB-6AC41271DB51}"/>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66" name="Build">
              <a:extLst>
                <a:ext uri="{FF2B5EF4-FFF2-40B4-BE49-F238E27FC236}">
                  <a16:creationId xmlns:a16="http://schemas.microsoft.com/office/drawing/2014/main" id="{B1E383DA-0DA8-187E-D79A-E0344D7B3E6F}"/>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67" name="Operate">
              <a:extLst>
                <a:ext uri="{FF2B5EF4-FFF2-40B4-BE49-F238E27FC236}">
                  <a16:creationId xmlns:a16="http://schemas.microsoft.com/office/drawing/2014/main" id="{C00564AA-35AF-3E9C-FA50-66D5D716B337}"/>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68" name="Release">
              <a:extLst>
                <a:ext uri="{FF2B5EF4-FFF2-40B4-BE49-F238E27FC236}">
                  <a16:creationId xmlns:a16="http://schemas.microsoft.com/office/drawing/2014/main" id="{DCB28C2C-9A7F-0C61-FA0C-BC780B827998}"/>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dirty="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684285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374100" y="767872"/>
            <a:ext cx="2808000" cy="755700"/>
          </a:xfrm>
        </p:spPr>
        <p:txBody>
          <a:bodyPr/>
          <a:lstStyle/>
          <a:p>
            <a:r>
              <a:rPr lang="en-US">
                <a:latin typeface="Montserrat ExtraBold"/>
              </a:rPr>
              <a:t>Helm</a:t>
            </a:r>
            <a:endParaRPr lang="en-US">
              <a:latin typeface="Montserrat ExtraBold" panose="00000900000000000000" pitchFamily="2" charset="0"/>
            </a:endParaRP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03536" y="1686107"/>
            <a:ext cx="4260300" cy="2923714"/>
          </a:xfrm>
        </p:spPr>
        <p:txBody>
          <a:bodyPr/>
          <a:lstStyle/>
          <a:p>
            <a:pPr>
              <a:lnSpc>
                <a:spcPct val="150000"/>
              </a:lnSpc>
            </a:pPr>
            <a:r>
              <a:rPr lang="en-US" sz="1400">
                <a:solidFill>
                  <a:schemeClr val="tx1"/>
                </a:solidFill>
              </a:rPr>
              <a:t>Helm is a package manager for Kubernetes that simplifies the deployment of applications by allowing you to define, install, and upgrade even the most complex Kubernetes applications using charts (preconfigured Kubernetes resources bundled into a single package)</a:t>
            </a:r>
          </a:p>
        </p:txBody>
      </p:sp>
      <p:pic>
        <p:nvPicPr>
          <p:cNvPr id="7170" name="Picture 2" descr="A blue logo with a wheel&#10;&#10;Description automatically generated">
            <a:extLst>
              <a:ext uri="{FF2B5EF4-FFF2-40B4-BE49-F238E27FC236}">
                <a16:creationId xmlns:a16="http://schemas.microsoft.com/office/drawing/2014/main" id="{EDECCA42-0268-44B5-BD18-EC5A7FD89383}"/>
              </a:ext>
            </a:extLst>
          </p:cNvPr>
          <p:cNvPicPr>
            <a:picLocks noChangeAspect="1" noChangeArrowheads="1"/>
          </p:cNvPicPr>
          <p:nvPr/>
        </p:nvPicPr>
        <p:blipFill>
          <a:blip r:embed="rId2"/>
          <a:srcRect/>
          <a:stretch>
            <a:fillRect/>
          </a:stretch>
        </p:blipFill>
        <p:spPr bwMode="auto">
          <a:xfrm>
            <a:off x="4569710" y="1448820"/>
            <a:ext cx="4263394" cy="283954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C3BBAC86-C5BC-4476-85EF-2B8D9E5370C4}"/>
              </a:ext>
            </a:extLst>
          </p:cNvPr>
          <p:cNvGrpSpPr/>
          <p:nvPr/>
        </p:nvGrpSpPr>
        <p:grpSpPr>
          <a:xfrm>
            <a:off x="3284180" y="89584"/>
            <a:ext cx="2565021" cy="1351764"/>
            <a:chOff x="3284180" y="89584"/>
            <a:chExt cx="2565021" cy="1351764"/>
          </a:xfrm>
        </p:grpSpPr>
        <p:sp>
          <p:nvSpPr>
            <p:cNvPr id="78" name="Shape">
              <a:extLst>
                <a:ext uri="{FF2B5EF4-FFF2-40B4-BE49-F238E27FC236}">
                  <a16:creationId xmlns:a16="http://schemas.microsoft.com/office/drawing/2014/main" id="{DB51B6A0-5112-415E-A66C-4386E21F03D2}"/>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9" name="Shape">
              <a:extLst>
                <a:ext uri="{FF2B5EF4-FFF2-40B4-BE49-F238E27FC236}">
                  <a16:creationId xmlns:a16="http://schemas.microsoft.com/office/drawing/2014/main" id="{3C70B8C2-970A-4D93-8F40-2DFC061A80A3}"/>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0" name="Shape">
              <a:extLst>
                <a:ext uri="{FF2B5EF4-FFF2-40B4-BE49-F238E27FC236}">
                  <a16:creationId xmlns:a16="http://schemas.microsoft.com/office/drawing/2014/main" id="{6FABF9D4-333B-49B5-AC16-6ECC15D3BC18}"/>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108FAFD1-6782-410C-BE32-72CAF5DED271}"/>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3C57FA5D-C01C-4E95-B9DD-C11F1E7EFC8F}"/>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31AFBC1B-D76E-4EC2-ABE2-AB8ADA0FA552}"/>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6FDA97ED-6CD0-46D2-93E6-48BE9B54A735}"/>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6643CD1B-E3AE-4F7E-BB26-380E818713DB}"/>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DE88A4EF-BE55-4B72-96D5-94EBE247646F}"/>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BB5CE6A3-A31D-4A51-860C-B21E5607A7B7}"/>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Code">
              <a:extLst>
                <a:ext uri="{FF2B5EF4-FFF2-40B4-BE49-F238E27FC236}">
                  <a16:creationId xmlns:a16="http://schemas.microsoft.com/office/drawing/2014/main" id="{5C3105C9-9466-483E-8F40-05D986A7EA5B}"/>
                </a:ext>
              </a:extLst>
            </p:cNvPr>
            <p:cNvSpPr txBox="1"/>
            <p:nvPr/>
          </p:nvSpPr>
          <p:spPr>
            <a:xfrm>
              <a:off x="3645187" y="102450"/>
              <a:ext cx="44301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89" name="Deploy">
              <a:extLst>
                <a:ext uri="{FF2B5EF4-FFF2-40B4-BE49-F238E27FC236}">
                  <a16:creationId xmlns:a16="http://schemas.microsoft.com/office/drawing/2014/main" id="{1E780740-57AE-4D02-B59F-56450DEFDD1B}"/>
                </a:ext>
              </a:extLst>
            </p:cNvPr>
            <p:cNvSpPr txBox="1"/>
            <p:nvPr/>
          </p:nvSpPr>
          <p:spPr>
            <a:xfrm>
              <a:off x="4990287" y="92335"/>
              <a:ext cx="585422"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0" name="Plan">
              <a:extLst>
                <a:ext uri="{FF2B5EF4-FFF2-40B4-BE49-F238E27FC236}">
                  <a16:creationId xmlns:a16="http://schemas.microsoft.com/office/drawing/2014/main" id="{D48A70D3-03D0-409E-B74F-176487CE59B3}"/>
                </a:ext>
              </a:extLst>
            </p:cNvPr>
            <p:cNvSpPr txBox="1"/>
            <p:nvPr/>
          </p:nvSpPr>
          <p:spPr>
            <a:xfrm rot="2755754">
              <a:off x="4095752" y="333450"/>
              <a:ext cx="441497"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1" name="Plan">
              <a:extLst>
                <a:ext uri="{FF2B5EF4-FFF2-40B4-BE49-F238E27FC236}">
                  <a16:creationId xmlns:a16="http://schemas.microsoft.com/office/drawing/2014/main" id="{2F70DB9F-E72F-4AA9-A07A-4C6E99FFA3AB}"/>
                </a:ext>
              </a:extLst>
            </p:cNvPr>
            <p:cNvSpPr txBox="1"/>
            <p:nvPr/>
          </p:nvSpPr>
          <p:spPr>
            <a:xfrm rot="2755754">
              <a:off x="4576665" y="858118"/>
              <a:ext cx="375508"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2" name="Monitor">
              <a:extLst>
                <a:ext uri="{FF2B5EF4-FFF2-40B4-BE49-F238E27FC236}">
                  <a16:creationId xmlns:a16="http://schemas.microsoft.com/office/drawing/2014/main" id="{EB875AEB-AECF-4E4D-94CD-C7DFED05E9B8}"/>
                </a:ext>
              </a:extLst>
            </p:cNvPr>
            <p:cNvSpPr txBox="1"/>
            <p:nvPr/>
          </p:nvSpPr>
          <p:spPr>
            <a:xfrm>
              <a:off x="4883897" y="1158505"/>
              <a:ext cx="773276"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3" name="Test">
              <a:extLst>
                <a:ext uri="{FF2B5EF4-FFF2-40B4-BE49-F238E27FC236}">
                  <a16:creationId xmlns:a16="http://schemas.microsoft.com/office/drawing/2014/main" id="{3BD00E32-3532-4C2E-B0EB-82347070DB6F}"/>
                </a:ext>
              </a:extLst>
            </p:cNvPr>
            <p:cNvSpPr txBox="1"/>
            <p:nvPr/>
          </p:nvSpPr>
          <p:spPr>
            <a:xfrm>
              <a:off x="3706400" y="1200256"/>
              <a:ext cx="371085"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4" name="Build">
              <a:extLst>
                <a:ext uri="{FF2B5EF4-FFF2-40B4-BE49-F238E27FC236}">
                  <a16:creationId xmlns:a16="http://schemas.microsoft.com/office/drawing/2014/main" id="{31C8B3FC-08A2-4477-9810-FE0A5E4A15AF}"/>
                </a:ext>
              </a:extLst>
            </p:cNvPr>
            <p:cNvSpPr txBox="1"/>
            <p:nvPr/>
          </p:nvSpPr>
          <p:spPr>
            <a:xfrm rot="16200000">
              <a:off x="3143741" y="667516"/>
              <a:ext cx="52197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5" name="Operate">
              <a:extLst>
                <a:ext uri="{FF2B5EF4-FFF2-40B4-BE49-F238E27FC236}">
                  <a16:creationId xmlns:a16="http://schemas.microsoft.com/office/drawing/2014/main" id="{C3BA4C11-D9BD-452A-97A5-481D2C9E6678}"/>
                </a:ext>
              </a:extLst>
            </p:cNvPr>
            <p:cNvSpPr txBox="1"/>
            <p:nvPr/>
          </p:nvSpPr>
          <p:spPr>
            <a:xfrm rot="5400000">
              <a:off x="5406890" y="655135"/>
              <a:ext cx="643530"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6" name="Release">
              <a:extLst>
                <a:ext uri="{FF2B5EF4-FFF2-40B4-BE49-F238E27FC236}">
                  <a16:creationId xmlns:a16="http://schemas.microsoft.com/office/drawing/2014/main" id="{FF8D2F91-7731-4CC4-8333-2507474B6639}"/>
                </a:ext>
              </a:extLst>
            </p:cNvPr>
            <p:cNvSpPr txBox="1"/>
            <p:nvPr/>
          </p:nvSpPr>
          <p:spPr>
            <a:xfrm rot="18795090">
              <a:off x="4200875" y="623511"/>
              <a:ext cx="763153" cy="241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726514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393343" y="906665"/>
            <a:ext cx="2808000" cy="755700"/>
          </a:xfrm>
        </p:spPr>
        <p:txBody>
          <a:bodyPr/>
          <a:lstStyle/>
          <a:p>
            <a:r>
              <a:rPr lang="en-US">
                <a:latin typeface="Montserrat ExtraBold"/>
              </a:rPr>
              <a:t>Helm Structure</a:t>
            </a:r>
            <a:endParaRPr lang="en-US">
              <a:latin typeface="Montserrat ExtraBold" panose="00000900000000000000" pitchFamily="2" charset="0"/>
            </a:endParaRPr>
          </a:p>
        </p:txBody>
      </p:sp>
      <p:grpSp>
        <p:nvGrpSpPr>
          <p:cNvPr id="77" name="Group 76">
            <a:extLst>
              <a:ext uri="{FF2B5EF4-FFF2-40B4-BE49-F238E27FC236}">
                <a16:creationId xmlns:a16="http://schemas.microsoft.com/office/drawing/2014/main" id="{C3BBAC86-C5BC-4476-85EF-2B8D9E5370C4}"/>
              </a:ext>
            </a:extLst>
          </p:cNvPr>
          <p:cNvGrpSpPr/>
          <p:nvPr/>
        </p:nvGrpSpPr>
        <p:grpSpPr>
          <a:xfrm>
            <a:off x="3284180" y="89584"/>
            <a:ext cx="2565021" cy="1351764"/>
            <a:chOff x="3284180" y="89584"/>
            <a:chExt cx="2565021" cy="1351764"/>
          </a:xfrm>
        </p:grpSpPr>
        <p:sp>
          <p:nvSpPr>
            <p:cNvPr id="78" name="Shape">
              <a:extLst>
                <a:ext uri="{FF2B5EF4-FFF2-40B4-BE49-F238E27FC236}">
                  <a16:creationId xmlns:a16="http://schemas.microsoft.com/office/drawing/2014/main" id="{DB51B6A0-5112-415E-A66C-4386E21F03D2}"/>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79" name="Shape">
              <a:extLst>
                <a:ext uri="{FF2B5EF4-FFF2-40B4-BE49-F238E27FC236}">
                  <a16:creationId xmlns:a16="http://schemas.microsoft.com/office/drawing/2014/main" id="{3C70B8C2-970A-4D93-8F40-2DFC061A80A3}"/>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0" name="Shape">
              <a:extLst>
                <a:ext uri="{FF2B5EF4-FFF2-40B4-BE49-F238E27FC236}">
                  <a16:creationId xmlns:a16="http://schemas.microsoft.com/office/drawing/2014/main" id="{6FABF9D4-333B-49B5-AC16-6ECC15D3BC18}"/>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81" name="Shape">
              <a:extLst>
                <a:ext uri="{FF2B5EF4-FFF2-40B4-BE49-F238E27FC236}">
                  <a16:creationId xmlns:a16="http://schemas.microsoft.com/office/drawing/2014/main" id="{108FAFD1-6782-410C-BE32-72CAF5DED271}"/>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2" name="Shape">
              <a:extLst>
                <a:ext uri="{FF2B5EF4-FFF2-40B4-BE49-F238E27FC236}">
                  <a16:creationId xmlns:a16="http://schemas.microsoft.com/office/drawing/2014/main" id="{3C57FA5D-C01C-4E95-B9DD-C11F1E7EFC8F}"/>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3" name="Shape">
              <a:extLst>
                <a:ext uri="{FF2B5EF4-FFF2-40B4-BE49-F238E27FC236}">
                  <a16:creationId xmlns:a16="http://schemas.microsoft.com/office/drawing/2014/main" id="{31AFBC1B-D76E-4EC2-ABE2-AB8ADA0FA552}"/>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4" name="Shape">
              <a:extLst>
                <a:ext uri="{FF2B5EF4-FFF2-40B4-BE49-F238E27FC236}">
                  <a16:creationId xmlns:a16="http://schemas.microsoft.com/office/drawing/2014/main" id="{6FDA97ED-6CD0-46D2-93E6-48BE9B54A735}"/>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5" name="Shape">
              <a:extLst>
                <a:ext uri="{FF2B5EF4-FFF2-40B4-BE49-F238E27FC236}">
                  <a16:creationId xmlns:a16="http://schemas.microsoft.com/office/drawing/2014/main" id="{6643CD1B-E3AE-4F7E-BB26-380E818713DB}"/>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6" name="Shape">
              <a:extLst>
                <a:ext uri="{FF2B5EF4-FFF2-40B4-BE49-F238E27FC236}">
                  <a16:creationId xmlns:a16="http://schemas.microsoft.com/office/drawing/2014/main" id="{DE88A4EF-BE55-4B72-96D5-94EBE247646F}"/>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7" name="Shape">
              <a:extLst>
                <a:ext uri="{FF2B5EF4-FFF2-40B4-BE49-F238E27FC236}">
                  <a16:creationId xmlns:a16="http://schemas.microsoft.com/office/drawing/2014/main" id="{BB5CE6A3-A31D-4A51-860C-B21E5607A7B7}"/>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88" name="Code">
              <a:extLst>
                <a:ext uri="{FF2B5EF4-FFF2-40B4-BE49-F238E27FC236}">
                  <a16:creationId xmlns:a16="http://schemas.microsoft.com/office/drawing/2014/main" id="{5C3105C9-9466-483E-8F40-05D986A7EA5B}"/>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89" name="Deploy">
              <a:extLst>
                <a:ext uri="{FF2B5EF4-FFF2-40B4-BE49-F238E27FC236}">
                  <a16:creationId xmlns:a16="http://schemas.microsoft.com/office/drawing/2014/main" id="{1E780740-57AE-4D02-B59F-56450DEFDD1B}"/>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90" name="Plan">
              <a:extLst>
                <a:ext uri="{FF2B5EF4-FFF2-40B4-BE49-F238E27FC236}">
                  <a16:creationId xmlns:a16="http://schemas.microsoft.com/office/drawing/2014/main" id="{D48A70D3-03D0-409E-B74F-176487CE59B3}"/>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1" name="Plan">
              <a:extLst>
                <a:ext uri="{FF2B5EF4-FFF2-40B4-BE49-F238E27FC236}">
                  <a16:creationId xmlns:a16="http://schemas.microsoft.com/office/drawing/2014/main" id="{2F70DB9F-E72F-4AA9-A07A-4C6E99FFA3AB}"/>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92" name="Monitor">
              <a:extLst>
                <a:ext uri="{FF2B5EF4-FFF2-40B4-BE49-F238E27FC236}">
                  <a16:creationId xmlns:a16="http://schemas.microsoft.com/office/drawing/2014/main" id="{EB875AEB-AECF-4E4D-94CD-C7DFED05E9B8}"/>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93" name="Test">
              <a:extLst>
                <a:ext uri="{FF2B5EF4-FFF2-40B4-BE49-F238E27FC236}">
                  <a16:creationId xmlns:a16="http://schemas.microsoft.com/office/drawing/2014/main" id="{3BD00E32-3532-4C2E-B0EB-82347070DB6F}"/>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94" name="Build">
              <a:extLst>
                <a:ext uri="{FF2B5EF4-FFF2-40B4-BE49-F238E27FC236}">
                  <a16:creationId xmlns:a16="http://schemas.microsoft.com/office/drawing/2014/main" id="{31C8B3FC-08A2-4477-9810-FE0A5E4A15AF}"/>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95" name="Operate">
              <a:extLst>
                <a:ext uri="{FF2B5EF4-FFF2-40B4-BE49-F238E27FC236}">
                  <a16:creationId xmlns:a16="http://schemas.microsoft.com/office/drawing/2014/main" id="{C3BA4C11-D9BD-452A-97A5-481D2C9E6678}"/>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96" name="Release">
              <a:extLst>
                <a:ext uri="{FF2B5EF4-FFF2-40B4-BE49-F238E27FC236}">
                  <a16:creationId xmlns:a16="http://schemas.microsoft.com/office/drawing/2014/main" id="{FF8D2F91-7731-4CC4-8333-2507474B6639}"/>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pic>
        <p:nvPicPr>
          <p:cNvPr id="4" name="Picture 3">
            <a:extLst>
              <a:ext uri="{FF2B5EF4-FFF2-40B4-BE49-F238E27FC236}">
                <a16:creationId xmlns:a16="http://schemas.microsoft.com/office/drawing/2014/main" id="{483FD335-3072-1E13-F616-44E711256358}"/>
              </a:ext>
            </a:extLst>
          </p:cNvPr>
          <p:cNvPicPr>
            <a:picLocks noChangeAspect="1"/>
          </p:cNvPicPr>
          <p:nvPr/>
        </p:nvPicPr>
        <p:blipFill>
          <a:blip r:embed="rId2"/>
          <a:stretch>
            <a:fillRect/>
          </a:stretch>
        </p:blipFill>
        <p:spPr>
          <a:xfrm>
            <a:off x="1191743" y="2140792"/>
            <a:ext cx="6773220" cy="2143424"/>
          </a:xfrm>
          <a:prstGeom prst="rect">
            <a:avLst/>
          </a:prstGeom>
        </p:spPr>
      </p:pic>
    </p:spTree>
    <p:extLst>
      <p:ext uri="{BB962C8B-B14F-4D97-AF65-F5344CB8AC3E}">
        <p14:creationId xmlns:p14="http://schemas.microsoft.com/office/powerpoint/2010/main" val="1777610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311700" y="723240"/>
            <a:ext cx="2808000" cy="755700"/>
          </a:xfrm>
        </p:spPr>
        <p:txBody>
          <a:bodyPr/>
          <a:lstStyle/>
          <a:p>
            <a:r>
              <a:rPr lang="en-US">
                <a:latin typeface="Montserrat ExtraBold" panose="00000900000000000000" pitchFamily="2" charset="0"/>
              </a:rPr>
              <a:t>Grafana</a:t>
            </a:r>
          </a:p>
        </p:txBody>
      </p:sp>
      <p:sp>
        <p:nvSpPr>
          <p:cNvPr id="3" name="Text Placeholder 2">
            <a:extLst>
              <a:ext uri="{FF2B5EF4-FFF2-40B4-BE49-F238E27FC236}">
                <a16:creationId xmlns:a16="http://schemas.microsoft.com/office/drawing/2014/main" id="{C99CFB6A-4754-43EC-9FE2-4A561DC80408}"/>
              </a:ext>
            </a:extLst>
          </p:cNvPr>
          <p:cNvSpPr>
            <a:spLocks noGrp="1"/>
          </p:cNvSpPr>
          <p:nvPr>
            <p:ph type="body" idx="1"/>
          </p:nvPr>
        </p:nvSpPr>
        <p:spPr>
          <a:xfrm>
            <a:off x="311699" y="1694334"/>
            <a:ext cx="4069355" cy="2874666"/>
          </a:xfrm>
        </p:spPr>
        <p:txBody>
          <a:bodyPr/>
          <a:lstStyle/>
          <a:p>
            <a:pPr>
              <a:lnSpc>
                <a:spcPct val="150000"/>
              </a:lnSpc>
            </a:pPr>
            <a:r>
              <a:rPr lang="en-US">
                <a:latin typeface="Montserrat" panose="00000500000000000000" pitchFamily="2" charset="0"/>
              </a:rPr>
              <a:t>Visualizes real-time system metrics and logs with customizable dashboards.</a:t>
            </a:r>
          </a:p>
          <a:p>
            <a:pPr>
              <a:lnSpc>
                <a:spcPct val="150000"/>
              </a:lnSpc>
            </a:pPr>
            <a:r>
              <a:rPr lang="en-US">
                <a:latin typeface="Montserrat" panose="00000500000000000000" pitchFamily="2" charset="0"/>
              </a:rPr>
              <a:t>Supports data sources like Prometheus, AWS CloudWatch, and more.</a:t>
            </a:r>
          </a:p>
          <a:p>
            <a:pPr>
              <a:lnSpc>
                <a:spcPct val="150000"/>
              </a:lnSpc>
            </a:pPr>
            <a:r>
              <a:rPr lang="en-US">
                <a:latin typeface="Montserrat" panose="00000500000000000000" pitchFamily="2" charset="0"/>
              </a:rPr>
              <a:t>Alerts on key system metrics (CPU, memory, network, application health).</a:t>
            </a:r>
          </a:p>
          <a:p>
            <a:pPr>
              <a:lnSpc>
                <a:spcPct val="150000"/>
              </a:lnSpc>
            </a:pPr>
            <a:r>
              <a:rPr lang="en-US">
                <a:latin typeface="Montserrat" panose="00000500000000000000" pitchFamily="2" charset="0"/>
              </a:rPr>
              <a:t>Enables proactive monitoring of applications and infrastructure.</a:t>
            </a:r>
          </a:p>
          <a:p>
            <a:pPr>
              <a:lnSpc>
                <a:spcPct val="150000"/>
              </a:lnSpc>
            </a:pPr>
            <a:r>
              <a:rPr lang="en-US">
                <a:latin typeface="Montserrat" panose="00000500000000000000" pitchFamily="2" charset="0"/>
              </a:rPr>
              <a:t>Essential for ensuring system uptime, performance, and troubleshooting.</a:t>
            </a:r>
          </a:p>
        </p:txBody>
      </p:sp>
      <p:pic>
        <p:nvPicPr>
          <p:cNvPr id="8194" name="Picture 2" descr="Setup Prometheus and Grafana monitoring on Kubernetes cluster using Helm |  by Ankit Gangwar | Globant | Medium">
            <a:extLst>
              <a:ext uri="{FF2B5EF4-FFF2-40B4-BE49-F238E27FC236}">
                <a16:creationId xmlns:a16="http://schemas.microsoft.com/office/drawing/2014/main" id="{4C3DE46C-B2FB-4E30-9EE9-B2431D95F9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0" t="4947" r="50000" b="8134"/>
          <a:stretch/>
        </p:blipFill>
        <p:spPr bwMode="auto">
          <a:xfrm>
            <a:off x="5240439" y="1820335"/>
            <a:ext cx="1764196" cy="15032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etup Prometheus and Grafana monitoring on Kubernetes cluster using Helm |  by Ankit Gangwar | Globant | Medium">
            <a:extLst>
              <a:ext uri="{FF2B5EF4-FFF2-40B4-BE49-F238E27FC236}">
                <a16:creationId xmlns:a16="http://schemas.microsoft.com/office/drawing/2014/main" id="{C700C8C8-C636-4439-BD73-34E99BFE28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40" r="6040"/>
          <a:stretch/>
        </p:blipFill>
        <p:spPr bwMode="auto">
          <a:xfrm>
            <a:off x="7001119" y="3208264"/>
            <a:ext cx="1570186" cy="1609375"/>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7F14BBB8-D965-410D-A70B-9856C8421384}"/>
              </a:ext>
            </a:extLst>
          </p:cNvPr>
          <p:cNvGrpSpPr/>
          <p:nvPr/>
        </p:nvGrpSpPr>
        <p:grpSpPr>
          <a:xfrm>
            <a:off x="3284180" y="89584"/>
            <a:ext cx="2565021" cy="1351764"/>
            <a:chOff x="3284180" y="89584"/>
            <a:chExt cx="2565021" cy="1351764"/>
          </a:xfrm>
        </p:grpSpPr>
        <p:sp>
          <p:nvSpPr>
            <p:cNvPr id="55" name="Shape">
              <a:extLst>
                <a:ext uri="{FF2B5EF4-FFF2-40B4-BE49-F238E27FC236}">
                  <a16:creationId xmlns:a16="http://schemas.microsoft.com/office/drawing/2014/main" id="{C07EF4EA-5D71-4F5C-A1A1-09C420D660EA}"/>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6" name="Shape">
              <a:extLst>
                <a:ext uri="{FF2B5EF4-FFF2-40B4-BE49-F238E27FC236}">
                  <a16:creationId xmlns:a16="http://schemas.microsoft.com/office/drawing/2014/main" id="{F4132751-AE68-4D88-976F-9A4E8A4DEDBA}"/>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7" name="Shape">
              <a:extLst>
                <a:ext uri="{FF2B5EF4-FFF2-40B4-BE49-F238E27FC236}">
                  <a16:creationId xmlns:a16="http://schemas.microsoft.com/office/drawing/2014/main" id="{9B42F991-117D-4FEC-98BA-7171B6E57193}"/>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58" name="Shape">
              <a:extLst>
                <a:ext uri="{FF2B5EF4-FFF2-40B4-BE49-F238E27FC236}">
                  <a16:creationId xmlns:a16="http://schemas.microsoft.com/office/drawing/2014/main" id="{185B1AC6-5C9F-42A9-88E3-38692FAA5F18}"/>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59" name="Shape">
              <a:extLst>
                <a:ext uri="{FF2B5EF4-FFF2-40B4-BE49-F238E27FC236}">
                  <a16:creationId xmlns:a16="http://schemas.microsoft.com/office/drawing/2014/main" id="{0D8811DC-703E-4746-8219-7E49DEF3A8FD}"/>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0" name="Shape">
              <a:extLst>
                <a:ext uri="{FF2B5EF4-FFF2-40B4-BE49-F238E27FC236}">
                  <a16:creationId xmlns:a16="http://schemas.microsoft.com/office/drawing/2014/main" id="{97141FC3-F788-4826-AB4F-C0613211AE68}"/>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rgbClr val="C00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1" name="Shape">
              <a:extLst>
                <a:ext uri="{FF2B5EF4-FFF2-40B4-BE49-F238E27FC236}">
                  <a16:creationId xmlns:a16="http://schemas.microsoft.com/office/drawing/2014/main" id="{4BA648DC-05E1-440E-9D80-6A05A84553BB}"/>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2" name="Shape">
              <a:extLst>
                <a:ext uri="{FF2B5EF4-FFF2-40B4-BE49-F238E27FC236}">
                  <a16:creationId xmlns:a16="http://schemas.microsoft.com/office/drawing/2014/main" id="{BF50FBFA-830E-4F47-B2A4-8AD4FDEC9231}"/>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3" name="Shape">
              <a:extLst>
                <a:ext uri="{FF2B5EF4-FFF2-40B4-BE49-F238E27FC236}">
                  <a16:creationId xmlns:a16="http://schemas.microsoft.com/office/drawing/2014/main" id="{937F942E-C762-480B-81E8-07944DBD23B4}"/>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4" name="Shape">
              <a:extLst>
                <a:ext uri="{FF2B5EF4-FFF2-40B4-BE49-F238E27FC236}">
                  <a16:creationId xmlns:a16="http://schemas.microsoft.com/office/drawing/2014/main" id="{BA905793-C38E-441C-B830-BA5238744FA4}"/>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65" name="Code">
              <a:extLst>
                <a:ext uri="{FF2B5EF4-FFF2-40B4-BE49-F238E27FC236}">
                  <a16:creationId xmlns:a16="http://schemas.microsoft.com/office/drawing/2014/main" id="{952A9C0E-6722-4EC5-ADC9-661AB09E5A0E}"/>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66" name="Deploy">
              <a:extLst>
                <a:ext uri="{FF2B5EF4-FFF2-40B4-BE49-F238E27FC236}">
                  <a16:creationId xmlns:a16="http://schemas.microsoft.com/office/drawing/2014/main" id="{1DA647A9-33DF-496E-91E5-6CADAD6CD8DE}"/>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67" name="Plan">
              <a:extLst>
                <a:ext uri="{FF2B5EF4-FFF2-40B4-BE49-F238E27FC236}">
                  <a16:creationId xmlns:a16="http://schemas.microsoft.com/office/drawing/2014/main" id="{2CBB2521-8AFE-4E0B-BB7C-7FF75E2EBFDE}"/>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8" name="Plan">
              <a:extLst>
                <a:ext uri="{FF2B5EF4-FFF2-40B4-BE49-F238E27FC236}">
                  <a16:creationId xmlns:a16="http://schemas.microsoft.com/office/drawing/2014/main" id="{20C1ECC9-DA05-4F28-AD65-CCD74820A30E}"/>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69" name="Monitor">
              <a:extLst>
                <a:ext uri="{FF2B5EF4-FFF2-40B4-BE49-F238E27FC236}">
                  <a16:creationId xmlns:a16="http://schemas.microsoft.com/office/drawing/2014/main" id="{F44258D5-9E57-4125-80B6-534DEF393E62}"/>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70" name="Test">
              <a:extLst>
                <a:ext uri="{FF2B5EF4-FFF2-40B4-BE49-F238E27FC236}">
                  <a16:creationId xmlns:a16="http://schemas.microsoft.com/office/drawing/2014/main" id="{EFDF4938-8235-4D31-8CC3-230222B73324}"/>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71" name="Build">
              <a:extLst>
                <a:ext uri="{FF2B5EF4-FFF2-40B4-BE49-F238E27FC236}">
                  <a16:creationId xmlns:a16="http://schemas.microsoft.com/office/drawing/2014/main" id="{9CD4BC18-6F5C-4DC2-8D02-E681B67E9A59}"/>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72" name="Operate">
              <a:extLst>
                <a:ext uri="{FF2B5EF4-FFF2-40B4-BE49-F238E27FC236}">
                  <a16:creationId xmlns:a16="http://schemas.microsoft.com/office/drawing/2014/main" id="{940FCF8C-5369-4945-930D-AC38A125AE65}"/>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73" name="Release">
              <a:extLst>
                <a:ext uri="{FF2B5EF4-FFF2-40B4-BE49-F238E27FC236}">
                  <a16:creationId xmlns:a16="http://schemas.microsoft.com/office/drawing/2014/main" id="{3F502726-2583-48F8-9D12-ECAB5D809FB0}"/>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32012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9"/>
          <p:cNvSpPr/>
          <p:nvPr/>
        </p:nvSpPr>
        <p:spPr>
          <a:xfrm>
            <a:off x="720000" y="1830918"/>
            <a:ext cx="2250600" cy="272400"/>
          </a:xfrm>
          <a:prstGeom prst="roundRect">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Images reveal large amounts of data, so remember: use an image instead of long texts</a:t>
            </a:r>
            <a:endParaRPr/>
          </a:p>
        </p:txBody>
      </p:sp>
      <p:sp>
        <p:nvSpPr>
          <p:cNvPr id="813" name="Google Shape;813;p39"/>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ExtraBold" panose="00000900000000000000" pitchFamily="2" charset="0"/>
              </a:rPr>
              <a:t>Share Your Practice</a:t>
            </a:r>
            <a:endParaRPr>
              <a:latin typeface="Montserrat ExtraBold" panose="00000900000000000000" pitchFamily="2" charset="0"/>
            </a:endParaRPr>
          </a:p>
        </p:txBody>
      </p:sp>
      <p:grpSp>
        <p:nvGrpSpPr>
          <p:cNvPr id="6" name="Group 5">
            <a:extLst>
              <a:ext uri="{FF2B5EF4-FFF2-40B4-BE49-F238E27FC236}">
                <a16:creationId xmlns:a16="http://schemas.microsoft.com/office/drawing/2014/main" id="{FDC87ED1-E223-4D2E-8418-54DB142FD163}"/>
              </a:ext>
            </a:extLst>
          </p:cNvPr>
          <p:cNvGrpSpPr/>
          <p:nvPr/>
        </p:nvGrpSpPr>
        <p:grpSpPr>
          <a:xfrm>
            <a:off x="4731785" y="1511446"/>
            <a:ext cx="3687824" cy="2572547"/>
            <a:chOff x="6526808" y="3694223"/>
            <a:chExt cx="1938521" cy="1478629"/>
          </a:xfrm>
        </p:grpSpPr>
        <p:sp>
          <p:nvSpPr>
            <p:cNvPr id="7" name="Google Shape;115;p13">
              <a:extLst>
                <a:ext uri="{FF2B5EF4-FFF2-40B4-BE49-F238E27FC236}">
                  <a16:creationId xmlns:a16="http://schemas.microsoft.com/office/drawing/2014/main" id="{C109CD33-B1A0-4D31-9D88-3852700B3F07}"/>
                </a:ext>
              </a:extLst>
            </p:cNvPr>
            <p:cNvSpPr/>
            <p:nvPr/>
          </p:nvSpPr>
          <p:spPr>
            <a:xfrm>
              <a:off x="6526809" y="4684665"/>
              <a:ext cx="1938520" cy="21434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p13">
              <a:extLst>
                <a:ext uri="{FF2B5EF4-FFF2-40B4-BE49-F238E27FC236}">
                  <a16:creationId xmlns:a16="http://schemas.microsoft.com/office/drawing/2014/main" id="{E89ACF0A-A09A-4111-8457-CE38FE4E61A3}"/>
                </a:ext>
              </a:extLst>
            </p:cNvPr>
            <p:cNvSpPr/>
            <p:nvPr/>
          </p:nvSpPr>
          <p:spPr>
            <a:xfrm>
              <a:off x="6526808" y="3694223"/>
              <a:ext cx="1937767" cy="990466"/>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p13">
              <a:extLst>
                <a:ext uri="{FF2B5EF4-FFF2-40B4-BE49-F238E27FC236}">
                  <a16:creationId xmlns:a16="http://schemas.microsoft.com/office/drawing/2014/main" id="{FEED815E-E506-4F69-9AB8-F39FCE0E1112}"/>
                </a:ext>
              </a:extLst>
            </p:cNvPr>
            <p:cNvSpPr/>
            <p:nvPr/>
          </p:nvSpPr>
          <p:spPr>
            <a:xfrm>
              <a:off x="7100548" y="4898989"/>
              <a:ext cx="791043" cy="273863"/>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roup 33">
            <a:extLst>
              <a:ext uri="{FF2B5EF4-FFF2-40B4-BE49-F238E27FC236}">
                <a16:creationId xmlns:a16="http://schemas.microsoft.com/office/drawing/2014/main" id="{B2996B91-B9C7-40DE-8E07-C9A12EDFCA56}"/>
              </a:ext>
            </a:extLst>
          </p:cNvPr>
          <p:cNvGrpSpPr/>
          <p:nvPr/>
        </p:nvGrpSpPr>
        <p:grpSpPr>
          <a:xfrm>
            <a:off x="3284180" y="89584"/>
            <a:ext cx="2565021" cy="1351764"/>
            <a:chOff x="3284180" y="89584"/>
            <a:chExt cx="2565021" cy="1351764"/>
          </a:xfrm>
        </p:grpSpPr>
        <p:sp>
          <p:nvSpPr>
            <p:cNvPr id="35" name="Shape">
              <a:extLst>
                <a:ext uri="{FF2B5EF4-FFF2-40B4-BE49-F238E27FC236}">
                  <a16:creationId xmlns:a16="http://schemas.microsoft.com/office/drawing/2014/main" id="{620AF5D0-898B-4828-BB9D-502ED48A32F5}"/>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6" name="Shape">
              <a:extLst>
                <a:ext uri="{FF2B5EF4-FFF2-40B4-BE49-F238E27FC236}">
                  <a16:creationId xmlns:a16="http://schemas.microsoft.com/office/drawing/2014/main" id="{06EF956A-510D-4833-8C34-E54C3BBA81BA}"/>
                </a:ext>
              </a:extLst>
            </p:cNvPr>
            <p:cNvSpPr/>
            <p:nvPr/>
          </p:nvSpPr>
          <p:spPr>
            <a:xfrm>
              <a:off x="4145194" y="278432"/>
              <a:ext cx="850678" cy="979007"/>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7" name="Shape">
              <a:extLst>
                <a:ext uri="{FF2B5EF4-FFF2-40B4-BE49-F238E27FC236}">
                  <a16:creationId xmlns:a16="http://schemas.microsoft.com/office/drawing/2014/main" id="{45F48378-81BF-4C9C-BDE9-FEF02F1D42A1}"/>
                </a:ext>
              </a:extLst>
            </p:cNvPr>
            <p:cNvSpPr/>
            <p:nvPr/>
          </p:nvSpPr>
          <p:spPr>
            <a:xfrm>
              <a:off x="4381055" y="520799"/>
              <a:ext cx="394596" cy="471888"/>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sz="900">
                <a:latin typeface="Montserrat ExtraBold" panose="00000900000000000000" pitchFamily="2" charset="0"/>
              </a:endParaRPr>
            </a:p>
          </p:txBody>
        </p:sp>
        <p:sp>
          <p:nvSpPr>
            <p:cNvPr id="38" name="Shape">
              <a:extLst>
                <a:ext uri="{FF2B5EF4-FFF2-40B4-BE49-F238E27FC236}">
                  <a16:creationId xmlns:a16="http://schemas.microsoft.com/office/drawing/2014/main" id="{F404B241-E897-4BAA-994A-650AEF8FCCF7}"/>
                </a:ext>
              </a:extLst>
            </p:cNvPr>
            <p:cNvSpPr/>
            <p:nvPr/>
          </p:nvSpPr>
          <p:spPr>
            <a:xfrm>
              <a:off x="4805329" y="89584"/>
              <a:ext cx="806887" cy="409527"/>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39" name="Shape">
              <a:extLst>
                <a:ext uri="{FF2B5EF4-FFF2-40B4-BE49-F238E27FC236}">
                  <a16:creationId xmlns:a16="http://schemas.microsoft.com/office/drawing/2014/main" id="{E9272E20-6541-43B9-A4FC-D37786CDCB47}"/>
                </a:ext>
              </a:extLst>
            </p:cNvPr>
            <p:cNvSpPr/>
            <p:nvPr/>
          </p:nvSpPr>
          <p:spPr>
            <a:xfrm>
              <a:off x="5522411" y="227890"/>
              <a:ext cx="320369" cy="913601"/>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0" name="Shape">
              <a:extLst>
                <a:ext uri="{FF2B5EF4-FFF2-40B4-BE49-F238E27FC236}">
                  <a16:creationId xmlns:a16="http://schemas.microsoft.com/office/drawing/2014/main" id="{76BB8AF1-E166-491C-B899-BA52DAD98A6B}"/>
                </a:ext>
              </a:extLst>
            </p:cNvPr>
            <p:cNvSpPr/>
            <p:nvPr/>
          </p:nvSpPr>
          <p:spPr>
            <a:xfrm>
              <a:off x="4889829" y="1018112"/>
              <a:ext cx="832697" cy="394130"/>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rgbClr val="C00000"/>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1" name="Shape">
              <a:extLst>
                <a:ext uri="{FF2B5EF4-FFF2-40B4-BE49-F238E27FC236}">
                  <a16:creationId xmlns:a16="http://schemas.microsoft.com/office/drawing/2014/main" id="{8B1ADF32-6F2D-4FB5-94C9-DDAE4BB6660F}"/>
                </a:ext>
              </a:extLst>
            </p:cNvPr>
            <p:cNvSpPr/>
            <p:nvPr/>
          </p:nvSpPr>
          <p:spPr>
            <a:xfrm>
              <a:off x="4160941" y="348172"/>
              <a:ext cx="738140" cy="920730"/>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2" name="Shape">
              <a:extLst>
                <a:ext uri="{FF2B5EF4-FFF2-40B4-BE49-F238E27FC236}">
                  <a16:creationId xmlns:a16="http://schemas.microsoft.com/office/drawing/2014/main" id="{3AF306A9-D462-46F4-9465-B15D1B5D1104}"/>
                </a:ext>
              </a:extLst>
            </p:cNvPr>
            <p:cNvSpPr/>
            <p:nvPr/>
          </p:nvSpPr>
          <p:spPr>
            <a:xfrm>
              <a:off x="3446659" y="1094768"/>
              <a:ext cx="803390" cy="323219"/>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3" name="Shape">
              <a:extLst>
                <a:ext uri="{FF2B5EF4-FFF2-40B4-BE49-F238E27FC236}">
                  <a16:creationId xmlns:a16="http://schemas.microsoft.com/office/drawing/2014/main" id="{3490F331-A538-44F5-95E4-B39567AF0DB9}"/>
                </a:ext>
              </a:extLst>
            </p:cNvPr>
            <p:cNvSpPr/>
            <p:nvPr/>
          </p:nvSpPr>
          <p:spPr>
            <a:xfrm>
              <a:off x="3301219" y="270007"/>
              <a:ext cx="318568" cy="910468"/>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4" name="Shape">
              <a:extLst>
                <a:ext uri="{FF2B5EF4-FFF2-40B4-BE49-F238E27FC236}">
                  <a16:creationId xmlns:a16="http://schemas.microsoft.com/office/drawing/2014/main" id="{017BFACD-7037-476C-9C77-48DCA84B84E6}"/>
                </a:ext>
              </a:extLst>
            </p:cNvPr>
            <p:cNvSpPr/>
            <p:nvPr/>
          </p:nvSpPr>
          <p:spPr>
            <a:xfrm>
              <a:off x="3512186" y="90805"/>
              <a:ext cx="760582" cy="302316"/>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bg2">
                <a:lumMod val="75000"/>
              </a:schemeClr>
            </a:solidFill>
            <a:ln w="12700">
              <a:miter lim="400000"/>
            </a:ln>
          </p:spPr>
          <p:txBody>
            <a:bodyPr lIns="45718" tIns="45718" rIns="45718" bIns="45718"/>
            <a:lstStyle/>
            <a:p>
              <a:pPr algn="ctr"/>
              <a:endParaRPr sz="900">
                <a:latin typeface="Montserrat ExtraBold" panose="00000900000000000000" pitchFamily="2" charset="0"/>
              </a:endParaRPr>
            </a:p>
          </p:txBody>
        </p:sp>
        <p:sp>
          <p:nvSpPr>
            <p:cNvPr id="45" name="Code">
              <a:extLst>
                <a:ext uri="{FF2B5EF4-FFF2-40B4-BE49-F238E27FC236}">
                  <a16:creationId xmlns:a16="http://schemas.microsoft.com/office/drawing/2014/main" id="{FAC17926-3DEE-4BAF-8E75-B70E127812C9}"/>
                </a:ext>
              </a:extLst>
            </p:cNvPr>
            <p:cNvSpPr txBox="1"/>
            <p:nvPr/>
          </p:nvSpPr>
          <p:spPr>
            <a:xfrm>
              <a:off x="3645187" y="102450"/>
              <a:ext cx="44301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Code</a:t>
              </a:r>
            </a:p>
          </p:txBody>
        </p:sp>
        <p:sp>
          <p:nvSpPr>
            <p:cNvPr id="46" name="Deploy">
              <a:extLst>
                <a:ext uri="{FF2B5EF4-FFF2-40B4-BE49-F238E27FC236}">
                  <a16:creationId xmlns:a16="http://schemas.microsoft.com/office/drawing/2014/main" id="{C0255F04-00A3-41DC-B81B-66779369BD64}"/>
                </a:ext>
              </a:extLst>
            </p:cNvPr>
            <p:cNvSpPr txBox="1"/>
            <p:nvPr/>
          </p:nvSpPr>
          <p:spPr>
            <a:xfrm>
              <a:off x="4990287" y="92335"/>
              <a:ext cx="58542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Deploy</a:t>
              </a:r>
            </a:p>
          </p:txBody>
        </p:sp>
        <p:sp>
          <p:nvSpPr>
            <p:cNvPr id="47" name="Plan">
              <a:extLst>
                <a:ext uri="{FF2B5EF4-FFF2-40B4-BE49-F238E27FC236}">
                  <a16:creationId xmlns:a16="http://schemas.microsoft.com/office/drawing/2014/main" id="{AD83465C-B09F-416D-A30C-D496AF3E1307}"/>
                </a:ext>
              </a:extLst>
            </p:cNvPr>
            <p:cNvSpPr txBox="1"/>
            <p:nvPr/>
          </p:nvSpPr>
          <p:spPr>
            <a:xfrm rot="2755754">
              <a:off x="4095752" y="333450"/>
              <a:ext cx="441497"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48" name="Plan">
              <a:extLst>
                <a:ext uri="{FF2B5EF4-FFF2-40B4-BE49-F238E27FC236}">
                  <a16:creationId xmlns:a16="http://schemas.microsoft.com/office/drawing/2014/main" id="{E7FBF2B3-7675-4DFF-BD32-892B26EF2705}"/>
                </a:ext>
              </a:extLst>
            </p:cNvPr>
            <p:cNvSpPr txBox="1"/>
            <p:nvPr/>
          </p:nvSpPr>
          <p:spPr>
            <a:xfrm rot="2755754">
              <a:off x="4576665" y="858118"/>
              <a:ext cx="375508"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Plan</a:t>
              </a:r>
            </a:p>
          </p:txBody>
        </p:sp>
        <p:sp>
          <p:nvSpPr>
            <p:cNvPr id="49" name="Monitor">
              <a:extLst>
                <a:ext uri="{FF2B5EF4-FFF2-40B4-BE49-F238E27FC236}">
                  <a16:creationId xmlns:a16="http://schemas.microsoft.com/office/drawing/2014/main" id="{E863BDEF-E096-4CC6-8FE2-3324F4B01912}"/>
                </a:ext>
              </a:extLst>
            </p:cNvPr>
            <p:cNvSpPr txBox="1"/>
            <p:nvPr/>
          </p:nvSpPr>
          <p:spPr>
            <a:xfrm>
              <a:off x="4883897" y="1158505"/>
              <a:ext cx="77327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Monitor</a:t>
              </a:r>
            </a:p>
          </p:txBody>
        </p:sp>
        <p:sp>
          <p:nvSpPr>
            <p:cNvPr id="50" name="Test">
              <a:extLst>
                <a:ext uri="{FF2B5EF4-FFF2-40B4-BE49-F238E27FC236}">
                  <a16:creationId xmlns:a16="http://schemas.microsoft.com/office/drawing/2014/main" id="{9162F118-768A-4D0B-A3AE-14099541BFC9}"/>
                </a:ext>
              </a:extLst>
            </p:cNvPr>
            <p:cNvSpPr txBox="1"/>
            <p:nvPr/>
          </p:nvSpPr>
          <p:spPr>
            <a:xfrm>
              <a:off x="3706400" y="1200256"/>
              <a:ext cx="371085"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Test</a:t>
              </a:r>
            </a:p>
          </p:txBody>
        </p:sp>
        <p:sp>
          <p:nvSpPr>
            <p:cNvPr id="51" name="Build">
              <a:extLst>
                <a:ext uri="{FF2B5EF4-FFF2-40B4-BE49-F238E27FC236}">
                  <a16:creationId xmlns:a16="http://schemas.microsoft.com/office/drawing/2014/main" id="{E996E8D4-FCF6-40E7-9D6F-A62C25E0F5D2}"/>
                </a:ext>
              </a:extLst>
            </p:cNvPr>
            <p:cNvSpPr txBox="1"/>
            <p:nvPr/>
          </p:nvSpPr>
          <p:spPr>
            <a:xfrm rot="16200000">
              <a:off x="3143741" y="667516"/>
              <a:ext cx="52197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Build</a:t>
              </a:r>
            </a:p>
          </p:txBody>
        </p:sp>
        <p:sp>
          <p:nvSpPr>
            <p:cNvPr id="52" name="Operate">
              <a:extLst>
                <a:ext uri="{FF2B5EF4-FFF2-40B4-BE49-F238E27FC236}">
                  <a16:creationId xmlns:a16="http://schemas.microsoft.com/office/drawing/2014/main" id="{33EE3C48-C4E4-4128-9548-12530226AC63}"/>
                </a:ext>
              </a:extLst>
            </p:cNvPr>
            <p:cNvSpPr txBox="1"/>
            <p:nvPr/>
          </p:nvSpPr>
          <p:spPr>
            <a:xfrm rot="5400000">
              <a:off x="5406890" y="655135"/>
              <a:ext cx="643530"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Operate</a:t>
              </a:r>
            </a:p>
          </p:txBody>
        </p:sp>
        <p:sp>
          <p:nvSpPr>
            <p:cNvPr id="53" name="Release">
              <a:extLst>
                <a:ext uri="{FF2B5EF4-FFF2-40B4-BE49-F238E27FC236}">
                  <a16:creationId xmlns:a16="http://schemas.microsoft.com/office/drawing/2014/main" id="{345A006F-CD99-4261-B1A8-331F4726ABDB}"/>
                </a:ext>
              </a:extLst>
            </p:cNvPr>
            <p:cNvSpPr txBox="1"/>
            <p:nvPr/>
          </p:nvSpPr>
          <p:spPr>
            <a:xfrm rot="18795090">
              <a:off x="4200875" y="623511"/>
              <a:ext cx="76315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900">
                  <a:solidFill>
                    <a:schemeClr val="bg1"/>
                  </a:solidFill>
                  <a:latin typeface="Montserrat ExtraBold" panose="00000900000000000000" pitchFamily="2" charset="0"/>
                </a:rPr>
                <a:t>Release</a:t>
              </a:r>
            </a:p>
          </p:txBody>
        </p:sp>
      </p:grpSp>
    </p:spTree>
    <p:extLst>
      <p:ext uri="{BB962C8B-B14F-4D97-AF65-F5344CB8AC3E}">
        <p14:creationId xmlns:p14="http://schemas.microsoft.com/office/powerpoint/2010/main" val="25965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ontserrat ExtraBold" panose="00000900000000000000" pitchFamily="2" charset="0"/>
              </a:rPr>
              <a:t>Introduction</a:t>
            </a:r>
            <a:endParaRPr>
              <a:latin typeface="Montserrat ExtraBold" panose="00000900000000000000" pitchFamily="2" charset="0"/>
            </a:endParaRPr>
          </a:p>
        </p:txBody>
      </p:sp>
      <p:sp>
        <p:nvSpPr>
          <p:cNvPr id="299" name="Google Shape;299;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Montserrat ExtraBold" panose="00000900000000000000" pitchFamily="2" charset="0"/>
              </a:rPr>
              <a:t>1</a:t>
            </a:r>
            <a:endParaRPr sz="4800" b="1">
              <a:latin typeface="Montserrat ExtraBold" panose="00000900000000000000" pitchFamily="2" charset="0"/>
            </a:endParaRPr>
          </a:p>
        </p:txBody>
      </p:sp>
      <p:grpSp>
        <p:nvGrpSpPr>
          <p:cNvPr id="301" name="Google Shape;301;p30"/>
          <p:cNvGrpSpPr/>
          <p:nvPr/>
        </p:nvGrpSpPr>
        <p:grpSpPr>
          <a:xfrm flipH="1">
            <a:off x="1007489" y="540211"/>
            <a:ext cx="1889267" cy="4008760"/>
            <a:chOff x="2319665" y="540000"/>
            <a:chExt cx="1892295" cy="4015184"/>
          </a:xfrm>
        </p:grpSpPr>
        <p:sp>
          <p:nvSpPr>
            <p:cNvPr id="302" name="Google Shape;302;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3194661" y="748986"/>
              <a:ext cx="212047" cy="132546"/>
              <a:chOff x="3194661" y="748986"/>
              <a:chExt cx="212047" cy="132546"/>
            </a:xfrm>
          </p:grpSpPr>
          <p:sp>
            <p:nvSpPr>
              <p:cNvPr id="315" name="Google Shape;315;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0"/>
          <p:cNvGrpSpPr/>
          <p:nvPr/>
        </p:nvGrpSpPr>
        <p:grpSpPr>
          <a:xfrm>
            <a:off x="6594914" y="684471"/>
            <a:ext cx="1541597" cy="3864500"/>
            <a:chOff x="3973904" y="1061474"/>
            <a:chExt cx="1391082" cy="3487186"/>
          </a:xfrm>
        </p:grpSpPr>
        <p:sp>
          <p:nvSpPr>
            <p:cNvPr id="349" name="Google Shape;349;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3888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ontserrat ExtraBold" panose="00000900000000000000" pitchFamily="2" charset="0"/>
              </a:rPr>
              <a:t>Summary</a:t>
            </a:r>
            <a:endParaRPr>
              <a:latin typeface="Montserrat ExtraBold" panose="00000900000000000000" pitchFamily="2" charset="0"/>
            </a:endParaRPr>
          </a:p>
        </p:txBody>
      </p:sp>
      <p:sp>
        <p:nvSpPr>
          <p:cNvPr id="299" name="Google Shape;299;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ExtraBold" panose="00000900000000000000" pitchFamily="2" charset="0"/>
              </a:rPr>
              <a:t>4</a:t>
            </a:r>
            <a:endParaRPr sz="4800" b="1">
              <a:latin typeface="Montserrat ExtraBold" panose="00000900000000000000" pitchFamily="2" charset="0"/>
            </a:endParaRPr>
          </a:p>
        </p:txBody>
      </p:sp>
      <p:sp>
        <p:nvSpPr>
          <p:cNvPr id="300" name="Google Shape;300;p30"/>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Summarize</a:t>
            </a:r>
            <a:endParaRPr/>
          </a:p>
        </p:txBody>
      </p:sp>
      <p:grpSp>
        <p:nvGrpSpPr>
          <p:cNvPr id="301" name="Google Shape;301;p30"/>
          <p:cNvGrpSpPr/>
          <p:nvPr/>
        </p:nvGrpSpPr>
        <p:grpSpPr>
          <a:xfrm flipH="1">
            <a:off x="1007489" y="532591"/>
            <a:ext cx="1889267" cy="4008760"/>
            <a:chOff x="2319665" y="540000"/>
            <a:chExt cx="1892295" cy="4015184"/>
          </a:xfrm>
        </p:grpSpPr>
        <p:sp>
          <p:nvSpPr>
            <p:cNvPr id="302" name="Google Shape;302;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3194661" y="748986"/>
              <a:ext cx="212047" cy="132546"/>
              <a:chOff x="3194661" y="748986"/>
              <a:chExt cx="212047" cy="132546"/>
            </a:xfrm>
          </p:grpSpPr>
          <p:sp>
            <p:nvSpPr>
              <p:cNvPr id="315" name="Google Shape;315;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0"/>
          <p:cNvGrpSpPr/>
          <p:nvPr/>
        </p:nvGrpSpPr>
        <p:grpSpPr>
          <a:xfrm>
            <a:off x="6594914" y="684471"/>
            <a:ext cx="1541597" cy="3864500"/>
            <a:chOff x="3973904" y="1061474"/>
            <a:chExt cx="1391082" cy="3487186"/>
          </a:xfrm>
        </p:grpSpPr>
        <p:sp>
          <p:nvSpPr>
            <p:cNvPr id="349" name="Google Shape;349;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6508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FA937950-89AF-4AC3-837F-6613B06B4116}"/>
              </a:ext>
            </a:extLst>
          </p:cNvPr>
          <p:cNvGrpSpPr/>
          <p:nvPr/>
        </p:nvGrpSpPr>
        <p:grpSpPr>
          <a:xfrm>
            <a:off x="67704" y="220556"/>
            <a:ext cx="9040013" cy="4665905"/>
            <a:chOff x="67704" y="220556"/>
            <a:chExt cx="9040013" cy="4665905"/>
          </a:xfrm>
        </p:grpSpPr>
        <p:sp>
          <p:nvSpPr>
            <p:cNvPr id="148" name="Circle">
              <a:extLst>
                <a:ext uri="{FF2B5EF4-FFF2-40B4-BE49-F238E27FC236}">
                  <a16:creationId xmlns:a16="http://schemas.microsoft.com/office/drawing/2014/main" id="{6EFA0D66-542B-408C-9D27-E7A61EBEF2FD}"/>
                </a:ext>
              </a:extLst>
            </p:cNvPr>
            <p:cNvSpPr/>
            <p:nvPr/>
          </p:nvSpPr>
          <p:spPr>
            <a:xfrm>
              <a:off x="2244129" y="1687842"/>
              <a:ext cx="1476643" cy="1601599"/>
            </a:xfrm>
            <a:prstGeom prst="ellipse">
              <a:avLst/>
            </a:prstGeom>
            <a:solidFill>
              <a:schemeClr val="tx2">
                <a:lumMod val="60000"/>
                <a:lumOff val="40000"/>
              </a:schemeClr>
            </a:solidFill>
            <a:ln w="12700">
              <a:miter lim="400000"/>
            </a:ln>
          </p:spPr>
          <p:txBody>
            <a:bodyPr lIns="0" tIns="0" rIns="0" bIns="0" anchor="ctr"/>
            <a:lstStyle/>
            <a:p>
              <a:pPr algn="ctr"/>
              <a:endParaRPr>
                <a:latin typeface="Montserrat ExtraBold" panose="00000900000000000000" pitchFamily="2" charset="0"/>
              </a:endParaRPr>
            </a:p>
          </p:txBody>
        </p:sp>
        <p:sp>
          <p:nvSpPr>
            <p:cNvPr id="149" name="Circle">
              <a:extLst>
                <a:ext uri="{FF2B5EF4-FFF2-40B4-BE49-F238E27FC236}">
                  <a16:creationId xmlns:a16="http://schemas.microsoft.com/office/drawing/2014/main" id="{64B0A8B2-2C89-4ED4-90FF-59F8BC0E9FF8}"/>
                </a:ext>
              </a:extLst>
            </p:cNvPr>
            <p:cNvSpPr/>
            <p:nvPr/>
          </p:nvSpPr>
          <p:spPr>
            <a:xfrm>
              <a:off x="5273430" y="1687842"/>
              <a:ext cx="1476643" cy="1601599"/>
            </a:xfrm>
            <a:prstGeom prst="ellipse">
              <a:avLst/>
            </a:prstGeom>
            <a:solidFill>
              <a:schemeClr val="accent2">
                <a:lumMod val="40000"/>
                <a:lumOff val="60000"/>
              </a:schemeClr>
            </a:solidFill>
            <a:ln w="12700">
              <a:miter lim="400000"/>
            </a:ln>
          </p:spPr>
          <p:txBody>
            <a:bodyPr lIns="0" tIns="0" rIns="0" bIns="0" anchor="ctr"/>
            <a:lstStyle/>
            <a:p>
              <a:pPr algn="ctr"/>
              <a:endParaRPr>
                <a:latin typeface="Montserrat ExtraBold" panose="00000900000000000000" pitchFamily="2" charset="0"/>
              </a:endParaRPr>
            </a:p>
          </p:txBody>
        </p:sp>
        <p:sp>
          <p:nvSpPr>
            <p:cNvPr id="150" name="Shape">
              <a:extLst>
                <a:ext uri="{FF2B5EF4-FFF2-40B4-BE49-F238E27FC236}">
                  <a16:creationId xmlns:a16="http://schemas.microsoft.com/office/drawing/2014/main" id="{E351961C-8668-43D9-AFC9-F20B84380651}"/>
                </a:ext>
              </a:extLst>
            </p:cNvPr>
            <p:cNvSpPr/>
            <p:nvPr/>
          </p:nvSpPr>
          <p:spPr>
            <a:xfrm>
              <a:off x="3547209" y="1476698"/>
              <a:ext cx="1884554" cy="2089116"/>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a:latin typeface="Montserrat ExtraBold" panose="00000900000000000000" pitchFamily="2" charset="0"/>
              </a:endParaRPr>
            </a:p>
          </p:txBody>
        </p:sp>
        <p:sp>
          <p:nvSpPr>
            <p:cNvPr id="151" name="Shape">
              <a:extLst>
                <a:ext uri="{FF2B5EF4-FFF2-40B4-BE49-F238E27FC236}">
                  <a16:creationId xmlns:a16="http://schemas.microsoft.com/office/drawing/2014/main" id="{B52AE675-8733-4958-8A7D-D05BA973EBF2}"/>
                </a:ext>
              </a:extLst>
            </p:cNvPr>
            <p:cNvSpPr/>
            <p:nvPr/>
          </p:nvSpPr>
          <p:spPr>
            <a:xfrm>
              <a:off x="3547209" y="1476698"/>
              <a:ext cx="1884554" cy="2089116"/>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tx2"/>
            </a:solidFill>
            <a:ln w="12700">
              <a:miter lim="400000"/>
            </a:ln>
          </p:spPr>
          <p:txBody>
            <a:bodyPr lIns="45718" tIns="45718" rIns="45718" bIns="45718"/>
            <a:lstStyle/>
            <a:p>
              <a:pPr algn="ctr"/>
              <a:endParaRPr>
                <a:latin typeface="Montserrat ExtraBold" panose="00000900000000000000" pitchFamily="2" charset="0"/>
              </a:endParaRPr>
            </a:p>
          </p:txBody>
        </p:sp>
        <p:sp>
          <p:nvSpPr>
            <p:cNvPr id="152" name="Shape">
              <a:extLst>
                <a:ext uri="{FF2B5EF4-FFF2-40B4-BE49-F238E27FC236}">
                  <a16:creationId xmlns:a16="http://schemas.microsoft.com/office/drawing/2014/main" id="{7AA44614-B4EB-49EF-BE42-AA9EE1566730}"/>
                </a:ext>
              </a:extLst>
            </p:cNvPr>
            <p:cNvSpPr/>
            <p:nvPr/>
          </p:nvSpPr>
          <p:spPr>
            <a:xfrm>
              <a:off x="4069727" y="1993887"/>
              <a:ext cx="874170" cy="1006967"/>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a:latin typeface="Montserrat ExtraBold" panose="00000900000000000000" pitchFamily="2" charset="0"/>
              </a:endParaRPr>
            </a:p>
          </p:txBody>
        </p:sp>
        <p:sp>
          <p:nvSpPr>
            <p:cNvPr id="153" name="Shape">
              <a:extLst>
                <a:ext uri="{FF2B5EF4-FFF2-40B4-BE49-F238E27FC236}">
                  <a16:creationId xmlns:a16="http://schemas.microsoft.com/office/drawing/2014/main" id="{E0CE92DD-D50E-4240-8C3E-0283EBB13370}"/>
                </a:ext>
              </a:extLst>
            </p:cNvPr>
            <p:cNvSpPr/>
            <p:nvPr/>
          </p:nvSpPr>
          <p:spPr>
            <a:xfrm>
              <a:off x="5009645" y="1073713"/>
              <a:ext cx="1787543" cy="873894"/>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4" name="Shape">
              <a:extLst>
                <a:ext uri="{FF2B5EF4-FFF2-40B4-BE49-F238E27FC236}">
                  <a16:creationId xmlns:a16="http://schemas.microsoft.com/office/drawing/2014/main" id="{DA789149-71F7-4E65-BC63-3BB67E6DD2BC}"/>
                </a:ext>
              </a:extLst>
            </p:cNvPr>
            <p:cNvSpPr/>
            <p:nvPr/>
          </p:nvSpPr>
          <p:spPr>
            <a:xfrm>
              <a:off x="6598237" y="1368845"/>
              <a:ext cx="709732" cy="1949545"/>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a:latin typeface="Montserrat ExtraBold" panose="00000900000000000000" pitchFamily="2" charset="0"/>
              </a:endParaRPr>
            </a:p>
          </p:txBody>
        </p:sp>
        <p:sp>
          <p:nvSpPr>
            <p:cNvPr id="155" name="Shape">
              <a:extLst>
                <a:ext uri="{FF2B5EF4-FFF2-40B4-BE49-F238E27FC236}">
                  <a16:creationId xmlns:a16="http://schemas.microsoft.com/office/drawing/2014/main" id="{9EDEC38F-10A0-45FF-8AB4-907DC80BE1BD}"/>
                </a:ext>
              </a:extLst>
            </p:cNvPr>
            <p:cNvSpPr/>
            <p:nvPr/>
          </p:nvSpPr>
          <p:spPr>
            <a:xfrm>
              <a:off x="5196843" y="3065952"/>
              <a:ext cx="1844721" cy="841039"/>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rgbClr val="C00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6" name="Shape">
              <a:extLst>
                <a:ext uri="{FF2B5EF4-FFF2-40B4-BE49-F238E27FC236}">
                  <a16:creationId xmlns:a16="http://schemas.microsoft.com/office/drawing/2014/main" id="{F155E72A-69E9-4939-84A1-AE8736322712}"/>
                </a:ext>
              </a:extLst>
            </p:cNvPr>
            <p:cNvSpPr/>
            <p:nvPr/>
          </p:nvSpPr>
          <p:spPr>
            <a:xfrm>
              <a:off x="3582096" y="1625517"/>
              <a:ext cx="1635244" cy="1964758"/>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7" name="Shape">
              <a:extLst>
                <a:ext uri="{FF2B5EF4-FFF2-40B4-BE49-F238E27FC236}">
                  <a16:creationId xmlns:a16="http://schemas.microsoft.com/office/drawing/2014/main" id="{D407566B-CE1B-4FCA-BE70-E0803703AE1A}"/>
                </a:ext>
              </a:extLst>
            </p:cNvPr>
            <p:cNvSpPr/>
            <p:nvPr/>
          </p:nvSpPr>
          <p:spPr>
            <a:xfrm>
              <a:off x="1999707" y="3218687"/>
              <a:ext cx="1779796" cy="689722"/>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8" name="Shape">
              <a:extLst>
                <a:ext uri="{FF2B5EF4-FFF2-40B4-BE49-F238E27FC236}">
                  <a16:creationId xmlns:a16="http://schemas.microsoft.com/office/drawing/2014/main" id="{F8970E00-AB7F-49C5-8053-77AC245A31A2}"/>
                </a:ext>
              </a:extLst>
            </p:cNvPr>
            <p:cNvSpPr/>
            <p:nvPr/>
          </p:nvSpPr>
          <p:spPr>
            <a:xfrm>
              <a:off x="1677505" y="1458721"/>
              <a:ext cx="705741" cy="1942860"/>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accent3"/>
            </a:solidFill>
            <a:ln w="12700">
              <a:miter lim="400000"/>
            </a:ln>
          </p:spPr>
          <p:txBody>
            <a:bodyPr lIns="45718" tIns="45718" rIns="45718" bIns="45718"/>
            <a:lstStyle/>
            <a:p>
              <a:pPr algn="ctr"/>
              <a:endParaRPr>
                <a:latin typeface="Montserrat ExtraBold" panose="00000900000000000000" pitchFamily="2" charset="0"/>
              </a:endParaRPr>
            </a:p>
          </p:txBody>
        </p:sp>
        <p:sp>
          <p:nvSpPr>
            <p:cNvPr id="159" name="Shape">
              <a:extLst>
                <a:ext uri="{FF2B5EF4-FFF2-40B4-BE49-F238E27FC236}">
                  <a16:creationId xmlns:a16="http://schemas.microsoft.com/office/drawing/2014/main" id="{3DF1FC68-9B33-43E3-9EE5-48CAFEE9737F}"/>
                </a:ext>
              </a:extLst>
            </p:cNvPr>
            <p:cNvSpPr/>
            <p:nvPr/>
          </p:nvSpPr>
          <p:spPr>
            <a:xfrm>
              <a:off x="2144873" y="1076319"/>
              <a:ext cx="1684960" cy="645115"/>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tx2"/>
            </a:solidFill>
            <a:ln w="12700">
              <a:miter lim="400000"/>
            </a:ln>
          </p:spPr>
          <p:txBody>
            <a:bodyPr lIns="45718" tIns="45718" rIns="45718" bIns="45718"/>
            <a:lstStyle/>
            <a:p>
              <a:pPr algn="ctr"/>
              <a:endParaRPr>
                <a:latin typeface="Montserrat ExtraBold" panose="00000900000000000000" pitchFamily="2" charset="0"/>
              </a:endParaRPr>
            </a:p>
          </p:txBody>
        </p:sp>
        <p:sp>
          <p:nvSpPr>
            <p:cNvPr id="160" name="Code">
              <a:extLst>
                <a:ext uri="{FF2B5EF4-FFF2-40B4-BE49-F238E27FC236}">
                  <a16:creationId xmlns:a16="http://schemas.microsoft.com/office/drawing/2014/main" id="{C89A722F-5CAD-4CFA-BD98-121D986359C4}"/>
                </a:ext>
              </a:extLst>
            </p:cNvPr>
            <p:cNvSpPr txBox="1"/>
            <p:nvPr/>
          </p:nvSpPr>
          <p:spPr>
            <a:xfrm>
              <a:off x="2645832" y="1210788"/>
              <a:ext cx="663431"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Code</a:t>
              </a:r>
            </a:p>
          </p:txBody>
        </p:sp>
        <p:sp>
          <p:nvSpPr>
            <p:cNvPr id="161" name="Deploy">
              <a:extLst>
                <a:ext uri="{FF2B5EF4-FFF2-40B4-BE49-F238E27FC236}">
                  <a16:creationId xmlns:a16="http://schemas.microsoft.com/office/drawing/2014/main" id="{15B53BDD-9DFC-4960-903E-104FAF40A2BB}"/>
                </a:ext>
              </a:extLst>
            </p:cNvPr>
            <p:cNvSpPr txBox="1"/>
            <p:nvPr/>
          </p:nvSpPr>
          <p:spPr>
            <a:xfrm>
              <a:off x="5573567" y="1174503"/>
              <a:ext cx="904985"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Deploy</a:t>
              </a:r>
            </a:p>
          </p:txBody>
        </p:sp>
        <p:sp>
          <p:nvSpPr>
            <p:cNvPr id="162" name="Plan">
              <a:extLst>
                <a:ext uri="{FF2B5EF4-FFF2-40B4-BE49-F238E27FC236}">
                  <a16:creationId xmlns:a16="http://schemas.microsoft.com/office/drawing/2014/main" id="{8EC968BD-2E3A-4C4B-B925-2E5AE47D6A1C}"/>
                </a:ext>
              </a:extLst>
            </p:cNvPr>
            <p:cNvSpPr txBox="1"/>
            <p:nvPr/>
          </p:nvSpPr>
          <p:spPr>
            <a:xfrm rot="2755754">
              <a:off x="3647278" y="1772265"/>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Plan</a:t>
              </a:r>
            </a:p>
          </p:txBody>
        </p:sp>
        <p:sp>
          <p:nvSpPr>
            <p:cNvPr id="163" name="Plan">
              <a:extLst>
                <a:ext uri="{FF2B5EF4-FFF2-40B4-BE49-F238E27FC236}">
                  <a16:creationId xmlns:a16="http://schemas.microsoft.com/office/drawing/2014/main" id="{C131E1FD-AD74-43BE-8976-9BBCDB1F4F85}"/>
                </a:ext>
              </a:extLst>
            </p:cNvPr>
            <p:cNvSpPr txBox="1"/>
            <p:nvPr/>
          </p:nvSpPr>
          <p:spPr>
            <a:xfrm rot="2755754">
              <a:off x="4529721" y="2782555"/>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Plan</a:t>
              </a:r>
            </a:p>
          </p:txBody>
        </p:sp>
        <p:sp>
          <p:nvSpPr>
            <p:cNvPr id="164" name="Monitor">
              <a:extLst>
                <a:ext uri="{FF2B5EF4-FFF2-40B4-BE49-F238E27FC236}">
                  <a16:creationId xmlns:a16="http://schemas.microsoft.com/office/drawing/2014/main" id="{D6AC7719-4BBB-4BB5-AE64-864251E20FFD}"/>
                </a:ext>
              </a:extLst>
            </p:cNvPr>
            <p:cNvSpPr txBox="1"/>
            <p:nvPr/>
          </p:nvSpPr>
          <p:spPr>
            <a:xfrm>
              <a:off x="5571793" y="3495728"/>
              <a:ext cx="900564"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Monitor</a:t>
              </a:r>
            </a:p>
          </p:txBody>
        </p:sp>
        <p:sp>
          <p:nvSpPr>
            <p:cNvPr id="165" name="Test">
              <a:extLst>
                <a:ext uri="{FF2B5EF4-FFF2-40B4-BE49-F238E27FC236}">
                  <a16:creationId xmlns:a16="http://schemas.microsoft.com/office/drawing/2014/main" id="{627E279A-78E3-40A3-BECD-F09EF0F1B8DF}"/>
                </a:ext>
              </a:extLst>
            </p:cNvPr>
            <p:cNvSpPr txBox="1"/>
            <p:nvPr/>
          </p:nvSpPr>
          <p:spPr>
            <a:xfrm>
              <a:off x="2645832" y="3561041"/>
              <a:ext cx="663431"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Test</a:t>
              </a:r>
            </a:p>
          </p:txBody>
        </p:sp>
        <p:sp>
          <p:nvSpPr>
            <p:cNvPr id="166" name="Build">
              <a:extLst>
                <a:ext uri="{FF2B5EF4-FFF2-40B4-BE49-F238E27FC236}">
                  <a16:creationId xmlns:a16="http://schemas.microsoft.com/office/drawing/2014/main" id="{BA6EC793-3F94-4FB2-B22A-3C9545FE687E}"/>
                </a:ext>
              </a:extLst>
            </p:cNvPr>
            <p:cNvSpPr txBox="1"/>
            <p:nvPr/>
          </p:nvSpPr>
          <p:spPr>
            <a:xfrm rot="16200000">
              <a:off x="1524513" y="2305617"/>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Build</a:t>
              </a:r>
            </a:p>
          </p:txBody>
        </p:sp>
        <p:sp>
          <p:nvSpPr>
            <p:cNvPr id="167" name="Operate">
              <a:extLst>
                <a:ext uri="{FF2B5EF4-FFF2-40B4-BE49-F238E27FC236}">
                  <a16:creationId xmlns:a16="http://schemas.microsoft.com/office/drawing/2014/main" id="{C31DB071-A922-4E81-8D9F-AD0996F06DCA}"/>
                </a:ext>
              </a:extLst>
            </p:cNvPr>
            <p:cNvSpPr txBox="1"/>
            <p:nvPr/>
          </p:nvSpPr>
          <p:spPr>
            <a:xfrm rot="5400000">
              <a:off x="6570033" y="2392100"/>
              <a:ext cx="1029670"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Operate</a:t>
              </a:r>
            </a:p>
          </p:txBody>
        </p:sp>
        <p:sp>
          <p:nvSpPr>
            <p:cNvPr id="168" name="Release">
              <a:extLst>
                <a:ext uri="{FF2B5EF4-FFF2-40B4-BE49-F238E27FC236}">
                  <a16:creationId xmlns:a16="http://schemas.microsoft.com/office/drawing/2014/main" id="{733B196D-5A4F-4816-B3D0-7BD4945CF0A6}"/>
                </a:ext>
              </a:extLst>
            </p:cNvPr>
            <p:cNvSpPr txBox="1"/>
            <p:nvPr/>
          </p:nvSpPr>
          <p:spPr>
            <a:xfrm rot="18795090">
              <a:off x="3998142" y="2338352"/>
              <a:ext cx="98006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Release</a:t>
              </a:r>
            </a:p>
          </p:txBody>
        </p:sp>
        <p:sp>
          <p:nvSpPr>
            <p:cNvPr id="169" name="Venn diagram">
              <a:extLst>
                <a:ext uri="{FF2B5EF4-FFF2-40B4-BE49-F238E27FC236}">
                  <a16:creationId xmlns:a16="http://schemas.microsoft.com/office/drawing/2014/main" id="{29378F02-D19A-487C-9E46-619830BC48AF}"/>
                </a:ext>
              </a:extLst>
            </p:cNvPr>
            <p:cNvSpPr txBox="1"/>
            <p:nvPr/>
          </p:nvSpPr>
          <p:spPr>
            <a:xfrm>
              <a:off x="2530162" y="2283847"/>
              <a:ext cx="93399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solidFill>
                    <a:srgbClr val="000000"/>
                  </a:solidFill>
                </a:defRPr>
              </a:lvl1pPr>
            </a:lstStyle>
            <a:p>
              <a:pPr algn="ctr"/>
              <a:r>
                <a:rPr sz="2400">
                  <a:solidFill>
                    <a:schemeClr val="tx1"/>
                  </a:solidFill>
                  <a:latin typeface="Montserrat ExtraBold" panose="00000900000000000000" pitchFamily="2" charset="0"/>
                </a:rPr>
                <a:t>Dev</a:t>
              </a:r>
            </a:p>
          </p:txBody>
        </p:sp>
        <p:sp>
          <p:nvSpPr>
            <p:cNvPr id="170" name="Venn diagram">
              <a:extLst>
                <a:ext uri="{FF2B5EF4-FFF2-40B4-BE49-F238E27FC236}">
                  <a16:creationId xmlns:a16="http://schemas.microsoft.com/office/drawing/2014/main" id="{C506AB63-ECA7-486C-A716-60CF58124264}"/>
                </a:ext>
              </a:extLst>
            </p:cNvPr>
            <p:cNvSpPr txBox="1"/>
            <p:nvPr/>
          </p:nvSpPr>
          <p:spPr>
            <a:xfrm>
              <a:off x="5548004" y="2289272"/>
              <a:ext cx="93399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solidFill>
                    <a:srgbClr val="000000"/>
                  </a:solidFill>
                </a:defRPr>
              </a:lvl1pPr>
            </a:lstStyle>
            <a:p>
              <a:pPr algn="ctr"/>
              <a:r>
                <a:rPr sz="2400">
                  <a:solidFill>
                    <a:schemeClr val="tx1"/>
                  </a:solidFill>
                  <a:latin typeface="Montserrat ExtraBold" panose="00000900000000000000" pitchFamily="2" charset="0"/>
                </a:rPr>
                <a:t>Ops</a:t>
              </a:r>
            </a:p>
          </p:txBody>
        </p:sp>
        <p:sp>
          <p:nvSpPr>
            <p:cNvPr id="171" name="Source Code…">
              <a:extLst>
                <a:ext uri="{FF2B5EF4-FFF2-40B4-BE49-F238E27FC236}">
                  <a16:creationId xmlns:a16="http://schemas.microsoft.com/office/drawing/2014/main" id="{A2D507BE-4D46-45F6-9F6D-6C2CB307A2C9}"/>
                </a:ext>
              </a:extLst>
            </p:cNvPr>
            <p:cNvSpPr txBox="1"/>
            <p:nvPr/>
          </p:nvSpPr>
          <p:spPr>
            <a:xfrm>
              <a:off x="2370650" y="230404"/>
              <a:ext cx="121379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Source Code</a:t>
              </a:r>
            </a:p>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Version Control</a:t>
              </a:r>
            </a:p>
          </p:txBody>
        </p:sp>
        <p:sp>
          <p:nvSpPr>
            <p:cNvPr id="172" name="Infrastructure as Code…">
              <a:extLst>
                <a:ext uri="{FF2B5EF4-FFF2-40B4-BE49-F238E27FC236}">
                  <a16:creationId xmlns:a16="http://schemas.microsoft.com/office/drawing/2014/main" id="{816E8B69-F6D7-4FB3-9253-44F138F8504D}"/>
                </a:ext>
              </a:extLst>
            </p:cNvPr>
            <p:cNvSpPr txBox="1"/>
            <p:nvPr/>
          </p:nvSpPr>
          <p:spPr>
            <a:xfrm>
              <a:off x="4727520" y="220556"/>
              <a:ext cx="2500668"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Infrastructure as Code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Provisioning</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Configuration Management</a:t>
              </a:r>
            </a:p>
          </p:txBody>
        </p:sp>
        <p:sp>
          <p:nvSpPr>
            <p:cNvPr id="173" name="Virtualisation…">
              <a:extLst>
                <a:ext uri="{FF2B5EF4-FFF2-40B4-BE49-F238E27FC236}">
                  <a16:creationId xmlns:a16="http://schemas.microsoft.com/office/drawing/2014/main" id="{2167818C-0799-4F41-8306-627F45F6E16E}"/>
                </a:ext>
              </a:extLst>
            </p:cNvPr>
            <p:cNvSpPr txBox="1"/>
            <p:nvPr/>
          </p:nvSpPr>
          <p:spPr>
            <a:xfrm>
              <a:off x="7538900" y="2242045"/>
              <a:ext cx="1568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Virtualization</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Containerization</a:t>
              </a:r>
            </a:p>
          </p:txBody>
        </p:sp>
        <p:sp>
          <p:nvSpPr>
            <p:cNvPr id="174" name="Visualisations…">
              <a:extLst>
                <a:ext uri="{FF2B5EF4-FFF2-40B4-BE49-F238E27FC236}">
                  <a16:creationId xmlns:a16="http://schemas.microsoft.com/office/drawing/2014/main" id="{5F58388C-1EAC-482A-B5CA-80105AE200AD}"/>
                </a:ext>
              </a:extLst>
            </p:cNvPr>
            <p:cNvSpPr txBox="1"/>
            <p:nvPr/>
          </p:nvSpPr>
          <p:spPr>
            <a:xfrm>
              <a:off x="5345865" y="4127622"/>
              <a:ext cx="136202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Visualisations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Logging</a:t>
              </a:r>
            </a:p>
          </p:txBody>
        </p:sp>
        <p:sp>
          <p:nvSpPr>
            <p:cNvPr id="175" name="Quality Control">
              <a:extLst>
                <a:ext uri="{FF2B5EF4-FFF2-40B4-BE49-F238E27FC236}">
                  <a16:creationId xmlns:a16="http://schemas.microsoft.com/office/drawing/2014/main" id="{5AC0778F-CDA3-436A-B3C2-3F86B5F25327}"/>
                </a:ext>
              </a:extLst>
            </p:cNvPr>
            <p:cNvSpPr txBox="1"/>
            <p:nvPr/>
          </p:nvSpPr>
          <p:spPr>
            <a:xfrm>
              <a:off x="2348350" y="4295118"/>
              <a:ext cx="1258396"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pPr algn="ctr"/>
              <a:r>
                <a:rPr sz="1200">
                  <a:solidFill>
                    <a:schemeClr val="tx2"/>
                  </a:solidFill>
                  <a:latin typeface="Montserrat ExtraBold" panose="00000900000000000000" pitchFamily="2" charset="0"/>
                </a:rPr>
                <a:t>Quality Control</a:t>
              </a:r>
            </a:p>
          </p:txBody>
        </p:sp>
        <p:sp>
          <p:nvSpPr>
            <p:cNvPr id="176" name="Continuous Integration/ Continuous Delivery or Deployment (CI/CD)">
              <a:extLst>
                <a:ext uri="{FF2B5EF4-FFF2-40B4-BE49-F238E27FC236}">
                  <a16:creationId xmlns:a16="http://schemas.microsoft.com/office/drawing/2014/main" id="{87EF7A30-169E-4638-A3AD-7B1E83306994}"/>
                </a:ext>
              </a:extLst>
            </p:cNvPr>
            <p:cNvSpPr txBox="1"/>
            <p:nvPr/>
          </p:nvSpPr>
          <p:spPr>
            <a:xfrm>
              <a:off x="3716710" y="3675873"/>
              <a:ext cx="156718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pPr algn="ctr"/>
              <a:r>
                <a:rPr sz="1200">
                  <a:solidFill>
                    <a:schemeClr val="tx2"/>
                  </a:solidFill>
                  <a:latin typeface="Montserrat ExtraBold" panose="00000900000000000000" pitchFamily="2" charset="0"/>
                </a:rPr>
                <a:t>Continuous Integration/ Continuous Delivery or Deployment (CI/CD)</a:t>
              </a:r>
            </a:p>
          </p:txBody>
        </p:sp>
        <p:sp>
          <p:nvSpPr>
            <p:cNvPr id="177" name="Development…">
              <a:extLst>
                <a:ext uri="{FF2B5EF4-FFF2-40B4-BE49-F238E27FC236}">
                  <a16:creationId xmlns:a16="http://schemas.microsoft.com/office/drawing/2014/main" id="{0E284CAF-A1A1-4D12-B623-FB8E83601BC1}"/>
                </a:ext>
              </a:extLst>
            </p:cNvPr>
            <p:cNvSpPr txBox="1"/>
            <p:nvPr/>
          </p:nvSpPr>
          <p:spPr>
            <a:xfrm>
              <a:off x="67704" y="2242045"/>
              <a:ext cx="124970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Development</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Automation</a:t>
              </a:r>
            </a:p>
          </p:txBody>
        </p:sp>
        <p:sp>
          <p:nvSpPr>
            <p:cNvPr id="178" name="Line">
              <a:extLst>
                <a:ext uri="{FF2B5EF4-FFF2-40B4-BE49-F238E27FC236}">
                  <a16:creationId xmlns:a16="http://schemas.microsoft.com/office/drawing/2014/main" id="{A9DBF7EC-9AD3-4415-BC3C-B99BECCFE70F}"/>
                </a:ext>
              </a:extLst>
            </p:cNvPr>
            <p:cNvSpPr/>
            <p:nvPr/>
          </p:nvSpPr>
          <p:spPr>
            <a:xfrm>
              <a:off x="4502003" y="2949319"/>
              <a:ext cx="0" cy="1042314"/>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79" name="Line">
              <a:extLst>
                <a:ext uri="{FF2B5EF4-FFF2-40B4-BE49-F238E27FC236}">
                  <a16:creationId xmlns:a16="http://schemas.microsoft.com/office/drawing/2014/main" id="{A97C31B9-60FE-4546-B5B1-D209C7A4E0AE}"/>
                </a:ext>
              </a:extLst>
            </p:cNvPr>
            <p:cNvSpPr/>
            <p:nvPr/>
          </p:nvSpPr>
          <p:spPr>
            <a:xfrm>
              <a:off x="6026878" y="3959111"/>
              <a:ext cx="0" cy="205577"/>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0" name="Line">
              <a:extLst>
                <a:ext uri="{FF2B5EF4-FFF2-40B4-BE49-F238E27FC236}">
                  <a16:creationId xmlns:a16="http://schemas.microsoft.com/office/drawing/2014/main" id="{B1142459-828A-467A-9182-2ED448EDA33C}"/>
                </a:ext>
              </a:extLst>
            </p:cNvPr>
            <p:cNvSpPr/>
            <p:nvPr/>
          </p:nvSpPr>
          <p:spPr>
            <a:xfrm>
              <a:off x="2977547" y="3992106"/>
              <a:ext cx="0" cy="325689"/>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1" name="Line">
              <a:extLst>
                <a:ext uri="{FF2B5EF4-FFF2-40B4-BE49-F238E27FC236}">
                  <a16:creationId xmlns:a16="http://schemas.microsoft.com/office/drawing/2014/main" id="{E6029F67-A6AB-4E88-8C3B-B938457A03B3}"/>
                </a:ext>
              </a:extLst>
            </p:cNvPr>
            <p:cNvSpPr/>
            <p:nvPr/>
          </p:nvSpPr>
          <p:spPr>
            <a:xfrm flipH="1">
              <a:off x="1374234" y="2481516"/>
              <a:ext cx="248654" cy="0"/>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2" name="Line">
              <a:extLst>
                <a:ext uri="{FF2B5EF4-FFF2-40B4-BE49-F238E27FC236}">
                  <a16:creationId xmlns:a16="http://schemas.microsoft.com/office/drawing/2014/main" id="{C84F08AB-1327-4834-9A7C-3F6DCB0DB26E}"/>
                </a:ext>
              </a:extLst>
            </p:cNvPr>
            <p:cNvSpPr/>
            <p:nvPr/>
          </p:nvSpPr>
          <p:spPr>
            <a:xfrm flipH="1">
              <a:off x="7374845" y="2481516"/>
              <a:ext cx="248654" cy="0"/>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3" name="Line">
              <a:extLst>
                <a:ext uri="{FF2B5EF4-FFF2-40B4-BE49-F238E27FC236}">
                  <a16:creationId xmlns:a16="http://schemas.microsoft.com/office/drawing/2014/main" id="{3F43B98E-0F75-4A6D-801B-DB400CB34811}"/>
                </a:ext>
              </a:extLst>
            </p:cNvPr>
            <p:cNvSpPr/>
            <p:nvPr/>
          </p:nvSpPr>
          <p:spPr>
            <a:xfrm>
              <a:off x="2972436" y="822393"/>
              <a:ext cx="0" cy="180418"/>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4" name="Line">
              <a:extLst>
                <a:ext uri="{FF2B5EF4-FFF2-40B4-BE49-F238E27FC236}">
                  <a16:creationId xmlns:a16="http://schemas.microsoft.com/office/drawing/2014/main" id="{BB18F47C-AD81-4E18-BF73-7EBE802193D2}"/>
                </a:ext>
              </a:extLst>
            </p:cNvPr>
            <p:cNvSpPr/>
            <p:nvPr/>
          </p:nvSpPr>
          <p:spPr>
            <a:xfrm>
              <a:off x="5982546" y="822393"/>
              <a:ext cx="0" cy="180418"/>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grpSp>
    </p:spTree>
    <p:extLst>
      <p:ext uri="{BB962C8B-B14F-4D97-AF65-F5344CB8AC3E}">
        <p14:creationId xmlns:p14="http://schemas.microsoft.com/office/powerpoint/2010/main" val="196376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p:nvPr/>
        </p:nvSpPr>
        <p:spPr>
          <a:xfrm>
            <a:off x="724929" y="2154782"/>
            <a:ext cx="4512685" cy="31322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ExtraBold" panose="00000900000000000000" pitchFamily="2" charset="0"/>
            </a:endParaRPr>
          </a:p>
        </p:txBody>
      </p:sp>
      <p:sp>
        <p:nvSpPr>
          <p:cNvPr id="260" name="Google Shape;260;p29"/>
          <p:cNvSpPr txBox="1">
            <a:spLocks noGrp="1"/>
          </p:cNvSpPr>
          <p:nvPr>
            <p:ph type="title"/>
          </p:nvPr>
        </p:nvSpPr>
        <p:spPr>
          <a:xfrm>
            <a:off x="724928" y="1709156"/>
            <a:ext cx="5596928" cy="1517036"/>
          </a:xfrm>
          <a:prstGeom prst="rect">
            <a:avLst/>
          </a:prstGeom>
        </p:spPr>
        <p:txBody>
          <a:bodyPr spcFirstLastPara="1" wrap="square" lIns="91425" tIns="91425" rIns="91425" bIns="91425" anchor="t" anchorCtr="0">
            <a:noAutofit/>
          </a:bodyPr>
          <a:lstStyle/>
          <a:p>
            <a:pPr algn="l"/>
            <a:r>
              <a:rPr lang="en">
                <a:latin typeface="Montserrat ExtraBold"/>
              </a:rPr>
              <a:t>Any Questions</a:t>
            </a:r>
            <a:r>
              <a:rPr lang="en" sz="4000">
                <a:latin typeface="Montserrat ExtraBold"/>
              </a:rPr>
              <a:t> ?</a:t>
            </a:r>
            <a:endParaRPr sz="4000">
              <a:latin typeface="Montserrat ExtraBold"/>
            </a:endParaRPr>
          </a:p>
        </p:txBody>
      </p:sp>
      <p:sp>
        <p:nvSpPr>
          <p:cNvPr id="261" name="Google Shape;261;p29"/>
          <p:cNvSpPr txBox="1">
            <a:spLocks noGrp="1"/>
          </p:cNvSpPr>
          <p:nvPr>
            <p:ph type="subTitle" idx="1"/>
          </p:nvPr>
        </p:nvSpPr>
        <p:spPr>
          <a:xfrm>
            <a:off x="724928"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Montserrat ExtraBold" panose="00000900000000000000" pitchFamily="2" charset="0"/>
              </a:rPr>
              <a:t>Now we can happily take all your questions </a:t>
            </a:r>
            <a:endParaRPr>
              <a:latin typeface="Montserrat ExtraBold" panose="00000900000000000000" pitchFamily="2" charset="0"/>
            </a:endParaRPr>
          </a:p>
        </p:txBody>
      </p:sp>
      <p:grpSp>
        <p:nvGrpSpPr>
          <p:cNvPr id="262" name="Google Shape;262;p29"/>
          <p:cNvGrpSpPr/>
          <p:nvPr/>
        </p:nvGrpSpPr>
        <p:grpSpPr>
          <a:xfrm>
            <a:off x="5500926" y="433888"/>
            <a:ext cx="3204999" cy="3143100"/>
            <a:chOff x="5500926" y="433888"/>
            <a:chExt cx="3204999" cy="3143100"/>
          </a:xfrm>
        </p:grpSpPr>
        <p:sp>
          <p:nvSpPr>
            <p:cNvPr id="263" name="Google Shape;263;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9"/>
            <p:cNvGrpSpPr/>
            <p:nvPr/>
          </p:nvGrpSpPr>
          <p:grpSpPr>
            <a:xfrm>
              <a:off x="5500926" y="539973"/>
              <a:ext cx="2923065" cy="2854728"/>
              <a:chOff x="2215075" y="1064425"/>
              <a:chExt cx="1564475" cy="1527900"/>
            </a:xfrm>
          </p:grpSpPr>
          <p:sp>
            <p:nvSpPr>
              <p:cNvPr id="265" name="Google Shape;265;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796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F37-D98E-452E-985E-3E067B0D13C5}"/>
              </a:ext>
            </a:extLst>
          </p:cNvPr>
          <p:cNvSpPr>
            <a:spLocks noGrp="1"/>
          </p:cNvSpPr>
          <p:nvPr>
            <p:ph type="title"/>
          </p:nvPr>
        </p:nvSpPr>
        <p:spPr>
          <a:xfrm>
            <a:off x="311700" y="241026"/>
            <a:ext cx="8520600" cy="841800"/>
          </a:xfrm>
        </p:spPr>
        <p:txBody>
          <a:bodyPr/>
          <a:lstStyle/>
          <a:p>
            <a:r>
              <a:rPr lang="en-US" sz="4000">
                <a:latin typeface="Montserrat ExtraBold" panose="00000900000000000000" pitchFamily="2" charset="0"/>
              </a:rPr>
              <a:t>Thanks to</a:t>
            </a:r>
          </a:p>
        </p:txBody>
      </p:sp>
      <p:grpSp>
        <p:nvGrpSpPr>
          <p:cNvPr id="234" name="Group 233">
            <a:extLst>
              <a:ext uri="{FF2B5EF4-FFF2-40B4-BE49-F238E27FC236}">
                <a16:creationId xmlns:a16="http://schemas.microsoft.com/office/drawing/2014/main" id="{15B90543-2844-4F98-8DA0-051E7C2F0070}"/>
              </a:ext>
            </a:extLst>
          </p:cNvPr>
          <p:cNvGrpSpPr/>
          <p:nvPr/>
        </p:nvGrpSpPr>
        <p:grpSpPr>
          <a:xfrm>
            <a:off x="155850" y="1745313"/>
            <a:ext cx="8832299" cy="1892751"/>
            <a:chOff x="155850" y="1516169"/>
            <a:chExt cx="8832299" cy="1892751"/>
          </a:xfrm>
        </p:grpSpPr>
        <p:pic>
          <p:nvPicPr>
            <p:cNvPr id="4" name="Picture 3">
              <a:extLst>
                <a:ext uri="{FF2B5EF4-FFF2-40B4-BE49-F238E27FC236}">
                  <a16:creationId xmlns:a16="http://schemas.microsoft.com/office/drawing/2014/main" id="{933B5407-1DB7-4ED2-80A2-8428AC2A39A8}"/>
                </a:ext>
              </a:extLst>
            </p:cNvPr>
            <p:cNvPicPr>
              <a:picLocks noChangeAspect="1"/>
            </p:cNvPicPr>
            <p:nvPr/>
          </p:nvPicPr>
          <p:blipFill rotWithShape="1">
            <a:blip r:embed="rId2"/>
            <a:srcRect l="16717" r="14939"/>
            <a:stretch/>
          </p:blipFill>
          <p:spPr>
            <a:xfrm>
              <a:off x="3490410" y="1670501"/>
              <a:ext cx="2043664" cy="1682019"/>
            </a:xfrm>
            <a:prstGeom prst="rect">
              <a:avLst/>
            </a:prstGeom>
          </p:spPr>
        </p:pic>
        <p:cxnSp>
          <p:nvCxnSpPr>
            <p:cNvPr id="160" name="Google Shape;1108;p20">
              <a:extLst>
                <a:ext uri="{FF2B5EF4-FFF2-40B4-BE49-F238E27FC236}">
                  <a16:creationId xmlns:a16="http://schemas.microsoft.com/office/drawing/2014/main" id="{3673BA76-21CB-4E16-81EF-B6B59479F765}"/>
                </a:ext>
              </a:extLst>
            </p:cNvPr>
            <p:cNvCxnSpPr>
              <a:cxnSpLocks/>
              <a:stCxn id="164" idx="2"/>
              <a:endCxn id="167" idx="2"/>
            </p:cNvCxnSpPr>
            <p:nvPr/>
          </p:nvCxnSpPr>
          <p:spPr>
            <a:xfrm rot="16200000" flipH="1">
              <a:off x="3017430" y="1931588"/>
              <a:ext cx="12700" cy="2941961"/>
            </a:xfrm>
            <a:prstGeom prst="bentConnector3">
              <a:avLst>
                <a:gd name="adj1" fmla="val 2200000"/>
              </a:avLst>
            </a:prstGeom>
            <a:noFill/>
            <a:ln w="76200" cap="flat" cmpd="sng">
              <a:solidFill>
                <a:schemeClr val="accent2"/>
              </a:solidFill>
              <a:prstDash val="solid"/>
              <a:round/>
              <a:headEnd type="none" w="med" len="med"/>
              <a:tailEnd type="none" w="med" len="med"/>
            </a:ln>
          </p:spPr>
        </p:cxnSp>
        <p:sp>
          <p:nvSpPr>
            <p:cNvPr id="161" name="Google Shape;1111;p20">
              <a:extLst>
                <a:ext uri="{FF2B5EF4-FFF2-40B4-BE49-F238E27FC236}">
                  <a16:creationId xmlns:a16="http://schemas.microsoft.com/office/drawing/2014/main" id="{51FFD882-AFA6-426B-8E38-A131803B4BD4}"/>
                </a:ext>
              </a:extLst>
            </p:cNvPr>
            <p:cNvSpPr/>
            <p:nvPr/>
          </p:nvSpPr>
          <p:spPr>
            <a:xfrm>
              <a:off x="155850" y="1516169"/>
              <a:ext cx="2781199"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112;p20">
              <a:extLst>
                <a:ext uri="{FF2B5EF4-FFF2-40B4-BE49-F238E27FC236}">
                  <a16:creationId xmlns:a16="http://schemas.microsoft.com/office/drawing/2014/main" id="{F90F293F-E780-4672-9F6A-67166CBC30E6}"/>
                </a:ext>
              </a:extLst>
            </p:cNvPr>
            <p:cNvCxnSpPr>
              <a:cxnSpLocks/>
              <a:stCxn id="165" idx="2"/>
              <a:endCxn id="168" idx="2"/>
            </p:cNvCxnSpPr>
            <p:nvPr/>
          </p:nvCxnSpPr>
          <p:spPr>
            <a:xfrm rot="5400000">
              <a:off x="6001468" y="1889513"/>
              <a:ext cx="12700" cy="3026113"/>
            </a:xfrm>
            <a:prstGeom prst="bentConnector3">
              <a:avLst>
                <a:gd name="adj1" fmla="val 2200000"/>
              </a:avLst>
            </a:prstGeom>
            <a:noFill/>
            <a:ln w="76200" cap="flat" cmpd="sng">
              <a:solidFill>
                <a:schemeClr val="accent2"/>
              </a:solidFill>
              <a:prstDash val="solid"/>
              <a:round/>
              <a:headEnd type="none" w="med" len="med"/>
              <a:tailEnd type="none" w="med" len="med"/>
            </a:ln>
          </p:spPr>
        </p:cxnSp>
        <p:sp>
          <p:nvSpPr>
            <p:cNvPr id="163" name="Google Shape;1114;p20">
              <a:extLst>
                <a:ext uri="{FF2B5EF4-FFF2-40B4-BE49-F238E27FC236}">
                  <a16:creationId xmlns:a16="http://schemas.microsoft.com/office/drawing/2014/main" id="{85B227AD-013E-46AF-BCEA-957192575D09}"/>
                </a:ext>
              </a:extLst>
            </p:cNvPr>
            <p:cNvSpPr/>
            <p:nvPr/>
          </p:nvSpPr>
          <p:spPr>
            <a:xfrm>
              <a:off x="6040898" y="1516169"/>
              <a:ext cx="2947251"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09;p20">
              <a:extLst>
                <a:ext uri="{FF2B5EF4-FFF2-40B4-BE49-F238E27FC236}">
                  <a16:creationId xmlns:a16="http://schemas.microsoft.com/office/drawing/2014/main" id="{EA6FE517-BB34-4A74-9B42-50E9440E688C}"/>
                </a:ext>
              </a:extLst>
            </p:cNvPr>
            <p:cNvSpPr/>
            <p:nvPr/>
          </p:nvSpPr>
          <p:spPr>
            <a:xfrm>
              <a:off x="155850" y="1516169"/>
              <a:ext cx="2781199"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13;p20">
              <a:extLst>
                <a:ext uri="{FF2B5EF4-FFF2-40B4-BE49-F238E27FC236}">
                  <a16:creationId xmlns:a16="http://schemas.microsoft.com/office/drawing/2014/main" id="{C649DDB7-C2F7-44D1-8AFE-55FD41DD9B9A}"/>
                </a:ext>
              </a:extLst>
            </p:cNvPr>
            <p:cNvSpPr/>
            <p:nvPr/>
          </p:nvSpPr>
          <p:spPr>
            <a:xfrm>
              <a:off x="6040898" y="1516169"/>
              <a:ext cx="2947251"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16;p20">
              <a:extLst>
                <a:ext uri="{FF2B5EF4-FFF2-40B4-BE49-F238E27FC236}">
                  <a16:creationId xmlns:a16="http://schemas.microsoft.com/office/drawing/2014/main" id="{A4B3516B-D192-4746-A3F9-8183A8E59B11}"/>
                </a:ext>
              </a:extLst>
            </p:cNvPr>
            <p:cNvSpPr/>
            <p:nvPr/>
          </p:nvSpPr>
          <p:spPr>
            <a:xfrm>
              <a:off x="3285387" y="1516169"/>
              <a:ext cx="2406048" cy="18864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17;p20">
              <a:extLst>
                <a:ext uri="{FF2B5EF4-FFF2-40B4-BE49-F238E27FC236}">
                  <a16:creationId xmlns:a16="http://schemas.microsoft.com/office/drawing/2014/main" id="{973576A5-6795-4579-AA35-CC046DA4E165}"/>
                </a:ext>
              </a:extLst>
            </p:cNvPr>
            <p:cNvSpPr/>
            <p:nvPr/>
          </p:nvSpPr>
          <p:spPr>
            <a:xfrm>
              <a:off x="3285387" y="1516169"/>
              <a:ext cx="2406048" cy="18864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130;p20">
              <a:extLst>
                <a:ext uri="{FF2B5EF4-FFF2-40B4-BE49-F238E27FC236}">
                  <a16:creationId xmlns:a16="http://schemas.microsoft.com/office/drawing/2014/main" id="{4CA37DDF-4BEA-4C54-9111-6EE723FA774E}"/>
                </a:ext>
              </a:extLst>
            </p:cNvPr>
            <p:cNvCxnSpPr>
              <a:cxnSpLocks/>
              <a:stCxn id="165" idx="2"/>
              <a:endCxn id="168" idx="2"/>
            </p:cNvCxnSpPr>
            <p:nvPr/>
          </p:nvCxnSpPr>
          <p:spPr>
            <a:xfrm rot="5400000">
              <a:off x="6001468" y="1889513"/>
              <a:ext cx="12700" cy="3026113"/>
            </a:xfrm>
            <a:prstGeom prst="bentConnector3">
              <a:avLst>
                <a:gd name="adj1" fmla="val 2200000"/>
              </a:avLst>
            </a:prstGeom>
            <a:noFill/>
            <a:ln w="28575" cap="flat" cmpd="sng">
              <a:solidFill>
                <a:schemeClr val="accent4"/>
              </a:solidFill>
              <a:prstDash val="solid"/>
              <a:round/>
              <a:headEnd type="none" w="med" len="med"/>
              <a:tailEnd type="none" w="med" len="med"/>
            </a:ln>
          </p:spPr>
        </p:cxnSp>
        <p:cxnSp>
          <p:nvCxnSpPr>
            <p:cNvPr id="194" name="Google Shape;1143;p20">
              <a:extLst>
                <a:ext uri="{FF2B5EF4-FFF2-40B4-BE49-F238E27FC236}">
                  <a16:creationId xmlns:a16="http://schemas.microsoft.com/office/drawing/2014/main" id="{E652B93A-B780-48DE-873D-A45052B60C36}"/>
                </a:ext>
              </a:extLst>
            </p:cNvPr>
            <p:cNvCxnSpPr>
              <a:cxnSpLocks/>
              <a:stCxn id="164" idx="2"/>
              <a:endCxn id="167" idx="2"/>
            </p:cNvCxnSpPr>
            <p:nvPr/>
          </p:nvCxnSpPr>
          <p:spPr>
            <a:xfrm rot="16200000" flipH="1">
              <a:off x="3017430" y="1931588"/>
              <a:ext cx="12700" cy="2941961"/>
            </a:xfrm>
            <a:prstGeom prst="bentConnector3">
              <a:avLst>
                <a:gd name="adj1" fmla="val 2240000"/>
              </a:avLst>
            </a:prstGeom>
            <a:noFill/>
            <a:ln w="28575" cap="flat" cmpd="sng">
              <a:solidFill>
                <a:schemeClr val="accent4"/>
              </a:solidFill>
              <a:prstDash val="solid"/>
              <a:round/>
              <a:headEnd type="none" w="med" len="med"/>
              <a:tailEnd type="none" w="med" len="med"/>
            </a:ln>
          </p:spPr>
        </p:cxnSp>
        <p:pic>
          <p:nvPicPr>
            <p:cNvPr id="5" name="Picture 4">
              <a:extLst>
                <a:ext uri="{FF2B5EF4-FFF2-40B4-BE49-F238E27FC236}">
                  <a16:creationId xmlns:a16="http://schemas.microsoft.com/office/drawing/2014/main" id="{4AF53FC9-65AB-4819-8871-ADEB101BB983}"/>
                </a:ext>
              </a:extLst>
            </p:cNvPr>
            <p:cNvPicPr>
              <a:picLocks noChangeAspect="1"/>
            </p:cNvPicPr>
            <p:nvPr/>
          </p:nvPicPr>
          <p:blipFill>
            <a:blip r:embed="rId3"/>
            <a:stretch>
              <a:fillRect/>
            </a:stretch>
          </p:blipFill>
          <p:spPr>
            <a:xfrm>
              <a:off x="370853" y="2115175"/>
              <a:ext cx="2351194" cy="986800"/>
            </a:xfrm>
            <a:prstGeom prst="rect">
              <a:avLst/>
            </a:prstGeom>
          </p:spPr>
        </p:pic>
        <p:pic>
          <p:nvPicPr>
            <p:cNvPr id="6" name="Picture 5">
              <a:extLst>
                <a:ext uri="{FF2B5EF4-FFF2-40B4-BE49-F238E27FC236}">
                  <a16:creationId xmlns:a16="http://schemas.microsoft.com/office/drawing/2014/main" id="{B5B74849-2508-4E33-B9AC-4B6912B4DFCE}"/>
                </a:ext>
              </a:extLst>
            </p:cNvPr>
            <p:cNvPicPr>
              <a:picLocks noChangeAspect="1"/>
            </p:cNvPicPr>
            <p:nvPr/>
          </p:nvPicPr>
          <p:blipFill>
            <a:blip r:embed="rId4"/>
            <a:stretch>
              <a:fillRect/>
            </a:stretch>
          </p:blipFill>
          <p:spPr>
            <a:xfrm>
              <a:off x="6224902" y="1882103"/>
              <a:ext cx="2579242" cy="1303793"/>
            </a:xfrm>
            <a:prstGeom prst="rect">
              <a:avLst/>
            </a:prstGeom>
          </p:spPr>
        </p:pic>
      </p:grpSp>
    </p:spTree>
    <p:extLst>
      <p:ext uri="{BB962C8B-B14F-4D97-AF65-F5344CB8AC3E}">
        <p14:creationId xmlns:p14="http://schemas.microsoft.com/office/powerpoint/2010/main" val="2485939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F37-D98E-452E-985E-3E067B0D13C5}"/>
              </a:ext>
            </a:extLst>
          </p:cNvPr>
          <p:cNvSpPr>
            <a:spLocks noGrp="1"/>
          </p:cNvSpPr>
          <p:nvPr>
            <p:ph type="title"/>
          </p:nvPr>
        </p:nvSpPr>
        <p:spPr>
          <a:xfrm>
            <a:off x="973007" y="788033"/>
            <a:ext cx="7189822" cy="498900"/>
          </a:xfrm>
        </p:spPr>
        <p:txBody>
          <a:bodyPr/>
          <a:lstStyle/>
          <a:p>
            <a:r>
              <a:rPr lang="en-US" sz="3000">
                <a:latin typeface="Montserrat ExtraBold"/>
              </a:rPr>
              <a:t>Special Thanks to</a:t>
            </a:r>
          </a:p>
        </p:txBody>
      </p:sp>
      <p:sp>
        <p:nvSpPr>
          <p:cNvPr id="3" name="Title 1">
            <a:extLst>
              <a:ext uri="{FF2B5EF4-FFF2-40B4-BE49-F238E27FC236}">
                <a16:creationId xmlns:a16="http://schemas.microsoft.com/office/drawing/2014/main" id="{BB5C6C73-2154-489B-8980-4E64EB899DD1}"/>
              </a:ext>
            </a:extLst>
          </p:cNvPr>
          <p:cNvSpPr txBox="1">
            <a:spLocks/>
          </p:cNvSpPr>
          <p:nvPr/>
        </p:nvSpPr>
        <p:spPr>
          <a:xfrm>
            <a:off x="777064" y="2060620"/>
            <a:ext cx="7592780" cy="10132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600"/>
              <a:buFont typeface="Fira Sans Extra Condensed SemiBold"/>
              <a:buNone/>
              <a:defRPr sz="36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3000">
                <a:latin typeface="Montserrat ExtraBold"/>
              </a:rPr>
              <a:t>Eng. Ahmed </a:t>
            </a:r>
            <a:r>
              <a:rPr lang="en-US" sz="3000" err="1">
                <a:latin typeface="Montserrat ExtraBold"/>
              </a:rPr>
              <a:t>Nourallah</a:t>
            </a:r>
            <a:endParaRPr lang="en-US" sz="3000">
              <a:latin typeface="Montserrat ExtraBold"/>
            </a:endParaRPr>
          </a:p>
        </p:txBody>
      </p:sp>
    </p:spTree>
    <p:extLst>
      <p:ext uri="{BB962C8B-B14F-4D97-AF65-F5344CB8AC3E}">
        <p14:creationId xmlns:p14="http://schemas.microsoft.com/office/powerpoint/2010/main" val="145136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2" name="Rectangle 1">
            <a:extLst>
              <a:ext uri="{FF2B5EF4-FFF2-40B4-BE49-F238E27FC236}">
                <a16:creationId xmlns:a16="http://schemas.microsoft.com/office/drawing/2014/main" id="{48369D58-6D29-47D2-9E29-515C91F73690}"/>
              </a:ext>
            </a:extLst>
          </p:cNvPr>
          <p:cNvSpPr/>
          <p:nvPr/>
        </p:nvSpPr>
        <p:spPr>
          <a:xfrm>
            <a:off x="4744602" y="1313764"/>
            <a:ext cx="3616226" cy="3208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Google Shape;1089;p49"/>
          <p:cNvSpPr txBox="1"/>
          <p:nvPr/>
        </p:nvSpPr>
        <p:spPr>
          <a:xfrm>
            <a:off x="4549663" y="3727553"/>
            <a:ext cx="3710400" cy="25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Poppins"/>
              <a:ea typeface="Poppins"/>
              <a:cs typeface="Poppins"/>
              <a:sym typeface="Poppins"/>
            </a:endParaRPr>
          </a:p>
        </p:txBody>
      </p:sp>
      <p:sp>
        <p:nvSpPr>
          <p:cNvPr id="1090" name="Google Shape;1090;p49"/>
          <p:cNvSpPr txBox="1">
            <a:spLocks noGrp="1"/>
          </p:cNvSpPr>
          <p:nvPr>
            <p:ph type="title"/>
          </p:nvPr>
        </p:nvSpPr>
        <p:spPr>
          <a:xfrm>
            <a:off x="4549663" y="737591"/>
            <a:ext cx="3654600" cy="9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ontserrat ExtraBold" panose="00000900000000000000" pitchFamily="2" charset="0"/>
              </a:rPr>
              <a:t>Thanks!</a:t>
            </a:r>
            <a:endParaRPr>
              <a:latin typeface="Montserrat ExtraBold" panose="00000900000000000000" pitchFamily="2" charset="0"/>
            </a:endParaRPr>
          </a:p>
        </p:txBody>
      </p:sp>
      <p:grpSp>
        <p:nvGrpSpPr>
          <p:cNvPr id="1100" name="Google Shape;1100;p49"/>
          <p:cNvGrpSpPr/>
          <p:nvPr/>
        </p:nvGrpSpPr>
        <p:grpSpPr>
          <a:xfrm>
            <a:off x="6948157" y="2201420"/>
            <a:ext cx="426097" cy="425694"/>
            <a:chOff x="3763184" y="3817357"/>
            <a:chExt cx="356865" cy="356498"/>
          </a:xfrm>
        </p:grpSpPr>
        <p:sp>
          <p:nvSpPr>
            <p:cNvPr id="1101" name="Google Shape;1101;p49"/>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49"/>
          <p:cNvSpPr/>
          <p:nvPr/>
        </p:nvSpPr>
        <p:spPr>
          <a:xfrm flipH="1">
            <a:off x="379103" y="922680"/>
            <a:ext cx="4365499" cy="3023397"/>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txBox="1">
            <a:spLocks noGrp="1"/>
          </p:cNvSpPr>
          <p:nvPr>
            <p:ph type="subTitle" idx="1"/>
          </p:nvPr>
        </p:nvSpPr>
        <p:spPr>
          <a:xfrm>
            <a:off x="4605463" y="1643835"/>
            <a:ext cx="3654600" cy="2525629"/>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a:latin typeface="Montserrat"/>
              </a:rPr>
              <a:t>For our LinkedIn links</a:t>
            </a:r>
            <a:br>
              <a:rPr lang="en-US">
                <a:latin typeface="Montserrat" panose="00000500000000000000" pitchFamily="2" charset="0"/>
              </a:rPr>
            </a:br>
            <a:r>
              <a:rPr lang="en-US">
                <a:latin typeface="Montserrat"/>
              </a:rPr>
              <a:t>Omar Barakat: </a:t>
            </a:r>
            <a:r>
              <a:rPr lang="en-US">
                <a:latin typeface="Montserrat"/>
                <a:hlinkClick r:id="rId3"/>
              </a:rPr>
              <a:t>HERE</a:t>
            </a:r>
            <a:br>
              <a:rPr lang="en-US">
                <a:latin typeface="Montserrat" panose="00000500000000000000" pitchFamily="2" charset="0"/>
              </a:rPr>
            </a:br>
            <a:r>
              <a:rPr lang="en-US">
                <a:latin typeface="Montserrat"/>
              </a:rPr>
              <a:t>Mohamed Samy: </a:t>
            </a:r>
            <a:r>
              <a:rPr lang="en-US">
                <a:latin typeface="Montserrat"/>
                <a:hlinkClick r:id="rId3"/>
              </a:rPr>
              <a:t>HERE</a:t>
            </a:r>
            <a:br>
              <a:rPr lang="en-US">
                <a:latin typeface="Montserrat" panose="00000500000000000000" pitchFamily="2" charset="0"/>
              </a:rPr>
            </a:br>
            <a:r>
              <a:rPr lang="en-US">
                <a:latin typeface="Montserrat"/>
              </a:rPr>
              <a:t>Mustafa Ali: </a:t>
            </a:r>
            <a:r>
              <a:rPr lang="en-US">
                <a:latin typeface="Montserrat"/>
                <a:hlinkClick r:id="rId3"/>
              </a:rPr>
              <a:t>HERE</a:t>
            </a:r>
            <a:br>
              <a:rPr lang="en-US">
                <a:latin typeface="Montserrat" panose="00000500000000000000" pitchFamily="2" charset="0"/>
              </a:rPr>
            </a:br>
            <a:r>
              <a:rPr lang="en-US">
                <a:latin typeface="Montserrat"/>
              </a:rPr>
              <a:t>Bola Wagdy: </a:t>
            </a:r>
            <a:r>
              <a:rPr lang="en-US">
                <a:latin typeface="Montserrat"/>
                <a:hlinkClick r:id="rId3"/>
              </a:rPr>
              <a:t>HERE</a:t>
            </a:r>
            <a:br>
              <a:rPr lang="en-US">
                <a:latin typeface="Montserrat" panose="00000500000000000000" pitchFamily="2" charset="0"/>
              </a:rPr>
            </a:br>
            <a:r>
              <a:rPr lang="en-US">
                <a:latin typeface="Montserrat"/>
              </a:rPr>
              <a:t>Thomas </a:t>
            </a:r>
            <a:r>
              <a:rPr lang="en-US" err="1">
                <a:latin typeface="Montserrat"/>
              </a:rPr>
              <a:t>Sedhom</a:t>
            </a:r>
            <a:r>
              <a:rPr lang="en-US">
                <a:latin typeface="Montserrat"/>
              </a:rPr>
              <a:t>: </a:t>
            </a:r>
            <a:r>
              <a:rPr lang="en-US">
                <a:latin typeface="Montserrat"/>
                <a:hlinkClick r:id="rId3"/>
              </a:rPr>
              <a:t>HERE</a:t>
            </a:r>
            <a:endParaRPr>
              <a:latin typeface="Montserrat"/>
            </a:endParaRPr>
          </a:p>
        </p:txBody>
      </p:sp>
      <p:grpSp>
        <p:nvGrpSpPr>
          <p:cNvPr id="1113" name="Google Shape;1113;p49"/>
          <p:cNvGrpSpPr/>
          <p:nvPr/>
        </p:nvGrpSpPr>
        <p:grpSpPr>
          <a:xfrm>
            <a:off x="726603" y="798105"/>
            <a:ext cx="3499435" cy="3805921"/>
            <a:chOff x="692685" y="538923"/>
            <a:chExt cx="3737914" cy="4065286"/>
          </a:xfrm>
        </p:grpSpPr>
        <p:sp>
          <p:nvSpPr>
            <p:cNvPr id="1114" name="Google Shape;1114;p49"/>
            <p:cNvSpPr/>
            <p:nvPr/>
          </p:nvSpPr>
          <p:spPr>
            <a:xfrm flipH="1">
              <a:off x="720026" y="4328225"/>
              <a:ext cx="3710574" cy="2759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flipH="1">
              <a:off x="692685" y="538923"/>
              <a:ext cx="2109125" cy="3927796"/>
            </a:xfrm>
            <a:custGeom>
              <a:avLst/>
              <a:gdLst/>
              <a:ahLst/>
              <a:cxnLst/>
              <a:rect l="l" t="t" r="r" b="b"/>
              <a:pathLst>
                <a:path w="72150" h="134364" extrusionOk="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flipH="1">
              <a:off x="723905" y="538923"/>
              <a:ext cx="2109096" cy="3927796"/>
            </a:xfrm>
            <a:custGeom>
              <a:avLst/>
              <a:gdLst/>
              <a:ahLst/>
              <a:cxnLst/>
              <a:rect l="l" t="t" r="r" b="b"/>
              <a:pathLst>
                <a:path w="72149" h="134364" extrusionOk="0">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flipH="1">
              <a:off x="753109" y="759307"/>
              <a:ext cx="2050689" cy="3492874"/>
            </a:xfrm>
            <a:custGeom>
              <a:avLst/>
              <a:gdLst/>
              <a:ahLst/>
              <a:cxnLst/>
              <a:rect l="l" t="t" r="r" b="b"/>
              <a:pathLst>
                <a:path w="70151" h="119486" extrusionOk="0">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flipH="1">
              <a:off x="1717489" y="3861138"/>
              <a:ext cx="170542" cy="324393"/>
            </a:xfrm>
            <a:custGeom>
              <a:avLst/>
              <a:gdLst/>
              <a:ahLst/>
              <a:cxnLst/>
              <a:rect l="l" t="t" r="r" b="b"/>
              <a:pathLst>
                <a:path w="5834" h="11097" extrusionOk="0">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flipH="1">
              <a:off x="784300" y="758342"/>
              <a:ext cx="1077539" cy="3415847"/>
            </a:xfrm>
            <a:custGeom>
              <a:avLst/>
              <a:gdLst/>
              <a:ahLst/>
              <a:cxnLst/>
              <a:rect l="l" t="t" r="r" b="b"/>
              <a:pathLst>
                <a:path w="36861" h="116851" extrusionOk="0">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flipH="1">
              <a:off x="1454221" y="625714"/>
              <a:ext cx="405659" cy="45866"/>
            </a:xfrm>
            <a:custGeom>
              <a:avLst/>
              <a:gdLst/>
              <a:ahLst/>
              <a:cxnLst/>
              <a:rect l="l" t="t" r="r" b="b"/>
              <a:pathLst>
                <a:path w="13877" h="1569" extrusionOk="0">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flipH="1">
              <a:off x="3254271" y="1181015"/>
              <a:ext cx="524840" cy="875689"/>
            </a:xfrm>
            <a:custGeom>
              <a:avLst/>
              <a:gdLst/>
              <a:ahLst/>
              <a:cxnLst/>
              <a:rect l="l" t="t" r="r" b="b"/>
              <a:pathLst>
                <a:path w="17954" h="29956" extrusionOk="0">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flipH="1">
              <a:off x="3335215" y="1680393"/>
              <a:ext cx="99478" cy="149027"/>
            </a:xfrm>
            <a:custGeom>
              <a:avLst/>
              <a:gdLst/>
              <a:ahLst/>
              <a:cxnLst/>
              <a:rect l="l" t="t" r="r" b="b"/>
              <a:pathLst>
                <a:path w="3403" h="5098" extrusionOk="0">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flipH="1">
              <a:off x="3690156" y="1983827"/>
              <a:ext cx="105325" cy="133856"/>
            </a:xfrm>
            <a:custGeom>
              <a:avLst/>
              <a:gdLst/>
              <a:ahLst/>
              <a:cxnLst/>
              <a:rect l="l" t="t" r="r" b="b"/>
              <a:pathLst>
                <a:path w="3603" h="4579" extrusionOk="0">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flipH="1">
              <a:off x="3737922" y="2015252"/>
              <a:ext cx="95590" cy="147273"/>
            </a:xfrm>
            <a:custGeom>
              <a:avLst/>
              <a:gdLst/>
              <a:ahLst/>
              <a:cxnLst/>
              <a:rect l="l" t="t" r="r" b="b"/>
              <a:pathLst>
                <a:path w="3270" h="5038" extrusionOk="0">
                  <a:moveTo>
                    <a:pt x="1301" y="1"/>
                  </a:moveTo>
                  <a:lnTo>
                    <a:pt x="0" y="2202"/>
                  </a:lnTo>
                  <a:lnTo>
                    <a:pt x="1935" y="5037"/>
                  </a:lnTo>
                  <a:lnTo>
                    <a:pt x="3269" y="3503"/>
                  </a:lnTo>
                  <a:lnTo>
                    <a:pt x="13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flipH="1">
              <a:off x="1826701" y="3834624"/>
              <a:ext cx="183726" cy="332578"/>
            </a:xfrm>
            <a:custGeom>
              <a:avLst/>
              <a:gdLst/>
              <a:ahLst/>
              <a:cxnLst/>
              <a:rect l="l" t="t" r="r" b="b"/>
              <a:pathLst>
                <a:path w="6285" h="11377" extrusionOk="0">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flipH="1">
              <a:off x="2921751" y="4298982"/>
              <a:ext cx="395925" cy="116053"/>
            </a:xfrm>
            <a:custGeom>
              <a:avLst/>
              <a:gdLst/>
              <a:ahLst/>
              <a:cxnLst/>
              <a:rect l="l" t="t" r="r" b="b"/>
              <a:pathLst>
                <a:path w="13544" h="3970" extrusionOk="0">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flipH="1">
              <a:off x="3039733" y="3084197"/>
              <a:ext cx="258445" cy="261602"/>
            </a:xfrm>
            <a:custGeom>
              <a:avLst/>
              <a:gdLst/>
              <a:ahLst/>
              <a:cxnLst/>
              <a:rect l="l" t="t" r="r" b="b"/>
              <a:pathLst>
                <a:path w="8841" h="8949" extrusionOk="0">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flipH="1">
              <a:off x="2934438" y="2070677"/>
              <a:ext cx="369586" cy="2149349"/>
            </a:xfrm>
            <a:custGeom>
              <a:avLst/>
              <a:gdLst/>
              <a:ahLst/>
              <a:cxnLst/>
              <a:rect l="l" t="t" r="r" b="b"/>
              <a:pathLst>
                <a:path w="12643" h="73526" extrusionOk="0">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flipH="1">
              <a:off x="2922745" y="3084197"/>
              <a:ext cx="258415" cy="261602"/>
            </a:xfrm>
            <a:custGeom>
              <a:avLst/>
              <a:gdLst/>
              <a:ahLst/>
              <a:cxnLst/>
              <a:rect l="l" t="t" r="r" b="b"/>
              <a:pathLst>
                <a:path w="8840" h="8949" extrusionOk="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flipH="1">
              <a:off x="2958818" y="2074740"/>
              <a:ext cx="153120" cy="425187"/>
            </a:xfrm>
            <a:custGeom>
              <a:avLst/>
              <a:gdLst/>
              <a:ahLst/>
              <a:cxnLst/>
              <a:rect l="l" t="t" r="r" b="b"/>
              <a:pathLst>
                <a:path w="5238" h="14545" extrusionOk="0">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flipH="1">
              <a:off x="2739399" y="1810595"/>
              <a:ext cx="546092" cy="481079"/>
            </a:xfrm>
            <a:custGeom>
              <a:avLst/>
              <a:gdLst/>
              <a:ahLst/>
              <a:cxnLst/>
              <a:rect l="l" t="t" r="r" b="b"/>
              <a:pathLst>
                <a:path w="18681" h="16457" extrusionOk="0">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flipH="1">
              <a:off x="2438099" y="2961654"/>
              <a:ext cx="273061" cy="257363"/>
            </a:xfrm>
            <a:custGeom>
              <a:avLst/>
              <a:gdLst/>
              <a:ahLst/>
              <a:cxnLst/>
              <a:rect l="l" t="t" r="r" b="b"/>
              <a:pathLst>
                <a:path w="9341" h="8804" extrusionOk="0">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flipH="1">
              <a:off x="1971022" y="2010516"/>
              <a:ext cx="1065817" cy="1851031"/>
            </a:xfrm>
            <a:custGeom>
              <a:avLst/>
              <a:gdLst/>
              <a:ahLst/>
              <a:cxnLst/>
              <a:rect l="l" t="t" r="r" b="b"/>
              <a:pathLst>
                <a:path w="36460" h="63321" extrusionOk="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flipH="1">
              <a:off x="2325963" y="2919735"/>
              <a:ext cx="273061" cy="256924"/>
            </a:xfrm>
            <a:custGeom>
              <a:avLst/>
              <a:gdLst/>
              <a:ahLst/>
              <a:cxnLst/>
              <a:rect l="l" t="t" r="r" b="b"/>
              <a:pathLst>
                <a:path w="9341" h="8789" extrusionOk="0">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flipH="1">
              <a:off x="2764772" y="1089722"/>
              <a:ext cx="667963" cy="938685"/>
            </a:xfrm>
            <a:custGeom>
              <a:avLst/>
              <a:gdLst/>
              <a:ahLst/>
              <a:cxnLst/>
              <a:rect l="l" t="t" r="r" b="b"/>
              <a:pathLst>
                <a:path w="22850" h="32111" extrusionOk="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flipH="1">
              <a:off x="2838877" y="1244917"/>
              <a:ext cx="118976" cy="230147"/>
            </a:xfrm>
            <a:custGeom>
              <a:avLst/>
              <a:gdLst/>
              <a:ahLst/>
              <a:cxnLst/>
              <a:rect l="l" t="t" r="r" b="b"/>
              <a:pathLst>
                <a:path w="4070" h="7873" extrusionOk="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3015704" y="813796"/>
              <a:ext cx="262011" cy="210766"/>
            </a:xfrm>
            <a:custGeom>
              <a:avLst/>
              <a:gdLst/>
              <a:ahLst/>
              <a:cxnLst/>
              <a:rect l="l" t="t" r="r" b="b"/>
              <a:pathLst>
                <a:path w="8963" h="7210" extrusionOk="0">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flipH="1">
              <a:off x="3050549" y="783950"/>
              <a:ext cx="248593" cy="211380"/>
            </a:xfrm>
            <a:custGeom>
              <a:avLst/>
              <a:gdLst/>
              <a:ahLst/>
              <a:cxnLst/>
              <a:rect l="l" t="t" r="r" b="b"/>
              <a:pathLst>
                <a:path w="8504" h="7231" extrusionOk="0">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flipH="1">
              <a:off x="3034647" y="637086"/>
              <a:ext cx="276218" cy="210006"/>
            </a:xfrm>
            <a:custGeom>
              <a:avLst/>
              <a:gdLst/>
              <a:ahLst/>
              <a:cxnLst/>
              <a:rect l="l" t="t" r="r" b="b"/>
              <a:pathLst>
                <a:path w="9449" h="7184" extrusionOk="0">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flipH="1">
              <a:off x="3089925" y="605164"/>
              <a:ext cx="269699" cy="209743"/>
            </a:xfrm>
            <a:custGeom>
              <a:avLst/>
              <a:gdLst/>
              <a:ahLst/>
              <a:cxnLst/>
              <a:rect l="l" t="t" r="r" b="b"/>
              <a:pathLst>
                <a:path w="9226" h="7175" extrusionOk="0">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flipH="1">
              <a:off x="3027076" y="594932"/>
              <a:ext cx="369586" cy="328193"/>
            </a:xfrm>
            <a:custGeom>
              <a:avLst/>
              <a:gdLst/>
              <a:ahLst/>
              <a:cxnLst/>
              <a:rect l="l" t="t" r="r" b="b"/>
              <a:pathLst>
                <a:path w="12643" h="11227" extrusionOk="0">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flipH="1">
              <a:off x="3040727" y="844139"/>
              <a:ext cx="237953" cy="392037"/>
            </a:xfrm>
            <a:custGeom>
              <a:avLst/>
              <a:gdLst/>
              <a:ahLst/>
              <a:cxnLst/>
              <a:rect l="l" t="t" r="r" b="b"/>
              <a:pathLst>
                <a:path w="8140" h="13411" extrusionOk="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flipH="1">
              <a:off x="3145058" y="900704"/>
              <a:ext cx="80974" cy="123858"/>
            </a:xfrm>
            <a:custGeom>
              <a:avLst/>
              <a:gdLst/>
              <a:ahLst/>
              <a:cxnLst/>
              <a:rect l="l" t="t" r="r" b="b"/>
              <a:pathLst>
                <a:path w="2770" h="4237" extrusionOk="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flipH="1">
              <a:off x="3094340" y="606450"/>
              <a:ext cx="320856" cy="397124"/>
            </a:xfrm>
            <a:custGeom>
              <a:avLst/>
              <a:gdLst/>
              <a:ahLst/>
              <a:cxnLst/>
              <a:rect l="l" t="t" r="r" b="b"/>
              <a:pathLst>
                <a:path w="10976" h="13585" extrusionOk="0">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flipH="1">
              <a:off x="2504399" y="1123953"/>
              <a:ext cx="489557" cy="828449"/>
            </a:xfrm>
            <a:custGeom>
              <a:avLst/>
              <a:gdLst/>
              <a:ahLst/>
              <a:cxnLst/>
              <a:rect l="l" t="t" r="r" b="b"/>
              <a:pathLst>
                <a:path w="16747" h="28340" extrusionOk="0">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flipH="1">
              <a:off x="2500511" y="1432034"/>
              <a:ext cx="98514" cy="149670"/>
            </a:xfrm>
            <a:custGeom>
              <a:avLst/>
              <a:gdLst/>
              <a:ahLst/>
              <a:cxnLst/>
              <a:rect l="l" t="t" r="r" b="b"/>
              <a:pathLst>
                <a:path w="3370" h="5120" extrusionOk="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flipH="1">
              <a:off x="2504399" y="1880227"/>
              <a:ext cx="132657" cy="109710"/>
            </a:xfrm>
            <a:custGeom>
              <a:avLst/>
              <a:gdLst/>
              <a:ahLst/>
              <a:cxnLst/>
              <a:rect l="l" t="t" r="r" b="b"/>
              <a:pathLst>
                <a:path w="4538" h="3753" extrusionOk="0">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flipH="1">
              <a:off x="2508316" y="1987949"/>
              <a:ext cx="128740" cy="82903"/>
            </a:xfrm>
            <a:custGeom>
              <a:avLst/>
              <a:gdLst/>
              <a:ahLst/>
              <a:cxnLst/>
              <a:rect l="l" t="t" r="r" b="b"/>
              <a:pathLst>
                <a:path w="4404" h="2836" extrusionOk="0">
                  <a:moveTo>
                    <a:pt x="1" y="1"/>
                  </a:moveTo>
                  <a:lnTo>
                    <a:pt x="601" y="2836"/>
                  </a:lnTo>
                  <a:lnTo>
                    <a:pt x="4270" y="2702"/>
                  </a:lnTo>
                  <a:lnTo>
                    <a:pt x="4404" y="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flipH="1">
              <a:off x="3063149" y="760067"/>
              <a:ext cx="101437" cy="139878"/>
            </a:xfrm>
            <a:custGeom>
              <a:avLst/>
              <a:gdLst/>
              <a:ahLst/>
              <a:cxnLst/>
              <a:rect l="l" t="t" r="r" b="b"/>
              <a:pathLst>
                <a:path w="3470" h="4785" extrusionOk="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flipH="1">
              <a:off x="3202003" y="756150"/>
              <a:ext cx="76385" cy="45749"/>
            </a:xfrm>
            <a:custGeom>
              <a:avLst/>
              <a:gdLst/>
              <a:ahLst/>
              <a:cxnLst/>
              <a:rect l="l" t="t" r="r" b="b"/>
              <a:pathLst>
                <a:path w="2613" h="1565" extrusionOk="0">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flipH="1">
              <a:off x="3343196" y="759160"/>
              <a:ext cx="39727" cy="41656"/>
            </a:xfrm>
            <a:custGeom>
              <a:avLst/>
              <a:gdLst/>
              <a:ahLst/>
              <a:cxnLst/>
              <a:rect l="l" t="t" r="r" b="b"/>
              <a:pathLst>
                <a:path w="1359" h="1425" extrusionOk="0">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flipH="1">
              <a:off x="2794999" y="1210773"/>
              <a:ext cx="177500" cy="813277"/>
            </a:xfrm>
            <a:custGeom>
              <a:avLst/>
              <a:gdLst/>
              <a:ahLst/>
              <a:cxnLst/>
              <a:rect l="l" t="t" r="r" b="b"/>
              <a:pathLst>
                <a:path w="6072" h="27821" extrusionOk="0">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100;p49">
            <a:extLst>
              <a:ext uri="{FF2B5EF4-FFF2-40B4-BE49-F238E27FC236}">
                <a16:creationId xmlns:a16="http://schemas.microsoft.com/office/drawing/2014/main" id="{81AF64B3-C371-4E92-B2FD-AEA80E583E8E}"/>
              </a:ext>
            </a:extLst>
          </p:cNvPr>
          <p:cNvGrpSpPr/>
          <p:nvPr/>
        </p:nvGrpSpPr>
        <p:grpSpPr>
          <a:xfrm>
            <a:off x="6948157" y="2645618"/>
            <a:ext cx="426097" cy="425694"/>
            <a:chOff x="3763184" y="3817357"/>
            <a:chExt cx="356865" cy="356498"/>
          </a:xfrm>
        </p:grpSpPr>
        <p:sp>
          <p:nvSpPr>
            <p:cNvPr id="72" name="Google Shape;1101;p49">
              <a:extLst>
                <a:ext uri="{FF2B5EF4-FFF2-40B4-BE49-F238E27FC236}">
                  <a16:creationId xmlns:a16="http://schemas.microsoft.com/office/drawing/2014/main" id="{61EEEF8D-28E5-4C1A-AF20-79E75A1B71A6}"/>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2;p49">
              <a:extLst>
                <a:ext uri="{FF2B5EF4-FFF2-40B4-BE49-F238E27FC236}">
                  <a16:creationId xmlns:a16="http://schemas.microsoft.com/office/drawing/2014/main" id="{0EF7EE2A-DDFC-4185-B594-E990637BA6B9}"/>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3;p49">
              <a:extLst>
                <a:ext uri="{FF2B5EF4-FFF2-40B4-BE49-F238E27FC236}">
                  <a16:creationId xmlns:a16="http://schemas.microsoft.com/office/drawing/2014/main" id="{57A47F14-5994-43F5-BD7C-CA0D4095E0E3}"/>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4;p49">
              <a:extLst>
                <a:ext uri="{FF2B5EF4-FFF2-40B4-BE49-F238E27FC236}">
                  <a16:creationId xmlns:a16="http://schemas.microsoft.com/office/drawing/2014/main" id="{57193AB8-2AA2-42E5-BA72-EBC399F28CF6}"/>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100;p49">
            <a:extLst>
              <a:ext uri="{FF2B5EF4-FFF2-40B4-BE49-F238E27FC236}">
                <a16:creationId xmlns:a16="http://schemas.microsoft.com/office/drawing/2014/main" id="{88980A62-E949-41E2-ACC2-90A5BEE35F64}"/>
              </a:ext>
            </a:extLst>
          </p:cNvPr>
          <p:cNvGrpSpPr/>
          <p:nvPr/>
        </p:nvGrpSpPr>
        <p:grpSpPr>
          <a:xfrm>
            <a:off x="6948157" y="3093881"/>
            <a:ext cx="426097" cy="425694"/>
            <a:chOff x="3763184" y="3817357"/>
            <a:chExt cx="356865" cy="356498"/>
          </a:xfrm>
        </p:grpSpPr>
        <p:sp>
          <p:nvSpPr>
            <p:cNvPr id="77" name="Google Shape;1101;p49">
              <a:extLst>
                <a:ext uri="{FF2B5EF4-FFF2-40B4-BE49-F238E27FC236}">
                  <a16:creationId xmlns:a16="http://schemas.microsoft.com/office/drawing/2014/main" id="{3A7E5DA7-4E08-484D-B238-9DA7397A9F4C}"/>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02;p49">
              <a:extLst>
                <a:ext uri="{FF2B5EF4-FFF2-40B4-BE49-F238E27FC236}">
                  <a16:creationId xmlns:a16="http://schemas.microsoft.com/office/drawing/2014/main" id="{7A1649C3-7292-4EE7-B7E3-1A1B0073580B}"/>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03;p49">
              <a:extLst>
                <a:ext uri="{FF2B5EF4-FFF2-40B4-BE49-F238E27FC236}">
                  <a16:creationId xmlns:a16="http://schemas.microsoft.com/office/drawing/2014/main" id="{DF1FEEF2-2AD5-4A4E-AC4C-EC59C63EAC12}"/>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04;p49">
              <a:extLst>
                <a:ext uri="{FF2B5EF4-FFF2-40B4-BE49-F238E27FC236}">
                  <a16:creationId xmlns:a16="http://schemas.microsoft.com/office/drawing/2014/main" id="{CDFC3D19-B89B-4C07-AA86-1AD2D5D903F1}"/>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100;p49">
            <a:extLst>
              <a:ext uri="{FF2B5EF4-FFF2-40B4-BE49-F238E27FC236}">
                <a16:creationId xmlns:a16="http://schemas.microsoft.com/office/drawing/2014/main" id="{44D1E365-D49E-4C3B-B8B5-86D375FF73C6}"/>
              </a:ext>
            </a:extLst>
          </p:cNvPr>
          <p:cNvGrpSpPr/>
          <p:nvPr/>
        </p:nvGrpSpPr>
        <p:grpSpPr>
          <a:xfrm>
            <a:off x="6948157" y="3536821"/>
            <a:ext cx="426097" cy="425694"/>
            <a:chOff x="3763184" y="3817357"/>
            <a:chExt cx="356865" cy="356498"/>
          </a:xfrm>
        </p:grpSpPr>
        <p:sp>
          <p:nvSpPr>
            <p:cNvPr id="82" name="Google Shape;1101;p49">
              <a:extLst>
                <a:ext uri="{FF2B5EF4-FFF2-40B4-BE49-F238E27FC236}">
                  <a16:creationId xmlns:a16="http://schemas.microsoft.com/office/drawing/2014/main" id="{0F8C06A7-2859-4C12-8CE9-B7DD904EC576}"/>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02;p49">
              <a:extLst>
                <a:ext uri="{FF2B5EF4-FFF2-40B4-BE49-F238E27FC236}">
                  <a16:creationId xmlns:a16="http://schemas.microsoft.com/office/drawing/2014/main" id="{2C5C170C-0CE8-46F2-B8D6-31CC0933EBCB}"/>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03;p49">
              <a:extLst>
                <a:ext uri="{FF2B5EF4-FFF2-40B4-BE49-F238E27FC236}">
                  <a16:creationId xmlns:a16="http://schemas.microsoft.com/office/drawing/2014/main" id="{214287DD-4FB4-4E27-AB7E-FB617F6A850D}"/>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04;p49">
              <a:extLst>
                <a:ext uri="{FF2B5EF4-FFF2-40B4-BE49-F238E27FC236}">
                  <a16:creationId xmlns:a16="http://schemas.microsoft.com/office/drawing/2014/main" id="{63BF6D34-6A0E-401F-9B1D-04ADFA1F6EF3}"/>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100;p49">
            <a:extLst>
              <a:ext uri="{FF2B5EF4-FFF2-40B4-BE49-F238E27FC236}">
                <a16:creationId xmlns:a16="http://schemas.microsoft.com/office/drawing/2014/main" id="{46B2C2C7-8AC0-40A3-B3C1-A1D580C32800}"/>
              </a:ext>
            </a:extLst>
          </p:cNvPr>
          <p:cNvGrpSpPr/>
          <p:nvPr/>
        </p:nvGrpSpPr>
        <p:grpSpPr>
          <a:xfrm>
            <a:off x="6948157" y="3976029"/>
            <a:ext cx="426097" cy="425694"/>
            <a:chOff x="3763184" y="3817357"/>
            <a:chExt cx="356865" cy="356498"/>
          </a:xfrm>
        </p:grpSpPr>
        <p:sp>
          <p:nvSpPr>
            <p:cNvPr id="87" name="Google Shape;1101;p49">
              <a:extLst>
                <a:ext uri="{FF2B5EF4-FFF2-40B4-BE49-F238E27FC236}">
                  <a16:creationId xmlns:a16="http://schemas.microsoft.com/office/drawing/2014/main" id="{8AFF8F73-4428-4A6F-9197-9FC68EAF0731}"/>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02;p49">
              <a:extLst>
                <a:ext uri="{FF2B5EF4-FFF2-40B4-BE49-F238E27FC236}">
                  <a16:creationId xmlns:a16="http://schemas.microsoft.com/office/drawing/2014/main" id="{65A19A51-71D5-4A10-A4BC-5F185A3BBF5D}"/>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03;p49">
              <a:extLst>
                <a:ext uri="{FF2B5EF4-FFF2-40B4-BE49-F238E27FC236}">
                  <a16:creationId xmlns:a16="http://schemas.microsoft.com/office/drawing/2014/main" id="{1AEAD87B-FD22-4BDB-8593-78C1A27884BC}"/>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04;p49">
              <a:extLst>
                <a:ext uri="{FF2B5EF4-FFF2-40B4-BE49-F238E27FC236}">
                  <a16:creationId xmlns:a16="http://schemas.microsoft.com/office/drawing/2014/main" id="{E77671E4-4C47-476D-A250-C692A1A06C96}"/>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6743;p68">
            <a:extLst>
              <a:ext uri="{FF2B5EF4-FFF2-40B4-BE49-F238E27FC236}">
                <a16:creationId xmlns:a16="http://schemas.microsoft.com/office/drawing/2014/main" id="{AFBC017F-C1CF-46F4-8A85-684619DCA2C5}"/>
              </a:ext>
            </a:extLst>
          </p:cNvPr>
          <p:cNvGrpSpPr/>
          <p:nvPr/>
        </p:nvGrpSpPr>
        <p:grpSpPr>
          <a:xfrm>
            <a:off x="7475918" y="2202557"/>
            <a:ext cx="418555" cy="425601"/>
            <a:chOff x="5108852" y="3817357"/>
            <a:chExt cx="356524" cy="356498"/>
          </a:xfrm>
        </p:grpSpPr>
        <p:sp>
          <p:nvSpPr>
            <p:cNvPr id="117" name="Google Shape;16744;p68">
              <a:extLst>
                <a:ext uri="{FF2B5EF4-FFF2-40B4-BE49-F238E27FC236}">
                  <a16:creationId xmlns:a16="http://schemas.microsoft.com/office/drawing/2014/main" id="{CC3C35A6-FD78-42AD-BC0D-8507029BDDC1}"/>
                </a:ext>
              </a:extLst>
            </p:cNvPr>
            <p:cNvSpPr/>
            <p:nvPr/>
          </p:nvSpPr>
          <p:spPr>
            <a:xfrm>
              <a:off x="5108852" y="3817357"/>
              <a:ext cx="356524" cy="356498"/>
            </a:xfrm>
            <a:custGeom>
              <a:avLst/>
              <a:gdLst/>
              <a:ahLst/>
              <a:cxnLst/>
              <a:rect l="l" t="t" r="r" b="b"/>
              <a:pathLst>
                <a:path w="13600" h="13599" extrusionOk="0">
                  <a:moveTo>
                    <a:pt x="6800" y="0"/>
                  </a:moveTo>
                  <a:cubicBezTo>
                    <a:pt x="3047" y="0"/>
                    <a:pt x="1" y="3046"/>
                    <a:pt x="1" y="6799"/>
                  </a:cubicBezTo>
                  <a:cubicBezTo>
                    <a:pt x="1" y="10552"/>
                    <a:pt x="3047" y="13598"/>
                    <a:pt x="6800" y="13598"/>
                  </a:cubicBezTo>
                  <a:cubicBezTo>
                    <a:pt x="10568" y="13598"/>
                    <a:pt x="13599" y="10552"/>
                    <a:pt x="13599" y="6799"/>
                  </a:cubicBezTo>
                  <a:cubicBezTo>
                    <a:pt x="13599" y="3046"/>
                    <a:pt x="10568" y="0"/>
                    <a:pt x="6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746;p68">
              <a:extLst>
                <a:ext uri="{FF2B5EF4-FFF2-40B4-BE49-F238E27FC236}">
                  <a16:creationId xmlns:a16="http://schemas.microsoft.com/office/drawing/2014/main" id="{A72F638C-103F-4337-A3EA-309EFCD5AEE9}"/>
                </a:ext>
              </a:extLst>
            </p:cNvPr>
            <p:cNvSpPr/>
            <p:nvPr/>
          </p:nvSpPr>
          <p:spPr>
            <a:xfrm>
              <a:off x="5136116" y="3871229"/>
              <a:ext cx="295495" cy="248282"/>
            </a:xfrm>
            <a:custGeom>
              <a:avLst/>
              <a:gdLst/>
              <a:ahLst/>
              <a:cxnLst/>
              <a:rect l="l" t="t" r="r" b="b"/>
              <a:pathLst>
                <a:path w="11272" h="9471" extrusionOk="0">
                  <a:moveTo>
                    <a:pt x="5753" y="0"/>
                  </a:moveTo>
                  <a:cubicBezTo>
                    <a:pt x="5655" y="0"/>
                    <a:pt x="5556" y="3"/>
                    <a:pt x="5457" y="9"/>
                  </a:cubicBezTo>
                  <a:lnTo>
                    <a:pt x="5457" y="24"/>
                  </a:lnTo>
                  <a:cubicBezTo>
                    <a:pt x="2050" y="240"/>
                    <a:pt x="0" y="3878"/>
                    <a:pt x="1559" y="6910"/>
                  </a:cubicBezTo>
                  <a:cubicBezTo>
                    <a:pt x="1559" y="6924"/>
                    <a:pt x="1559" y="6953"/>
                    <a:pt x="1559" y="6982"/>
                  </a:cubicBezTo>
                  <a:lnTo>
                    <a:pt x="1083" y="8165"/>
                  </a:lnTo>
                  <a:cubicBezTo>
                    <a:pt x="1054" y="8223"/>
                    <a:pt x="1097" y="8295"/>
                    <a:pt x="1169" y="8295"/>
                  </a:cubicBezTo>
                  <a:lnTo>
                    <a:pt x="2599" y="8295"/>
                  </a:lnTo>
                  <a:cubicBezTo>
                    <a:pt x="2613" y="8295"/>
                    <a:pt x="2642" y="8295"/>
                    <a:pt x="2656" y="8310"/>
                  </a:cubicBezTo>
                  <a:cubicBezTo>
                    <a:pt x="3568" y="9102"/>
                    <a:pt x="4661" y="9471"/>
                    <a:pt x="5738" y="9471"/>
                  </a:cubicBezTo>
                  <a:cubicBezTo>
                    <a:pt x="7665" y="9471"/>
                    <a:pt x="9541" y="8292"/>
                    <a:pt x="10235" y="6246"/>
                  </a:cubicBezTo>
                  <a:cubicBezTo>
                    <a:pt x="11271" y="3150"/>
                    <a:pt x="8951" y="0"/>
                    <a:pt x="5753"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747;p68">
              <a:extLst>
                <a:ext uri="{FF2B5EF4-FFF2-40B4-BE49-F238E27FC236}">
                  <a16:creationId xmlns:a16="http://schemas.microsoft.com/office/drawing/2014/main" id="{D968CFF4-D11A-4D25-882C-12C5ABFB9524}"/>
                </a:ext>
              </a:extLst>
            </p:cNvPr>
            <p:cNvSpPr/>
            <p:nvPr/>
          </p:nvSpPr>
          <p:spPr>
            <a:xfrm>
              <a:off x="5219060" y="3952863"/>
              <a:ext cx="128060" cy="78933"/>
            </a:xfrm>
            <a:custGeom>
              <a:avLst/>
              <a:gdLst/>
              <a:ahLst/>
              <a:cxnLst/>
              <a:rect l="l" t="t" r="r" b="b"/>
              <a:pathLst>
                <a:path w="4885" h="3011" extrusionOk="0">
                  <a:moveTo>
                    <a:pt x="4807" y="0"/>
                  </a:moveTo>
                  <a:cubicBezTo>
                    <a:pt x="4796" y="0"/>
                    <a:pt x="4785" y="4"/>
                    <a:pt x="4776" y="13"/>
                  </a:cubicBezTo>
                  <a:lnTo>
                    <a:pt x="3505" y="1024"/>
                  </a:lnTo>
                  <a:cubicBezTo>
                    <a:pt x="3491" y="1038"/>
                    <a:pt x="3476" y="1038"/>
                    <a:pt x="3476" y="1038"/>
                  </a:cubicBezTo>
                  <a:lnTo>
                    <a:pt x="864" y="1038"/>
                  </a:lnTo>
                  <a:cubicBezTo>
                    <a:pt x="835" y="1038"/>
                    <a:pt x="820" y="1053"/>
                    <a:pt x="806" y="1082"/>
                  </a:cubicBezTo>
                  <a:lnTo>
                    <a:pt x="12" y="2944"/>
                  </a:lnTo>
                  <a:cubicBezTo>
                    <a:pt x="1" y="2977"/>
                    <a:pt x="24" y="3011"/>
                    <a:pt x="62" y="3011"/>
                  </a:cubicBezTo>
                  <a:cubicBezTo>
                    <a:pt x="73" y="3011"/>
                    <a:pt x="86" y="3008"/>
                    <a:pt x="99" y="3002"/>
                  </a:cubicBezTo>
                  <a:lnTo>
                    <a:pt x="1398" y="2222"/>
                  </a:lnTo>
                  <a:lnTo>
                    <a:pt x="3751" y="2222"/>
                  </a:lnTo>
                  <a:cubicBezTo>
                    <a:pt x="3780" y="2222"/>
                    <a:pt x="3794" y="2208"/>
                    <a:pt x="3808" y="2193"/>
                  </a:cubicBezTo>
                  <a:lnTo>
                    <a:pt x="4862" y="86"/>
                  </a:lnTo>
                  <a:cubicBezTo>
                    <a:pt x="4885" y="52"/>
                    <a:pt x="4846" y="0"/>
                    <a:pt x="4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6743;p68">
            <a:extLst>
              <a:ext uri="{FF2B5EF4-FFF2-40B4-BE49-F238E27FC236}">
                <a16:creationId xmlns:a16="http://schemas.microsoft.com/office/drawing/2014/main" id="{B05F2B67-ACBF-49DA-8FEE-E830ADF7E2C7}"/>
              </a:ext>
            </a:extLst>
          </p:cNvPr>
          <p:cNvGrpSpPr/>
          <p:nvPr/>
        </p:nvGrpSpPr>
        <p:grpSpPr>
          <a:xfrm>
            <a:off x="7471193" y="2645711"/>
            <a:ext cx="418555" cy="425601"/>
            <a:chOff x="5108852" y="3817357"/>
            <a:chExt cx="356524" cy="356498"/>
          </a:xfrm>
        </p:grpSpPr>
        <p:sp>
          <p:nvSpPr>
            <p:cNvPr id="122" name="Google Shape;16744;p68">
              <a:extLst>
                <a:ext uri="{FF2B5EF4-FFF2-40B4-BE49-F238E27FC236}">
                  <a16:creationId xmlns:a16="http://schemas.microsoft.com/office/drawing/2014/main" id="{BCDEF1E9-00C1-43F5-91F0-D8DCF89B7E0A}"/>
                </a:ext>
              </a:extLst>
            </p:cNvPr>
            <p:cNvSpPr/>
            <p:nvPr/>
          </p:nvSpPr>
          <p:spPr>
            <a:xfrm>
              <a:off x="5108852" y="3817357"/>
              <a:ext cx="356524" cy="356498"/>
            </a:xfrm>
            <a:custGeom>
              <a:avLst/>
              <a:gdLst/>
              <a:ahLst/>
              <a:cxnLst/>
              <a:rect l="l" t="t" r="r" b="b"/>
              <a:pathLst>
                <a:path w="13600" h="13599" extrusionOk="0">
                  <a:moveTo>
                    <a:pt x="6800" y="0"/>
                  </a:moveTo>
                  <a:cubicBezTo>
                    <a:pt x="3047" y="0"/>
                    <a:pt x="1" y="3046"/>
                    <a:pt x="1" y="6799"/>
                  </a:cubicBezTo>
                  <a:cubicBezTo>
                    <a:pt x="1" y="10552"/>
                    <a:pt x="3047" y="13598"/>
                    <a:pt x="6800" y="13598"/>
                  </a:cubicBezTo>
                  <a:cubicBezTo>
                    <a:pt x="10568" y="13598"/>
                    <a:pt x="13599" y="10552"/>
                    <a:pt x="13599" y="6799"/>
                  </a:cubicBezTo>
                  <a:cubicBezTo>
                    <a:pt x="13599" y="3046"/>
                    <a:pt x="10568" y="0"/>
                    <a:pt x="6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746;p68">
              <a:extLst>
                <a:ext uri="{FF2B5EF4-FFF2-40B4-BE49-F238E27FC236}">
                  <a16:creationId xmlns:a16="http://schemas.microsoft.com/office/drawing/2014/main" id="{2369E67E-E362-4754-B60C-FEA8268D6444}"/>
                </a:ext>
              </a:extLst>
            </p:cNvPr>
            <p:cNvSpPr/>
            <p:nvPr/>
          </p:nvSpPr>
          <p:spPr>
            <a:xfrm>
              <a:off x="5136116" y="3871229"/>
              <a:ext cx="295495" cy="248282"/>
            </a:xfrm>
            <a:custGeom>
              <a:avLst/>
              <a:gdLst/>
              <a:ahLst/>
              <a:cxnLst/>
              <a:rect l="l" t="t" r="r" b="b"/>
              <a:pathLst>
                <a:path w="11272" h="9471" extrusionOk="0">
                  <a:moveTo>
                    <a:pt x="5753" y="0"/>
                  </a:moveTo>
                  <a:cubicBezTo>
                    <a:pt x="5655" y="0"/>
                    <a:pt x="5556" y="3"/>
                    <a:pt x="5457" y="9"/>
                  </a:cubicBezTo>
                  <a:lnTo>
                    <a:pt x="5457" y="24"/>
                  </a:lnTo>
                  <a:cubicBezTo>
                    <a:pt x="2050" y="240"/>
                    <a:pt x="0" y="3878"/>
                    <a:pt x="1559" y="6910"/>
                  </a:cubicBezTo>
                  <a:cubicBezTo>
                    <a:pt x="1559" y="6924"/>
                    <a:pt x="1559" y="6953"/>
                    <a:pt x="1559" y="6982"/>
                  </a:cubicBezTo>
                  <a:lnTo>
                    <a:pt x="1083" y="8165"/>
                  </a:lnTo>
                  <a:cubicBezTo>
                    <a:pt x="1054" y="8223"/>
                    <a:pt x="1097" y="8295"/>
                    <a:pt x="1169" y="8295"/>
                  </a:cubicBezTo>
                  <a:lnTo>
                    <a:pt x="2599" y="8295"/>
                  </a:lnTo>
                  <a:cubicBezTo>
                    <a:pt x="2613" y="8295"/>
                    <a:pt x="2642" y="8295"/>
                    <a:pt x="2656" y="8310"/>
                  </a:cubicBezTo>
                  <a:cubicBezTo>
                    <a:pt x="3568" y="9102"/>
                    <a:pt x="4661" y="9471"/>
                    <a:pt x="5738" y="9471"/>
                  </a:cubicBezTo>
                  <a:cubicBezTo>
                    <a:pt x="7665" y="9471"/>
                    <a:pt x="9541" y="8292"/>
                    <a:pt x="10235" y="6246"/>
                  </a:cubicBezTo>
                  <a:cubicBezTo>
                    <a:pt x="11271" y="3150"/>
                    <a:pt x="8951" y="0"/>
                    <a:pt x="5753"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747;p68">
              <a:extLst>
                <a:ext uri="{FF2B5EF4-FFF2-40B4-BE49-F238E27FC236}">
                  <a16:creationId xmlns:a16="http://schemas.microsoft.com/office/drawing/2014/main" id="{389DBD9E-9ED1-4801-915C-7F014C82FCDA}"/>
                </a:ext>
              </a:extLst>
            </p:cNvPr>
            <p:cNvSpPr/>
            <p:nvPr/>
          </p:nvSpPr>
          <p:spPr>
            <a:xfrm>
              <a:off x="5219060" y="3952863"/>
              <a:ext cx="128060" cy="78933"/>
            </a:xfrm>
            <a:custGeom>
              <a:avLst/>
              <a:gdLst/>
              <a:ahLst/>
              <a:cxnLst/>
              <a:rect l="l" t="t" r="r" b="b"/>
              <a:pathLst>
                <a:path w="4885" h="3011" extrusionOk="0">
                  <a:moveTo>
                    <a:pt x="4807" y="0"/>
                  </a:moveTo>
                  <a:cubicBezTo>
                    <a:pt x="4796" y="0"/>
                    <a:pt x="4785" y="4"/>
                    <a:pt x="4776" y="13"/>
                  </a:cubicBezTo>
                  <a:lnTo>
                    <a:pt x="3505" y="1024"/>
                  </a:lnTo>
                  <a:cubicBezTo>
                    <a:pt x="3491" y="1038"/>
                    <a:pt x="3476" y="1038"/>
                    <a:pt x="3476" y="1038"/>
                  </a:cubicBezTo>
                  <a:lnTo>
                    <a:pt x="864" y="1038"/>
                  </a:lnTo>
                  <a:cubicBezTo>
                    <a:pt x="835" y="1038"/>
                    <a:pt x="820" y="1053"/>
                    <a:pt x="806" y="1082"/>
                  </a:cubicBezTo>
                  <a:lnTo>
                    <a:pt x="12" y="2944"/>
                  </a:lnTo>
                  <a:cubicBezTo>
                    <a:pt x="1" y="2977"/>
                    <a:pt x="24" y="3011"/>
                    <a:pt x="62" y="3011"/>
                  </a:cubicBezTo>
                  <a:cubicBezTo>
                    <a:pt x="73" y="3011"/>
                    <a:pt x="86" y="3008"/>
                    <a:pt x="99" y="3002"/>
                  </a:cubicBezTo>
                  <a:lnTo>
                    <a:pt x="1398" y="2222"/>
                  </a:lnTo>
                  <a:lnTo>
                    <a:pt x="3751" y="2222"/>
                  </a:lnTo>
                  <a:cubicBezTo>
                    <a:pt x="3780" y="2222"/>
                    <a:pt x="3794" y="2208"/>
                    <a:pt x="3808" y="2193"/>
                  </a:cubicBezTo>
                  <a:lnTo>
                    <a:pt x="4862" y="86"/>
                  </a:lnTo>
                  <a:cubicBezTo>
                    <a:pt x="4885" y="52"/>
                    <a:pt x="4846" y="0"/>
                    <a:pt x="4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6743;p68">
            <a:extLst>
              <a:ext uri="{FF2B5EF4-FFF2-40B4-BE49-F238E27FC236}">
                <a16:creationId xmlns:a16="http://schemas.microsoft.com/office/drawing/2014/main" id="{33519B8E-48C6-4217-A819-284B044FED63}"/>
              </a:ext>
            </a:extLst>
          </p:cNvPr>
          <p:cNvGrpSpPr/>
          <p:nvPr/>
        </p:nvGrpSpPr>
        <p:grpSpPr>
          <a:xfrm>
            <a:off x="7475917" y="3093927"/>
            <a:ext cx="418555" cy="425601"/>
            <a:chOff x="5108852" y="3817357"/>
            <a:chExt cx="356524" cy="356498"/>
          </a:xfrm>
        </p:grpSpPr>
        <p:sp>
          <p:nvSpPr>
            <p:cNvPr id="126" name="Google Shape;16744;p68">
              <a:extLst>
                <a:ext uri="{FF2B5EF4-FFF2-40B4-BE49-F238E27FC236}">
                  <a16:creationId xmlns:a16="http://schemas.microsoft.com/office/drawing/2014/main" id="{50BA223D-9E82-42E8-A0BD-A6FBF5845F02}"/>
                </a:ext>
              </a:extLst>
            </p:cNvPr>
            <p:cNvSpPr/>
            <p:nvPr/>
          </p:nvSpPr>
          <p:spPr>
            <a:xfrm>
              <a:off x="5108852" y="3817357"/>
              <a:ext cx="356524" cy="356498"/>
            </a:xfrm>
            <a:custGeom>
              <a:avLst/>
              <a:gdLst/>
              <a:ahLst/>
              <a:cxnLst/>
              <a:rect l="l" t="t" r="r" b="b"/>
              <a:pathLst>
                <a:path w="13600" h="13599" extrusionOk="0">
                  <a:moveTo>
                    <a:pt x="6800" y="0"/>
                  </a:moveTo>
                  <a:cubicBezTo>
                    <a:pt x="3047" y="0"/>
                    <a:pt x="1" y="3046"/>
                    <a:pt x="1" y="6799"/>
                  </a:cubicBezTo>
                  <a:cubicBezTo>
                    <a:pt x="1" y="10552"/>
                    <a:pt x="3047" y="13598"/>
                    <a:pt x="6800" y="13598"/>
                  </a:cubicBezTo>
                  <a:cubicBezTo>
                    <a:pt x="10568" y="13598"/>
                    <a:pt x="13599" y="10552"/>
                    <a:pt x="13599" y="6799"/>
                  </a:cubicBezTo>
                  <a:cubicBezTo>
                    <a:pt x="13599" y="3046"/>
                    <a:pt x="10568" y="0"/>
                    <a:pt x="6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746;p68">
              <a:extLst>
                <a:ext uri="{FF2B5EF4-FFF2-40B4-BE49-F238E27FC236}">
                  <a16:creationId xmlns:a16="http://schemas.microsoft.com/office/drawing/2014/main" id="{338ED7BA-EFD4-468A-B3FF-CACED092AE1D}"/>
                </a:ext>
              </a:extLst>
            </p:cNvPr>
            <p:cNvSpPr/>
            <p:nvPr/>
          </p:nvSpPr>
          <p:spPr>
            <a:xfrm>
              <a:off x="5136116" y="3871229"/>
              <a:ext cx="295495" cy="248282"/>
            </a:xfrm>
            <a:custGeom>
              <a:avLst/>
              <a:gdLst/>
              <a:ahLst/>
              <a:cxnLst/>
              <a:rect l="l" t="t" r="r" b="b"/>
              <a:pathLst>
                <a:path w="11272" h="9471" extrusionOk="0">
                  <a:moveTo>
                    <a:pt x="5753" y="0"/>
                  </a:moveTo>
                  <a:cubicBezTo>
                    <a:pt x="5655" y="0"/>
                    <a:pt x="5556" y="3"/>
                    <a:pt x="5457" y="9"/>
                  </a:cubicBezTo>
                  <a:lnTo>
                    <a:pt x="5457" y="24"/>
                  </a:lnTo>
                  <a:cubicBezTo>
                    <a:pt x="2050" y="240"/>
                    <a:pt x="0" y="3878"/>
                    <a:pt x="1559" y="6910"/>
                  </a:cubicBezTo>
                  <a:cubicBezTo>
                    <a:pt x="1559" y="6924"/>
                    <a:pt x="1559" y="6953"/>
                    <a:pt x="1559" y="6982"/>
                  </a:cubicBezTo>
                  <a:lnTo>
                    <a:pt x="1083" y="8165"/>
                  </a:lnTo>
                  <a:cubicBezTo>
                    <a:pt x="1054" y="8223"/>
                    <a:pt x="1097" y="8295"/>
                    <a:pt x="1169" y="8295"/>
                  </a:cubicBezTo>
                  <a:lnTo>
                    <a:pt x="2599" y="8295"/>
                  </a:lnTo>
                  <a:cubicBezTo>
                    <a:pt x="2613" y="8295"/>
                    <a:pt x="2642" y="8295"/>
                    <a:pt x="2656" y="8310"/>
                  </a:cubicBezTo>
                  <a:cubicBezTo>
                    <a:pt x="3568" y="9102"/>
                    <a:pt x="4661" y="9471"/>
                    <a:pt x="5738" y="9471"/>
                  </a:cubicBezTo>
                  <a:cubicBezTo>
                    <a:pt x="7665" y="9471"/>
                    <a:pt x="9541" y="8292"/>
                    <a:pt x="10235" y="6246"/>
                  </a:cubicBezTo>
                  <a:cubicBezTo>
                    <a:pt x="11271" y="3150"/>
                    <a:pt x="8951" y="0"/>
                    <a:pt x="5753"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747;p68">
              <a:extLst>
                <a:ext uri="{FF2B5EF4-FFF2-40B4-BE49-F238E27FC236}">
                  <a16:creationId xmlns:a16="http://schemas.microsoft.com/office/drawing/2014/main" id="{A268EC82-BA5E-431D-BEBE-0E8447D2F9E8}"/>
                </a:ext>
              </a:extLst>
            </p:cNvPr>
            <p:cNvSpPr/>
            <p:nvPr/>
          </p:nvSpPr>
          <p:spPr>
            <a:xfrm>
              <a:off x="5219060" y="3952863"/>
              <a:ext cx="128060" cy="78933"/>
            </a:xfrm>
            <a:custGeom>
              <a:avLst/>
              <a:gdLst/>
              <a:ahLst/>
              <a:cxnLst/>
              <a:rect l="l" t="t" r="r" b="b"/>
              <a:pathLst>
                <a:path w="4885" h="3011" extrusionOk="0">
                  <a:moveTo>
                    <a:pt x="4807" y="0"/>
                  </a:moveTo>
                  <a:cubicBezTo>
                    <a:pt x="4796" y="0"/>
                    <a:pt x="4785" y="4"/>
                    <a:pt x="4776" y="13"/>
                  </a:cubicBezTo>
                  <a:lnTo>
                    <a:pt x="3505" y="1024"/>
                  </a:lnTo>
                  <a:cubicBezTo>
                    <a:pt x="3491" y="1038"/>
                    <a:pt x="3476" y="1038"/>
                    <a:pt x="3476" y="1038"/>
                  </a:cubicBezTo>
                  <a:lnTo>
                    <a:pt x="864" y="1038"/>
                  </a:lnTo>
                  <a:cubicBezTo>
                    <a:pt x="835" y="1038"/>
                    <a:pt x="820" y="1053"/>
                    <a:pt x="806" y="1082"/>
                  </a:cubicBezTo>
                  <a:lnTo>
                    <a:pt x="12" y="2944"/>
                  </a:lnTo>
                  <a:cubicBezTo>
                    <a:pt x="1" y="2977"/>
                    <a:pt x="24" y="3011"/>
                    <a:pt x="62" y="3011"/>
                  </a:cubicBezTo>
                  <a:cubicBezTo>
                    <a:pt x="73" y="3011"/>
                    <a:pt x="86" y="3008"/>
                    <a:pt x="99" y="3002"/>
                  </a:cubicBezTo>
                  <a:lnTo>
                    <a:pt x="1398" y="2222"/>
                  </a:lnTo>
                  <a:lnTo>
                    <a:pt x="3751" y="2222"/>
                  </a:lnTo>
                  <a:cubicBezTo>
                    <a:pt x="3780" y="2222"/>
                    <a:pt x="3794" y="2208"/>
                    <a:pt x="3808" y="2193"/>
                  </a:cubicBezTo>
                  <a:lnTo>
                    <a:pt x="4862" y="86"/>
                  </a:lnTo>
                  <a:cubicBezTo>
                    <a:pt x="4885" y="52"/>
                    <a:pt x="4846" y="0"/>
                    <a:pt x="4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6743;p68">
            <a:extLst>
              <a:ext uri="{FF2B5EF4-FFF2-40B4-BE49-F238E27FC236}">
                <a16:creationId xmlns:a16="http://schemas.microsoft.com/office/drawing/2014/main" id="{C82FB8E7-A0CA-41C2-A146-E504117CF545}"/>
              </a:ext>
            </a:extLst>
          </p:cNvPr>
          <p:cNvGrpSpPr/>
          <p:nvPr/>
        </p:nvGrpSpPr>
        <p:grpSpPr>
          <a:xfrm>
            <a:off x="7475916" y="3534402"/>
            <a:ext cx="418555" cy="425601"/>
            <a:chOff x="5108852" y="3817357"/>
            <a:chExt cx="356524" cy="356498"/>
          </a:xfrm>
        </p:grpSpPr>
        <p:sp>
          <p:nvSpPr>
            <p:cNvPr id="130" name="Google Shape;16744;p68">
              <a:extLst>
                <a:ext uri="{FF2B5EF4-FFF2-40B4-BE49-F238E27FC236}">
                  <a16:creationId xmlns:a16="http://schemas.microsoft.com/office/drawing/2014/main" id="{7DB5C159-04E6-461E-A09E-B2F201589EDF}"/>
                </a:ext>
              </a:extLst>
            </p:cNvPr>
            <p:cNvSpPr/>
            <p:nvPr/>
          </p:nvSpPr>
          <p:spPr>
            <a:xfrm>
              <a:off x="5108852" y="3817357"/>
              <a:ext cx="356524" cy="356498"/>
            </a:xfrm>
            <a:custGeom>
              <a:avLst/>
              <a:gdLst/>
              <a:ahLst/>
              <a:cxnLst/>
              <a:rect l="l" t="t" r="r" b="b"/>
              <a:pathLst>
                <a:path w="13600" h="13599" extrusionOk="0">
                  <a:moveTo>
                    <a:pt x="6800" y="0"/>
                  </a:moveTo>
                  <a:cubicBezTo>
                    <a:pt x="3047" y="0"/>
                    <a:pt x="1" y="3046"/>
                    <a:pt x="1" y="6799"/>
                  </a:cubicBezTo>
                  <a:cubicBezTo>
                    <a:pt x="1" y="10552"/>
                    <a:pt x="3047" y="13598"/>
                    <a:pt x="6800" y="13598"/>
                  </a:cubicBezTo>
                  <a:cubicBezTo>
                    <a:pt x="10568" y="13598"/>
                    <a:pt x="13599" y="10552"/>
                    <a:pt x="13599" y="6799"/>
                  </a:cubicBezTo>
                  <a:cubicBezTo>
                    <a:pt x="13599" y="3046"/>
                    <a:pt x="10568" y="0"/>
                    <a:pt x="6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746;p68">
              <a:extLst>
                <a:ext uri="{FF2B5EF4-FFF2-40B4-BE49-F238E27FC236}">
                  <a16:creationId xmlns:a16="http://schemas.microsoft.com/office/drawing/2014/main" id="{0EF90B8A-D9F5-43B6-928F-661F80EDE891}"/>
                </a:ext>
              </a:extLst>
            </p:cNvPr>
            <p:cNvSpPr/>
            <p:nvPr/>
          </p:nvSpPr>
          <p:spPr>
            <a:xfrm>
              <a:off x="5136116" y="3871229"/>
              <a:ext cx="295495" cy="248282"/>
            </a:xfrm>
            <a:custGeom>
              <a:avLst/>
              <a:gdLst/>
              <a:ahLst/>
              <a:cxnLst/>
              <a:rect l="l" t="t" r="r" b="b"/>
              <a:pathLst>
                <a:path w="11272" h="9471" extrusionOk="0">
                  <a:moveTo>
                    <a:pt x="5753" y="0"/>
                  </a:moveTo>
                  <a:cubicBezTo>
                    <a:pt x="5655" y="0"/>
                    <a:pt x="5556" y="3"/>
                    <a:pt x="5457" y="9"/>
                  </a:cubicBezTo>
                  <a:lnTo>
                    <a:pt x="5457" y="24"/>
                  </a:lnTo>
                  <a:cubicBezTo>
                    <a:pt x="2050" y="240"/>
                    <a:pt x="0" y="3878"/>
                    <a:pt x="1559" y="6910"/>
                  </a:cubicBezTo>
                  <a:cubicBezTo>
                    <a:pt x="1559" y="6924"/>
                    <a:pt x="1559" y="6953"/>
                    <a:pt x="1559" y="6982"/>
                  </a:cubicBezTo>
                  <a:lnTo>
                    <a:pt x="1083" y="8165"/>
                  </a:lnTo>
                  <a:cubicBezTo>
                    <a:pt x="1054" y="8223"/>
                    <a:pt x="1097" y="8295"/>
                    <a:pt x="1169" y="8295"/>
                  </a:cubicBezTo>
                  <a:lnTo>
                    <a:pt x="2599" y="8295"/>
                  </a:lnTo>
                  <a:cubicBezTo>
                    <a:pt x="2613" y="8295"/>
                    <a:pt x="2642" y="8295"/>
                    <a:pt x="2656" y="8310"/>
                  </a:cubicBezTo>
                  <a:cubicBezTo>
                    <a:pt x="3568" y="9102"/>
                    <a:pt x="4661" y="9471"/>
                    <a:pt x="5738" y="9471"/>
                  </a:cubicBezTo>
                  <a:cubicBezTo>
                    <a:pt x="7665" y="9471"/>
                    <a:pt x="9541" y="8292"/>
                    <a:pt x="10235" y="6246"/>
                  </a:cubicBezTo>
                  <a:cubicBezTo>
                    <a:pt x="11271" y="3150"/>
                    <a:pt x="8951" y="0"/>
                    <a:pt x="5753"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747;p68">
              <a:extLst>
                <a:ext uri="{FF2B5EF4-FFF2-40B4-BE49-F238E27FC236}">
                  <a16:creationId xmlns:a16="http://schemas.microsoft.com/office/drawing/2014/main" id="{9E5FA6FB-CD0F-4339-A04B-DB97DA2AE5FF}"/>
                </a:ext>
              </a:extLst>
            </p:cNvPr>
            <p:cNvSpPr/>
            <p:nvPr/>
          </p:nvSpPr>
          <p:spPr>
            <a:xfrm>
              <a:off x="5219060" y="3952863"/>
              <a:ext cx="128060" cy="78933"/>
            </a:xfrm>
            <a:custGeom>
              <a:avLst/>
              <a:gdLst/>
              <a:ahLst/>
              <a:cxnLst/>
              <a:rect l="l" t="t" r="r" b="b"/>
              <a:pathLst>
                <a:path w="4885" h="3011" extrusionOk="0">
                  <a:moveTo>
                    <a:pt x="4807" y="0"/>
                  </a:moveTo>
                  <a:cubicBezTo>
                    <a:pt x="4796" y="0"/>
                    <a:pt x="4785" y="4"/>
                    <a:pt x="4776" y="13"/>
                  </a:cubicBezTo>
                  <a:lnTo>
                    <a:pt x="3505" y="1024"/>
                  </a:lnTo>
                  <a:cubicBezTo>
                    <a:pt x="3491" y="1038"/>
                    <a:pt x="3476" y="1038"/>
                    <a:pt x="3476" y="1038"/>
                  </a:cubicBezTo>
                  <a:lnTo>
                    <a:pt x="864" y="1038"/>
                  </a:lnTo>
                  <a:cubicBezTo>
                    <a:pt x="835" y="1038"/>
                    <a:pt x="820" y="1053"/>
                    <a:pt x="806" y="1082"/>
                  </a:cubicBezTo>
                  <a:lnTo>
                    <a:pt x="12" y="2944"/>
                  </a:lnTo>
                  <a:cubicBezTo>
                    <a:pt x="1" y="2977"/>
                    <a:pt x="24" y="3011"/>
                    <a:pt x="62" y="3011"/>
                  </a:cubicBezTo>
                  <a:cubicBezTo>
                    <a:pt x="73" y="3011"/>
                    <a:pt x="86" y="3008"/>
                    <a:pt x="99" y="3002"/>
                  </a:cubicBezTo>
                  <a:lnTo>
                    <a:pt x="1398" y="2222"/>
                  </a:lnTo>
                  <a:lnTo>
                    <a:pt x="3751" y="2222"/>
                  </a:lnTo>
                  <a:cubicBezTo>
                    <a:pt x="3780" y="2222"/>
                    <a:pt x="3794" y="2208"/>
                    <a:pt x="3808" y="2193"/>
                  </a:cubicBezTo>
                  <a:lnTo>
                    <a:pt x="4862" y="86"/>
                  </a:lnTo>
                  <a:cubicBezTo>
                    <a:pt x="4885" y="52"/>
                    <a:pt x="4846" y="0"/>
                    <a:pt x="4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6743;p68">
            <a:extLst>
              <a:ext uri="{FF2B5EF4-FFF2-40B4-BE49-F238E27FC236}">
                <a16:creationId xmlns:a16="http://schemas.microsoft.com/office/drawing/2014/main" id="{B868764F-7A89-4D4B-A55F-743C5D0595C2}"/>
              </a:ext>
            </a:extLst>
          </p:cNvPr>
          <p:cNvGrpSpPr/>
          <p:nvPr/>
        </p:nvGrpSpPr>
        <p:grpSpPr>
          <a:xfrm>
            <a:off x="7478470" y="3976122"/>
            <a:ext cx="418555" cy="425601"/>
            <a:chOff x="5108852" y="3817357"/>
            <a:chExt cx="356524" cy="356498"/>
          </a:xfrm>
        </p:grpSpPr>
        <p:sp>
          <p:nvSpPr>
            <p:cNvPr id="134" name="Google Shape;16744;p68">
              <a:extLst>
                <a:ext uri="{FF2B5EF4-FFF2-40B4-BE49-F238E27FC236}">
                  <a16:creationId xmlns:a16="http://schemas.microsoft.com/office/drawing/2014/main" id="{5BA7B555-FB54-4719-BB86-8901700DE6A7}"/>
                </a:ext>
              </a:extLst>
            </p:cNvPr>
            <p:cNvSpPr/>
            <p:nvPr/>
          </p:nvSpPr>
          <p:spPr>
            <a:xfrm>
              <a:off x="5108852" y="3817357"/>
              <a:ext cx="356524" cy="356498"/>
            </a:xfrm>
            <a:custGeom>
              <a:avLst/>
              <a:gdLst/>
              <a:ahLst/>
              <a:cxnLst/>
              <a:rect l="l" t="t" r="r" b="b"/>
              <a:pathLst>
                <a:path w="13600" h="13599" extrusionOk="0">
                  <a:moveTo>
                    <a:pt x="6800" y="0"/>
                  </a:moveTo>
                  <a:cubicBezTo>
                    <a:pt x="3047" y="0"/>
                    <a:pt x="1" y="3046"/>
                    <a:pt x="1" y="6799"/>
                  </a:cubicBezTo>
                  <a:cubicBezTo>
                    <a:pt x="1" y="10552"/>
                    <a:pt x="3047" y="13598"/>
                    <a:pt x="6800" y="13598"/>
                  </a:cubicBezTo>
                  <a:cubicBezTo>
                    <a:pt x="10568" y="13598"/>
                    <a:pt x="13599" y="10552"/>
                    <a:pt x="13599" y="6799"/>
                  </a:cubicBezTo>
                  <a:cubicBezTo>
                    <a:pt x="13599" y="3046"/>
                    <a:pt x="10568" y="0"/>
                    <a:pt x="6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746;p68">
              <a:extLst>
                <a:ext uri="{FF2B5EF4-FFF2-40B4-BE49-F238E27FC236}">
                  <a16:creationId xmlns:a16="http://schemas.microsoft.com/office/drawing/2014/main" id="{96C28D8A-B596-4892-B4A3-A7FBB52A559D}"/>
                </a:ext>
              </a:extLst>
            </p:cNvPr>
            <p:cNvSpPr/>
            <p:nvPr/>
          </p:nvSpPr>
          <p:spPr>
            <a:xfrm>
              <a:off x="5136116" y="3871229"/>
              <a:ext cx="295495" cy="248282"/>
            </a:xfrm>
            <a:custGeom>
              <a:avLst/>
              <a:gdLst/>
              <a:ahLst/>
              <a:cxnLst/>
              <a:rect l="l" t="t" r="r" b="b"/>
              <a:pathLst>
                <a:path w="11272" h="9471" extrusionOk="0">
                  <a:moveTo>
                    <a:pt x="5753" y="0"/>
                  </a:moveTo>
                  <a:cubicBezTo>
                    <a:pt x="5655" y="0"/>
                    <a:pt x="5556" y="3"/>
                    <a:pt x="5457" y="9"/>
                  </a:cubicBezTo>
                  <a:lnTo>
                    <a:pt x="5457" y="24"/>
                  </a:lnTo>
                  <a:cubicBezTo>
                    <a:pt x="2050" y="240"/>
                    <a:pt x="0" y="3878"/>
                    <a:pt x="1559" y="6910"/>
                  </a:cubicBezTo>
                  <a:cubicBezTo>
                    <a:pt x="1559" y="6924"/>
                    <a:pt x="1559" y="6953"/>
                    <a:pt x="1559" y="6982"/>
                  </a:cubicBezTo>
                  <a:lnTo>
                    <a:pt x="1083" y="8165"/>
                  </a:lnTo>
                  <a:cubicBezTo>
                    <a:pt x="1054" y="8223"/>
                    <a:pt x="1097" y="8295"/>
                    <a:pt x="1169" y="8295"/>
                  </a:cubicBezTo>
                  <a:lnTo>
                    <a:pt x="2599" y="8295"/>
                  </a:lnTo>
                  <a:cubicBezTo>
                    <a:pt x="2613" y="8295"/>
                    <a:pt x="2642" y="8295"/>
                    <a:pt x="2656" y="8310"/>
                  </a:cubicBezTo>
                  <a:cubicBezTo>
                    <a:pt x="3568" y="9102"/>
                    <a:pt x="4661" y="9471"/>
                    <a:pt x="5738" y="9471"/>
                  </a:cubicBezTo>
                  <a:cubicBezTo>
                    <a:pt x="7665" y="9471"/>
                    <a:pt x="9541" y="8292"/>
                    <a:pt x="10235" y="6246"/>
                  </a:cubicBezTo>
                  <a:cubicBezTo>
                    <a:pt x="11271" y="3150"/>
                    <a:pt x="8951" y="0"/>
                    <a:pt x="5753"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747;p68">
              <a:extLst>
                <a:ext uri="{FF2B5EF4-FFF2-40B4-BE49-F238E27FC236}">
                  <a16:creationId xmlns:a16="http://schemas.microsoft.com/office/drawing/2014/main" id="{AA1BE8FC-5A12-4E6C-B8C2-366D793F91A3}"/>
                </a:ext>
              </a:extLst>
            </p:cNvPr>
            <p:cNvSpPr/>
            <p:nvPr/>
          </p:nvSpPr>
          <p:spPr>
            <a:xfrm>
              <a:off x="5219060" y="3952863"/>
              <a:ext cx="128060" cy="78933"/>
            </a:xfrm>
            <a:custGeom>
              <a:avLst/>
              <a:gdLst/>
              <a:ahLst/>
              <a:cxnLst/>
              <a:rect l="l" t="t" r="r" b="b"/>
              <a:pathLst>
                <a:path w="4885" h="3011" extrusionOk="0">
                  <a:moveTo>
                    <a:pt x="4807" y="0"/>
                  </a:moveTo>
                  <a:cubicBezTo>
                    <a:pt x="4796" y="0"/>
                    <a:pt x="4785" y="4"/>
                    <a:pt x="4776" y="13"/>
                  </a:cubicBezTo>
                  <a:lnTo>
                    <a:pt x="3505" y="1024"/>
                  </a:lnTo>
                  <a:cubicBezTo>
                    <a:pt x="3491" y="1038"/>
                    <a:pt x="3476" y="1038"/>
                    <a:pt x="3476" y="1038"/>
                  </a:cubicBezTo>
                  <a:lnTo>
                    <a:pt x="864" y="1038"/>
                  </a:lnTo>
                  <a:cubicBezTo>
                    <a:pt x="835" y="1038"/>
                    <a:pt x="820" y="1053"/>
                    <a:pt x="806" y="1082"/>
                  </a:cubicBezTo>
                  <a:lnTo>
                    <a:pt x="12" y="2944"/>
                  </a:lnTo>
                  <a:cubicBezTo>
                    <a:pt x="1" y="2977"/>
                    <a:pt x="24" y="3011"/>
                    <a:pt x="62" y="3011"/>
                  </a:cubicBezTo>
                  <a:cubicBezTo>
                    <a:pt x="73" y="3011"/>
                    <a:pt x="86" y="3008"/>
                    <a:pt x="99" y="3002"/>
                  </a:cubicBezTo>
                  <a:lnTo>
                    <a:pt x="1398" y="2222"/>
                  </a:lnTo>
                  <a:lnTo>
                    <a:pt x="3751" y="2222"/>
                  </a:lnTo>
                  <a:cubicBezTo>
                    <a:pt x="3780" y="2222"/>
                    <a:pt x="3794" y="2208"/>
                    <a:pt x="3808" y="2193"/>
                  </a:cubicBezTo>
                  <a:lnTo>
                    <a:pt x="4862" y="86"/>
                  </a:lnTo>
                  <a:cubicBezTo>
                    <a:pt x="4885" y="52"/>
                    <a:pt x="4846" y="0"/>
                    <a:pt x="4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p:nvPr/>
        </p:nvSpPr>
        <p:spPr>
          <a:xfrm>
            <a:off x="722555" y="2097631"/>
            <a:ext cx="4908715" cy="279809"/>
          </a:xfrm>
          <a:prstGeom prst="roundRect">
            <a:avLst>
              <a:gd name="adj" fmla="val 5000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a:spLocks noGrp="1"/>
          </p:cNvSpPr>
          <p:nvPr>
            <p:ph type="title"/>
          </p:nvPr>
        </p:nvSpPr>
        <p:spPr>
          <a:xfrm>
            <a:off x="629920" y="1485455"/>
            <a:ext cx="502936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ExtraBold" panose="00000900000000000000" pitchFamily="2" charset="0"/>
              </a:rPr>
              <a:t>What is DevOps ?</a:t>
            </a:r>
            <a:endParaRPr sz="4000">
              <a:latin typeface="Montserrat ExtraBold" panose="00000900000000000000" pitchFamily="2" charset="0"/>
            </a:endParaRPr>
          </a:p>
        </p:txBody>
      </p:sp>
      <p:sp>
        <p:nvSpPr>
          <p:cNvPr id="261" name="Google Shape;261;p29"/>
          <p:cNvSpPr txBox="1">
            <a:spLocks noGrp="1"/>
          </p:cNvSpPr>
          <p:nvPr>
            <p:ph type="subTitle" idx="1"/>
          </p:nvPr>
        </p:nvSpPr>
        <p:spPr>
          <a:xfrm>
            <a:off x="1219200" y="2466428"/>
            <a:ext cx="4155599"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atin typeface="Montserrat" panose="00000500000000000000" pitchFamily="2" charset="0"/>
              </a:rPr>
              <a:t>DevOps is a set of practices, tools, and a cultural philosophy that automate and integrate the processes between software development and IT teams. </a:t>
            </a:r>
            <a:endParaRPr>
              <a:latin typeface="Montserrat" panose="00000500000000000000" pitchFamily="2" charset="0"/>
            </a:endParaRPr>
          </a:p>
        </p:txBody>
      </p:sp>
      <p:grpSp>
        <p:nvGrpSpPr>
          <p:cNvPr id="262" name="Google Shape;262;p29"/>
          <p:cNvGrpSpPr/>
          <p:nvPr/>
        </p:nvGrpSpPr>
        <p:grpSpPr>
          <a:xfrm>
            <a:off x="5744766" y="433888"/>
            <a:ext cx="3204999" cy="3143100"/>
            <a:chOff x="5500926" y="433888"/>
            <a:chExt cx="3204999" cy="3143100"/>
          </a:xfrm>
        </p:grpSpPr>
        <p:sp>
          <p:nvSpPr>
            <p:cNvPr id="263" name="Google Shape;263;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9"/>
            <p:cNvGrpSpPr/>
            <p:nvPr/>
          </p:nvGrpSpPr>
          <p:grpSpPr>
            <a:xfrm>
              <a:off x="5500926" y="539973"/>
              <a:ext cx="2923065" cy="2854728"/>
              <a:chOff x="2215075" y="1064425"/>
              <a:chExt cx="1564475" cy="1527900"/>
            </a:xfrm>
          </p:grpSpPr>
          <p:sp>
            <p:nvSpPr>
              <p:cNvPr id="265" name="Google Shape;265;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p:nvPr/>
        </p:nvSpPr>
        <p:spPr>
          <a:xfrm>
            <a:off x="722555" y="2097631"/>
            <a:ext cx="4908715" cy="279809"/>
          </a:xfrm>
          <a:prstGeom prst="roundRect">
            <a:avLst>
              <a:gd name="adj" fmla="val 5000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a:spLocks noGrp="1"/>
          </p:cNvSpPr>
          <p:nvPr>
            <p:ph type="title"/>
          </p:nvPr>
        </p:nvSpPr>
        <p:spPr>
          <a:xfrm>
            <a:off x="629920" y="1485455"/>
            <a:ext cx="502936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ExtraBold" panose="00000900000000000000" pitchFamily="2" charset="0"/>
              </a:rPr>
              <a:t>Why DevOps ?</a:t>
            </a:r>
            <a:endParaRPr sz="4000">
              <a:latin typeface="Montserrat ExtraBold" panose="00000900000000000000" pitchFamily="2" charset="0"/>
            </a:endParaRPr>
          </a:p>
        </p:txBody>
      </p:sp>
      <p:sp>
        <p:nvSpPr>
          <p:cNvPr id="261" name="Google Shape;261;p29"/>
          <p:cNvSpPr txBox="1">
            <a:spLocks noGrp="1"/>
          </p:cNvSpPr>
          <p:nvPr>
            <p:ph type="subTitle" idx="1"/>
          </p:nvPr>
        </p:nvSpPr>
        <p:spPr>
          <a:xfrm>
            <a:off x="1219200" y="2466428"/>
            <a:ext cx="4155599"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atin typeface="Montserrat" panose="00000500000000000000" pitchFamily="2" charset="0"/>
              </a:rPr>
              <a:t>It emphasizes team empowerment, cross-team communication and collaboration, and technology automation.</a:t>
            </a:r>
          </a:p>
        </p:txBody>
      </p:sp>
      <p:grpSp>
        <p:nvGrpSpPr>
          <p:cNvPr id="36" name="Google Shape;1283;p50">
            <a:extLst>
              <a:ext uri="{FF2B5EF4-FFF2-40B4-BE49-F238E27FC236}">
                <a16:creationId xmlns:a16="http://schemas.microsoft.com/office/drawing/2014/main" id="{4AE23E29-F588-40F5-B951-1C92CDD97200}"/>
              </a:ext>
            </a:extLst>
          </p:cNvPr>
          <p:cNvGrpSpPr>
            <a:grpSpLocks noChangeAspect="1"/>
          </p:cNvGrpSpPr>
          <p:nvPr/>
        </p:nvGrpSpPr>
        <p:grpSpPr>
          <a:xfrm flipH="1">
            <a:off x="5295278" y="460549"/>
            <a:ext cx="3524711" cy="4495986"/>
            <a:chOff x="2153550" y="1781356"/>
            <a:chExt cx="1923612" cy="2453686"/>
          </a:xfrm>
        </p:grpSpPr>
        <p:sp>
          <p:nvSpPr>
            <p:cNvPr id="37" name="Google Shape;1284;p50">
              <a:extLst>
                <a:ext uri="{FF2B5EF4-FFF2-40B4-BE49-F238E27FC236}">
                  <a16:creationId xmlns:a16="http://schemas.microsoft.com/office/drawing/2014/main" id="{FE265D7F-FD63-4AF2-9C0B-0DAE663D7437}"/>
                </a:ext>
              </a:extLst>
            </p:cNvPr>
            <p:cNvSpPr/>
            <p:nvPr/>
          </p:nvSpPr>
          <p:spPr>
            <a:xfrm>
              <a:off x="2153550" y="3866716"/>
              <a:ext cx="1923612" cy="26222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285;p50">
              <a:extLst>
                <a:ext uri="{FF2B5EF4-FFF2-40B4-BE49-F238E27FC236}">
                  <a16:creationId xmlns:a16="http://schemas.microsoft.com/office/drawing/2014/main" id="{73ED4E70-9878-4DDB-BEE2-2DD0683DE2E7}"/>
                </a:ext>
              </a:extLst>
            </p:cNvPr>
            <p:cNvGrpSpPr/>
            <p:nvPr/>
          </p:nvGrpSpPr>
          <p:grpSpPr>
            <a:xfrm>
              <a:off x="3024421" y="1781356"/>
              <a:ext cx="779529" cy="526269"/>
              <a:chOff x="2573671" y="2159869"/>
              <a:chExt cx="779529" cy="526269"/>
            </a:xfrm>
          </p:grpSpPr>
          <p:sp>
            <p:nvSpPr>
              <p:cNvPr id="77" name="Google Shape;1286;p50">
                <a:extLst>
                  <a:ext uri="{FF2B5EF4-FFF2-40B4-BE49-F238E27FC236}">
                    <a16:creationId xmlns:a16="http://schemas.microsoft.com/office/drawing/2014/main" id="{26A08FA2-709B-4CD4-9FDE-FBE0C719C68E}"/>
                  </a:ext>
                </a:extLst>
              </p:cNvPr>
              <p:cNvSpPr/>
              <p:nvPr/>
            </p:nvSpPr>
            <p:spPr>
              <a:xfrm>
                <a:off x="2573671" y="2159869"/>
                <a:ext cx="779529" cy="526269"/>
              </a:xfrm>
              <a:custGeom>
                <a:avLst/>
                <a:gdLst/>
                <a:ahLst/>
                <a:cxnLst/>
                <a:rect l="l" t="t" r="r" b="b"/>
                <a:pathLst>
                  <a:path w="35526" h="23984" extrusionOk="0">
                    <a:moveTo>
                      <a:pt x="0" y="0"/>
                    </a:moveTo>
                    <a:lnTo>
                      <a:pt x="0" y="23984"/>
                    </a:lnTo>
                    <a:lnTo>
                      <a:pt x="35526" y="23984"/>
                    </a:lnTo>
                    <a:lnTo>
                      <a:pt x="35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7;p50">
                <a:extLst>
                  <a:ext uri="{FF2B5EF4-FFF2-40B4-BE49-F238E27FC236}">
                    <a16:creationId xmlns:a16="http://schemas.microsoft.com/office/drawing/2014/main" id="{02620CA3-7819-4DE5-AB02-D0CC88B9390E}"/>
                  </a:ext>
                </a:extLst>
              </p:cNvPr>
              <p:cNvSpPr/>
              <p:nvPr/>
            </p:nvSpPr>
            <p:spPr>
              <a:xfrm>
                <a:off x="2588307" y="2200112"/>
                <a:ext cx="748788" cy="468472"/>
              </a:xfrm>
              <a:custGeom>
                <a:avLst/>
                <a:gdLst/>
                <a:ahLst/>
                <a:cxnLst/>
                <a:rect l="l" t="t" r="r" b="b"/>
                <a:pathLst>
                  <a:path w="34125" h="21350" extrusionOk="0">
                    <a:moveTo>
                      <a:pt x="1" y="1"/>
                    </a:moveTo>
                    <a:lnTo>
                      <a:pt x="1" y="21349"/>
                    </a:lnTo>
                    <a:lnTo>
                      <a:pt x="34125" y="21349"/>
                    </a:lnTo>
                    <a:lnTo>
                      <a:pt x="34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88;p50">
                <a:extLst>
                  <a:ext uri="{FF2B5EF4-FFF2-40B4-BE49-F238E27FC236}">
                    <a16:creationId xmlns:a16="http://schemas.microsoft.com/office/drawing/2014/main" id="{171C6BCD-427E-42D5-8C39-C119FD7DB15B}"/>
                  </a:ext>
                </a:extLst>
              </p:cNvPr>
              <p:cNvSpPr/>
              <p:nvPr/>
            </p:nvSpPr>
            <p:spPr>
              <a:xfrm>
                <a:off x="2621967" y="2272588"/>
                <a:ext cx="616321" cy="13912"/>
              </a:xfrm>
              <a:custGeom>
                <a:avLst/>
                <a:gdLst/>
                <a:ahLst/>
                <a:cxnLst/>
                <a:rect l="l" t="t" r="r" b="b"/>
                <a:pathLst>
                  <a:path w="28088" h="634" extrusionOk="0">
                    <a:moveTo>
                      <a:pt x="1" y="0"/>
                    </a:moveTo>
                    <a:lnTo>
                      <a:pt x="1" y="634"/>
                    </a:lnTo>
                    <a:lnTo>
                      <a:pt x="28088" y="634"/>
                    </a:lnTo>
                    <a:lnTo>
                      <a:pt x="28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89;p50">
                <a:extLst>
                  <a:ext uri="{FF2B5EF4-FFF2-40B4-BE49-F238E27FC236}">
                    <a16:creationId xmlns:a16="http://schemas.microsoft.com/office/drawing/2014/main" id="{9BE594E9-95E9-40EB-B96B-C54BD0AC447D}"/>
                  </a:ext>
                </a:extLst>
              </p:cNvPr>
              <p:cNvSpPr/>
              <p:nvPr/>
            </p:nvSpPr>
            <p:spPr>
              <a:xfrm>
                <a:off x="2621967" y="2311360"/>
                <a:ext cx="524843" cy="13933"/>
              </a:xfrm>
              <a:custGeom>
                <a:avLst/>
                <a:gdLst/>
                <a:ahLst/>
                <a:cxnLst/>
                <a:rect l="l" t="t" r="r" b="b"/>
                <a:pathLst>
                  <a:path w="23919" h="635" extrusionOk="0">
                    <a:moveTo>
                      <a:pt x="1" y="1"/>
                    </a:moveTo>
                    <a:lnTo>
                      <a:pt x="1" y="635"/>
                    </a:lnTo>
                    <a:lnTo>
                      <a:pt x="23918" y="635"/>
                    </a:lnTo>
                    <a:lnTo>
                      <a:pt x="23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90;p50">
                <a:extLst>
                  <a:ext uri="{FF2B5EF4-FFF2-40B4-BE49-F238E27FC236}">
                    <a16:creationId xmlns:a16="http://schemas.microsoft.com/office/drawing/2014/main" id="{985B3315-6FBF-4D2D-92E8-08050892F247}"/>
                  </a:ext>
                </a:extLst>
              </p:cNvPr>
              <p:cNvSpPr/>
              <p:nvPr/>
            </p:nvSpPr>
            <p:spPr>
              <a:xfrm>
                <a:off x="2621967" y="2350155"/>
                <a:ext cx="616321" cy="13933"/>
              </a:xfrm>
              <a:custGeom>
                <a:avLst/>
                <a:gdLst/>
                <a:ahLst/>
                <a:cxnLst/>
                <a:rect l="l" t="t" r="r" b="b"/>
                <a:pathLst>
                  <a:path w="28088" h="635" extrusionOk="0">
                    <a:moveTo>
                      <a:pt x="1" y="1"/>
                    </a:moveTo>
                    <a:lnTo>
                      <a:pt x="1" y="635"/>
                    </a:lnTo>
                    <a:lnTo>
                      <a:pt x="28088" y="635"/>
                    </a:lnTo>
                    <a:lnTo>
                      <a:pt x="28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1;p50">
                <a:extLst>
                  <a:ext uri="{FF2B5EF4-FFF2-40B4-BE49-F238E27FC236}">
                    <a16:creationId xmlns:a16="http://schemas.microsoft.com/office/drawing/2014/main" id="{33E02328-BEC8-43F4-A8FD-EC759DB7B0CC}"/>
                  </a:ext>
                </a:extLst>
              </p:cNvPr>
              <p:cNvSpPr/>
              <p:nvPr/>
            </p:nvSpPr>
            <p:spPr>
              <a:xfrm>
                <a:off x="2621967" y="2388949"/>
                <a:ext cx="524843" cy="13933"/>
              </a:xfrm>
              <a:custGeom>
                <a:avLst/>
                <a:gdLst/>
                <a:ahLst/>
                <a:cxnLst/>
                <a:rect l="l" t="t" r="r" b="b"/>
                <a:pathLst>
                  <a:path w="23919" h="635" extrusionOk="0">
                    <a:moveTo>
                      <a:pt x="1" y="1"/>
                    </a:moveTo>
                    <a:lnTo>
                      <a:pt x="1" y="635"/>
                    </a:lnTo>
                    <a:lnTo>
                      <a:pt x="23918" y="635"/>
                    </a:lnTo>
                    <a:lnTo>
                      <a:pt x="23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2;p50">
                <a:extLst>
                  <a:ext uri="{FF2B5EF4-FFF2-40B4-BE49-F238E27FC236}">
                    <a16:creationId xmlns:a16="http://schemas.microsoft.com/office/drawing/2014/main" id="{6AF26100-9FB7-4E17-BBC4-376527686A79}"/>
                  </a:ext>
                </a:extLst>
              </p:cNvPr>
              <p:cNvSpPr/>
              <p:nvPr/>
            </p:nvSpPr>
            <p:spPr>
              <a:xfrm>
                <a:off x="2621967" y="2428489"/>
                <a:ext cx="66639" cy="13187"/>
              </a:xfrm>
              <a:custGeom>
                <a:avLst/>
                <a:gdLst/>
                <a:ahLst/>
                <a:cxnLst/>
                <a:rect l="l" t="t" r="r" b="b"/>
                <a:pathLst>
                  <a:path w="3037" h="601" extrusionOk="0">
                    <a:moveTo>
                      <a:pt x="1" y="0"/>
                    </a:moveTo>
                    <a:lnTo>
                      <a:pt x="1" y="601"/>
                    </a:lnTo>
                    <a:lnTo>
                      <a:pt x="3036" y="601"/>
                    </a:lnTo>
                    <a:lnTo>
                      <a:pt x="30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3;p50">
                <a:extLst>
                  <a:ext uri="{FF2B5EF4-FFF2-40B4-BE49-F238E27FC236}">
                    <a16:creationId xmlns:a16="http://schemas.microsoft.com/office/drawing/2014/main" id="{E8B3C828-CF5C-4EB8-B75C-267530CDE985}"/>
                  </a:ext>
                </a:extLst>
              </p:cNvPr>
              <p:cNvSpPr/>
              <p:nvPr/>
            </p:nvSpPr>
            <p:spPr>
              <a:xfrm>
                <a:off x="2621967" y="2467284"/>
                <a:ext cx="341842" cy="13187"/>
              </a:xfrm>
              <a:custGeom>
                <a:avLst/>
                <a:gdLst/>
                <a:ahLst/>
                <a:cxnLst/>
                <a:rect l="l" t="t" r="r" b="b"/>
                <a:pathLst>
                  <a:path w="15579" h="601" extrusionOk="0">
                    <a:moveTo>
                      <a:pt x="1" y="0"/>
                    </a:moveTo>
                    <a:lnTo>
                      <a:pt x="1" y="600"/>
                    </a:lnTo>
                    <a:lnTo>
                      <a:pt x="15579" y="600"/>
                    </a:lnTo>
                    <a:lnTo>
                      <a:pt x="155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4;p50">
                <a:extLst>
                  <a:ext uri="{FF2B5EF4-FFF2-40B4-BE49-F238E27FC236}">
                    <a16:creationId xmlns:a16="http://schemas.microsoft.com/office/drawing/2014/main" id="{FBE59F40-C786-4CD2-9369-3E6BEED8EA0D}"/>
                  </a:ext>
                </a:extLst>
              </p:cNvPr>
              <p:cNvSpPr/>
              <p:nvPr/>
            </p:nvSpPr>
            <p:spPr>
              <a:xfrm>
                <a:off x="2621967" y="2506056"/>
                <a:ext cx="524843" cy="13933"/>
              </a:xfrm>
              <a:custGeom>
                <a:avLst/>
                <a:gdLst/>
                <a:ahLst/>
                <a:cxnLst/>
                <a:rect l="l" t="t" r="r" b="b"/>
                <a:pathLst>
                  <a:path w="23919" h="635" extrusionOk="0">
                    <a:moveTo>
                      <a:pt x="1" y="1"/>
                    </a:moveTo>
                    <a:lnTo>
                      <a:pt x="1" y="635"/>
                    </a:lnTo>
                    <a:lnTo>
                      <a:pt x="23918" y="635"/>
                    </a:lnTo>
                    <a:lnTo>
                      <a:pt x="23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5;p50">
                <a:extLst>
                  <a:ext uri="{FF2B5EF4-FFF2-40B4-BE49-F238E27FC236}">
                    <a16:creationId xmlns:a16="http://schemas.microsoft.com/office/drawing/2014/main" id="{1665C3A2-DAFD-495F-919A-D9CD92521B0B}"/>
                  </a:ext>
                </a:extLst>
              </p:cNvPr>
              <p:cNvSpPr/>
              <p:nvPr/>
            </p:nvSpPr>
            <p:spPr>
              <a:xfrm>
                <a:off x="2621967" y="2544850"/>
                <a:ext cx="66639" cy="13933"/>
              </a:xfrm>
              <a:custGeom>
                <a:avLst/>
                <a:gdLst/>
                <a:ahLst/>
                <a:cxnLst/>
                <a:rect l="l" t="t" r="r" b="b"/>
                <a:pathLst>
                  <a:path w="3037" h="635" extrusionOk="0">
                    <a:moveTo>
                      <a:pt x="1" y="1"/>
                    </a:moveTo>
                    <a:lnTo>
                      <a:pt x="1" y="635"/>
                    </a:lnTo>
                    <a:lnTo>
                      <a:pt x="3036" y="635"/>
                    </a:lnTo>
                    <a:lnTo>
                      <a:pt x="3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96;p50">
                <a:extLst>
                  <a:ext uri="{FF2B5EF4-FFF2-40B4-BE49-F238E27FC236}">
                    <a16:creationId xmlns:a16="http://schemas.microsoft.com/office/drawing/2014/main" id="{D7D94DF3-561F-496A-BDA7-9FFECDC02E26}"/>
                  </a:ext>
                </a:extLst>
              </p:cNvPr>
              <p:cNvSpPr/>
              <p:nvPr/>
            </p:nvSpPr>
            <p:spPr>
              <a:xfrm>
                <a:off x="2621967" y="2583645"/>
                <a:ext cx="66639" cy="13933"/>
              </a:xfrm>
              <a:custGeom>
                <a:avLst/>
                <a:gdLst/>
                <a:ahLst/>
                <a:cxnLst/>
                <a:rect l="l" t="t" r="r" b="b"/>
                <a:pathLst>
                  <a:path w="3037" h="635" extrusionOk="0">
                    <a:moveTo>
                      <a:pt x="1" y="1"/>
                    </a:moveTo>
                    <a:lnTo>
                      <a:pt x="1" y="635"/>
                    </a:lnTo>
                    <a:lnTo>
                      <a:pt x="3036" y="635"/>
                    </a:lnTo>
                    <a:lnTo>
                      <a:pt x="3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297;p50">
              <a:extLst>
                <a:ext uri="{FF2B5EF4-FFF2-40B4-BE49-F238E27FC236}">
                  <a16:creationId xmlns:a16="http://schemas.microsoft.com/office/drawing/2014/main" id="{A0674484-63A5-46B6-8A08-DCB473A20E5B}"/>
                </a:ext>
              </a:extLst>
            </p:cNvPr>
            <p:cNvGrpSpPr/>
            <p:nvPr/>
          </p:nvGrpSpPr>
          <p:grpSpPr>
            <a:xfrm>
              <a:off x="2363594" y="2487146"/>
              <a:ext cx="1440350" cy="1747896"/>
              <a:chOff x="2363594" y="2856675"/>
              <a:chExt cx="1440350" cy="1747896"/>
            </a:xfrm>
          </p:grpSpPr>
          <p:sp>
            <p:nvSpPr>
              <p:cNvPr id="40" name="Google Shape;1298;p50">
                <a:extLst>
                  <a:ext uri="{FF2B5EF4-FFF2-40B4-BE49-F238E27FC236}">
                    <a16:creationId xmlns:a16="http://schemas.microsoft.com/office/drawing/2014/main" id="{FE80EBE1-4929-4D80-91AF-BC9B5AD7ACD6}"/>
                  </a:ext>
                </a:extLst>
              </p:cNvPr>
              <p:cNvSpPr/>
              <p:nvPr/>
            </p:nvSpPr>
            <p:spPr>
              <a:xfrm>
                <a:off x="2962339" y="3276062"/>
                <a:ext cx="297913" cy="649257"/>
              </a:xfrm>
              <a:custGeom>
                <a:avLst/>
                <a:gdLst/>
                <a:ahLst/>
                <a:cxnLst/>
                <a:rect l="l" t="t" r="r" b="b"/>
                <a:pathLst>
                  <a:path w="13577" h="29589" extrusionOk="0">
                    <a:moveTo>
                      <a:pt x="6438" y="1"/>
                    </a:moveTo>
                    <a:cubicBezTo>
                      <a:pt x="6438" y="1"/>
                      <a:pt x="0" y="17080"/>
                      <a:pt x="2769" y="23017"/>
                    </a:cubicBezTo>
                    <a:cubicBezTo>
                      <a:pt x="5537" y="28955"/>
                      <a:pt x="9207" y="29589"/>
                      <a:pt x="9207" y="29589"/>
                    </a:cubicBezTo>
                    <a:lnTo>
                      <a:pt x="13576" y="24485"/>
                    </a:lnTo>
                    <a:cubicBezTo>
                      <a:pt x="13576" y="24485"/>
                      <a:pt x="10441" y="22617"/>
                      <a:pt x="9707" y="20315"/>
                    </a:cubicBezTo>
                    <a:cubicBezTo>
                      <a:pt x="8973" y="18014"/>
                      <a:pt x="10341" y="3103"/>
                      <a:pt x="6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99;p50">
                <a:extLst>
                  <a:ext uri="{FF2B5EF4-FFF2-40B4-BE49-F238E27FC236}">
                    <a16:creationId xmlns:a16="http://schemas.microsoft.com/office/drawing/2014/main" id="{6141B2C9-6AE2-4ABD-9408-C4A7AD2095E9}"/>
                  </a:ext>
                </a:extLst>
              </p:cNvPr>
              <p:cNvSpPr/>
              <p:nvPr/>
            </p:nvSpPr>
            <p:spPr>
              <a:xfrm>
                <a:off x="2484387" y="3929488"/>
                <a:ext cx="1294805" cy="506389"/>
              </a:xfrm>
              <a:custGeom>
                <a:avLst/>
                <a:gdLst/>
                <a:ahLst/>
                <a:cxnLst/>
                <a:rect l="l" t="t" r="r" b="b"/>
                <a:pathLst>
                  <a:path w="59009" h="23078" extrusionOk="0">
                    <a:moveTo>
                      <a:pt x="43568" y="1"/>
                    </a:moveTo>
                    <a:cubicBezTo>
                      <a:pt x="34628" y="1"/>
                      <a:pt x="24084" y="2945"/>
                      <a:pt x="24084" y="2945"/>
                    </a:cubicBezTo>
                    <a:lnTo>
                      <a:pt x="4036" y="4346"/>
                    </a:lnTo>
                    <a:cubicBezTo>
                      <a:pt x="1" y="13458"/>
                      <a:pt x="5363" y="23078"/>
                      <a:pt x="18635" y="23078"/>
                    </a:cubicBezTo>
                    <a:cubicBezTo>
                      <a:pt x="18968" y="23078"/>
                      <a:pt x="19305" y="23072"/>
                      <a:pt x="19647" y="23060"/>
                    </a:cubicBezTo>
                    <a:cubicBezTo>
                      <a:pt x="33691" y="22559"/>
                      <a:pt x="59009" y="14754"/>
                      <a:pt x="55506" y="4947"/>
                    </a:cubicBezTo>
                    <a:cubicBezTo>
                      <a:pt x="54168" y="1163"/>
                      <a:pt x="49184" y="1"/>
                      <a:pt x="43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00;p50">
                <a:extLst>
                  <a:ext uri="{FF2B5EF4-FFF2-40B4-BE49-F238E27FC236}">
                    <a16:creationId xmlns:a16="http://schemas.microsoft.com/office/drawing/2014/main" id="{535FC06A-B363-46C1-96E7-D9BE70D48D91}"/>
                  </a:ext>
                </a:extLst>
              </p:cNvPr>
              <p:cNvSpPr/>
              <p:nvPr/>
            </p:nvSpPr>
            <p:spPr>
              <a:xfrm>
                <a:off x="2484387" y="3929488"/>
                <a:ext cx="1294805" cy="506389"/>
              </a:xfrm>
              <a:custGeom>
                <a:avLst/>
                <a:gdLst/>
                <a:ahLst/>
                <a:cxnLst/>
                <a:rect l="l" t="t" r="r" b="b"/>
                <a:pathLst>
                  <a:path w="59009" h="23078" extrusionOk="0">
                    <a:moveTo>
                      <a:pt x="43568" y="1"/>
                    </a:moveTo>
                    <a:cubicBezTo>
                      <a:pt x="34628" y="1"/>
                      <a:pt x="24084" y="2945"/>
                      <a:pt x="24084" y="2945"/>
                    </a:cubicBezTo>
                    <a:lnTo>
                      <a:pt x="4036" y="4346"/>
                    </a:lnTo>
                    <a:cubicBezTo>
                      <a:pt x="1" y="13458"/>
                      <a:pt x="5363" y="23078"/>
                      <a:pt x="18635" y="23078"/>
                    </a:cubicBezTo>
                    <a:cubicBezTo>
                      <a:pt x="18968" y="23078"/>
                      <a:pt x="19305" y="23072"/>
                      <a:pt x="19647" y="23060"/>
                    </a:cubicBezTo>
                    <a:cubicBezTo>
                      <a:pt x="33691" y="22559"/>
                      <a:pt x="59009" y="14754"/>
                      <a:pt x="55506" y="4947"/>
                    </a:cubicBezTo>
                    <a:cubicBezTo>
                      <a:pt x="54168" y="1163"/>
                      <a:pt x="49184" y="1"/>
                      <a:pt x="4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01;p50">
                <a:extLst>
                  <a:ext uri="{FF2B5EF4-FFF2-40B4-BE49-F238E27FC236}">
                    <a16:creationId xmlns:a16="http://schemas.microsoft.com/office/drawing/2014/main" id="{B56FC56D-1149-47A2-B29E-DE96AAA39FB9}"/>
                  </a:ext>
                </a:extLst>
              </p:cNvPr>
              <p:cNvSpPr/>
              <p:nvPr/>
            </p:nvSpPr>
            <p:spPr>
              <a:xfrm>
                <a:off x="2976974" y="4243683"/>
                <a:ext cx="215936" cy="177164"/>
              </a:xfrm>
              <a:custGeom>
                <a:avLst/>
                <a:gdLst/>
                <a:ahLst/>
                <a:cxnLst/>
                <a:rect l="l" t="t" r="r" b="b"/>
                <a:pathLst>
                  <a:path w="9841" h="8074" extrusionOk="0">
                    <a:moveTo>
                      <a:pt x="7305" y="1"/>
                    </a:moveTo>
                    <a:lnTo>
                      <a:pt x="2369" y="3637"/>
                    </a:lnTo>
                    <a:lnTo>
                      <a:pt x="0" y="5371"/>
                    </a:lnTo>
                    <a:lnTo>
                      <a:pt x="1568" y="8073"/>
                    </a:lnTo>
                    <a:lnTo>
                      <a:pt x="3970" y="6772"/>
                    </a:lnTo>
                    <a:lnTo>
                      <a:pt x="9841" y="3537"/>
                    </a:lnTo>
                    <a:lnTo>
                      <a:pt x="7305"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02;p50">
                <a:extLst>
                  <a:ext uri="{FF2B5EF4-FFF2-40B4-BE49-F238E27FC236}">
                    <a16:creationId xmlns:a16="http://schemas.microsoft.com/office/drawing/2014/main" id="{9F863A52-A7B5-4983-B9EB-0AC1973FDC32}"/>
                  </a:ext>
                </a:extLst>
              </p:cNvPr>
              <p:cNvSpPr/>
              <p:nvPr/>
            </p:nvSpPr>
            <p:spPr>
              <a:xfrm>
                <a:off x="2875951" y="4342358"/>
                <a:ext cx="153729" cy="262213"/>
              </a:xfrm>
              <a:custGeom>
                <a:avLst/>
                <a:gdLst/>
                <a:ahLst/>
                <a:cxnLst/>
                <a:rect l="l" t="t" r="r" b="b"/>
                <a:pathLst>
                  <a:path w="7006" h="11950" extrusionOk="0">
                    <a:moveTo>
                      <a:pt x="5101" y="1"/>
                    </a:moveTo>
                    <a:cubicBezTo>
                      <a:pt x="5048" y="1"/>
                      <a:pt x="4993" y="13"/>
                      <a:pt x="4938" y="41"/>
                    </a:cubicBezTo>
                    <a:lnTo>
                      <a:pt x="3337" y="841"/>
                    </a:lnTo>
                    <a:cubicBezTo>
                      <a:pt x="3337" y="841"/>
                      <a:pt x="1102" y="1742"/>
                      <a:pt x="835" y="2476"/>
                    </a:cubicBezTo>
                    <a:cubicBezTo>
                      <a:pt x="1" y="4577"/>
                      <a:pt x="3136" y="11949"/>
                      <a:pt x="4104" y="11949"/>
                    </a:cubicBezTo>
                    <a:cubicBezTo>
                      <a:pt x="4437" y="11949"/>
                      <a:pt x="4671" y="11415"/>
                      <a:pt x="4704" y="11048"/>
                    </a:cubicBezTo>
                    <a:cubicBezTo>
                      <a:pt x="4871" y="9948"/>
                      <a:pt x="4904" y="7146"/>
                      <a:pt x="5038" y="6212"/>
                    </a:cubicBezTo>
                    <a:cubicBezTo>
                      <a:pt x="5205" y="5111"/>
                      <a:pt x="6305" y="4277"/>
                      <a:pt x="6806" y="3943"/>
                    </a:cubicBezTo>
                    <a:cubicBezTo>
                      <a:pt x="6939" y="3843"/>
                      <a:pt x="7006" y="3643"/>
                      <a:pt x="6906" y="3510"/>
                    </a:cubicBezTo>
                    <a:lnTo>
                      <a:pt x="5438" y="207"/>
                    </a:lnTo>
                    <a:cubicBezTo>
                      <a:pt x="5366" y="86"/>
                      <a:pt x="5240" y="1"/>
                      <a:pt x="5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03;p50">
                <a:extLst>
                  <a:ext uri="{FF2B5EF4-FFF2-40B4-BE49-F238E27FC236}">
                    <a16:creationId xmlns:a16="http://schemas.microsoft.com/office/drawing/2014/main" id="{789CA317-81F5-4D97-A1A5-E9A0F399936E}"/>
                  </a:ext>
                </a:extLst>
              </p:cNvPr>
              <p:cNvSpPr/>
              <p:nvPr/>
            </p:nvSpPr>
            <p:spPr>
              <a:xfrm>
                <a:off x="3361978" y="4286887"/>
                <a:ext cx="215212" cy="126630"/>
              </a:xfrm>
              <a:custGeom>
                <a:avLst/>
                <a:gdLst/>
                <a:ahLst/>
                <a:cxnLst/>
                <a:rect l="l" t="t" r="r" b="b"/>
                <a:pathLst>
                  <a:path w="9808" h="5771" extrusionOk="0">
                    <a:moveTo>
                      <a:pt x="767" y="0"/>
                    </a:moveTo>
                    <a:lnTo>
                      <a:pt x="0" y="4270"/>
                    </a:lnTo>
                    <a:lnTo>
                      <a:pt x="6038" y="5271"/>
                    </a:lnTo>
                    <a:lnTo>
                      <a:pt x="8940" y="5771"/>
                    </a:lnTo>
                    <a:lnTo>
                      <a:pt x="9807" y="2769"/>
                    </a:lnTo>
                    <a:lnTo>
                      <a:pt x="7172" y="1968"/>
                    </a:lnTo>
                    <a:lnTo>
                      <a:pt x="767"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04;p50">
                <a:extLst>
                  <a:ext uri="{FF2B5EF4-FFF2-40B4-BE49-F238E27FC236}">
                    <a16:creationId xmlns:a16="http://schemas.microsoft.com/office/drawing/2014/main" id="{CA5BF152-4FE7-41CA-BFCD-66855F1DCF68}"/>
                  </a:ext>
                </a:extLst>
              </p:cNvPr>
              <p:cNvSpPr/>
              <p:nvPr/>
            </p:nvSpPr>
            <p:spPr>
              <a:xfrm>
                <a:off x="3533963" y="4249102"/>
                <a:ext cx="220347" cy="200818"/>
              </a:xfrm>
              <a:custGeom>
                <a:avLst/>
                <a:gdLst/>
                <a:ahLst/>
                <a:cxnLst/>
                <a:rect l="l" t="t" r="r" b="b"/>
                <a:pathLst>
                  <a:path w="10042" h="9152" extrusionOk="0">
                    <a:moveTo>
                      <a:pt x="9066" y="1"/>
                    </a:moveTo>
                    <a:cubicBezTo>
                      <a:pt x="8807" y="1"/>
                      <a:pt x="8488" y="152"/>
                      <a:pt x="8307" y="288"/>
                    </a:cubicBezTo>
                    <a:cubicBezTo>
                      <a:pt x="7406" y="955"/>
                      <a:pt x="5371" y="2923"/>
                      <a:pt x="4604" y="3457"/>
                    </a:cubicBezTo>
                    <a:cubicBezTo>
                      <a:pt x="4123" y="3795"/>
                      <a:pt x="3519" y="3896"/>
                      <a:pt x="2968" y="3896"/>
                    </a:cubicBezTo>
                    <a:cubicBezTo>
                      <a:pt x="2488" y="3896"/>
                      <a:pt x="2049" y="3819"/>
                      <a:pt x="1769" y="3757"/>
                    </a:cubicBezTo>
                    <a:cubicBezTo>
                      <a:pt x="1747" y="3753"/>
                      <a:pt x="1726" y="3750"/>
                      <a:pt x="1704" y="3750"/>
                    </a:cubicBezTo>
                    <a:cubicBezTo>
                      <a:pt x="1561" y="3750"/>
                      <a:pt x="1427" y="3845"/>
                      <a:pt x="1369" y="3990"/>
                    </a:cubicBezTo>
                    <a:lnTo>
                      <a:pt x="68" y="7359"/>
                    </a:lnTo>
                    <a:cubicBezTo>
                      <a:pt x="1" y="7560"/>
                      <a:pt x="68" y="7760"/>
                      <a:pt x="268" y="7826"/>
                    </a:cubicBezTo>
                    <a:lnTo>
                      <a:pt x="1969" y="8427"/>
                    </a:lnTo>
                    <a:cubicBezTo>
                      <a:pt x="1969" y="8427"/>
                      <a:pt x="3619" y="9152"/>
                      <a:pt x="4517" y="9152"/>
                    </a:cubicBezTo>
                    <a:cubicBezTo>
                      <a:pt x="4656" y="9152"/>
                      <a:pt x="4777" y="9134"/>
                      <a:pt x="4871" y="9094"/>
                    </a:cubicBezTo>
                    <a:cubicBezTo>
                      <a:pt x="6973" y="8160"/>
                      <a:pt x="10041" y="821"/>
                      <a:pt x="9374" y="121"/>
                    </a:cubicBezTo>
                    <a:cubicBezTo>
                      <a:pt x="9299" y="35"/>
                      <a:pt x="918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05;p50">
                <a:extLst>
                  <a:ext uri="{FF2B5EF4-FFF2-40B4-BE49-F238E27FC236}">
                    <a16:creationId xmlns:a16="http://schemas.microsoft.com/office/drawing/2014/main" id="{A83242EB-B70E-45CC-BB6E-C33216237B46}"/>
                  </a:ext>
                </a:extLst>
              </p:cNvPr>
              <p:cNvSpPr/>
              <p:nvPr/>
            </p:nvSpPr>
            <p:spPr>
              <a:xfrm>
                <a:off x="2555371" y="3999792"/>
                <a:ext cx="941289" cy="425443"/>
              </a:xfrm>
              <a:custGeom>
                <a:avLst/>
                <a:gdLst/>
                <a:ahLst/>
                <a:cxnLst/>
                <a:rect l="l" t="t" r="r" b="b"/>
                <a:pathLst>
                  <a:path w="42898" h="19389" extrusionOk="0">
                    <a:moveTo>
                      <a:pt x="9589" y="0"/>
                    </a:moveTo>
                    <a:cubicBezTo>
                      <a:pt x="9470" y="0"/>
                      <a:pt x="9354" y="3"/>
                      <a:pt x="9240" y="8"/>
                    </a:cubicBezTo>
                    <a:cubicBezTo>
                      <a:pt x="734" y="408"/>
                      <a:pt x="0" y="8848"/>
                      <a:pt x="3503" y="13551"/>
                    </a:cubicBezTo>
                    <a:cubicBezTo>
                      <a:pt x="7005" y="18221"/>
                      <a:pt x="13510" y="19389"/>
                      <a:pt x="13510" y="19389"/>
                    </a:cubicBezTo>
                    <a:cubicBezTo>
                      <a:pt x="13510" y="19389"/>
                      <a:pt x="9107" y="13117"/>
                      <a:pt x="9741" y="11383"/>
                    </a:cubicBezTo>
                    <a:cubicBezTo>
                      <a:pt x="9822" y="11160"/>
                      <a:pt x="9934" y="11062"/>
                      <a:pt x="10066" y="11062"/>
                    </a:cubicBezTo>
                    <a:cubicBezTo>
                      <a:pt x="10961" y="11062"/>
                      <a:pt x="12810" y="15519"/>
                      <a:pt x="12810" y="15519"/>
                    </a:cubicBezTo>
                    <a:cubicBezTo>
                      <a:pt x="12810" y="15519"/>
                      <a:pt x="28387" y="17587"/>
                      <a:pt x="41964" y="18721"/>
                    </a:cubicBezTo>
                    <a:lnTo>
                      <a:pt x="42898" y="14452"/>
                    </a:lnTo>
                    <a:cubicBezTo>
                      <a:pt x="42898" y="14452"/>
                      <a:pt x="18411" y="0"/>
                      <a:pt x="9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6;p50">
                <a:extLst>
                  <a:ext uri="{FF2B5EF4-FFF2-40B4-BE49-F238E27FC236}">
                    <a16:creationId xmlns:a16="http://schemas.microsoft.com/office/drawing/2014/main" id="{A0295873-C34E-4DB9-A696-88BDAD36316C}"/>
                  </a:ext>
                </a:extLst>
              </p:cNvPr>
              <p:cNvSpPr/>
              <p:nvPr/>
            </p:nvSpPr>
            <p:spPr>
              <a:xfrm>
                <a:off x="2501941" y="3217695"/>
                <a:ext cx="601663" cy="930867"/>
              </a:xfrm>
              <a:custGeom>
                <a:avLst/>
                <a:gdLst/>
                <a:ahLst/>
                <a:cxnLst/>
                <a:rect l="l" t="t" r="r" b="b"/>
                <a:pathLst>
                  <a:path w="27420" h="42423" extrusionOk="0">
                    <a:moveTo>
                      <a:pt x="14745" y="0"/>
                    </a:moveTo>
                    <a:cubicBezTo>
                      <a:pt x="11593" y="0"/>
                      <a:pt x="8284" y="360"/>
                      <a:pt x="5304" y="1226"/>
                    </a:cubicBezTo>
                    <a:cubicBezTo>
                      <a:pt x="5304" y="1226"/>
                      <a:pt x="0" y="20941"/>
                      <a:pt x="634" y="42423"/>
                    </a:cubicBezTo>
                    <a:lnTo>
                      <a:pt x="26586" y="37986"/>
                    </a:lnTo>
                    <a:cubicBezTo>
                      <a:pt x="22016" y="29246"/>
                      <a:pt x="23484" y="15904"/>
                      <a:pt x="27420" y="2661"/>
                    </a:cubicBezTo>
                    <a:cubicBezTo>
                      <a:pt x="25637" y="1178"/>
                      <a:pt x="20449" y="0"/>
                      <a:pt x="14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07;p50">
                <a:extLst>
                  <a:ext uri="{FF2B5EF4-FFF2-40B4-BE49-F238E27FC236}">
                    <a16:creationId xmlns:a16="http://schemas.microsoft.com/office/drawing/2014/main" id="{A1D9C5E0-2A1E-4699-B5D0-D687EB063EF4}"/>
                  </a:ext>
                </a:extLst>
              </p:cNvPr>
              <p:cNvSpPr/>
              <p:nvPr/>
            </p:nvSpPr>
            <p:spPr>
              <a:xfrm>
                <a:off x="2740544" y="3090890"/>
                <a:ext cx="213018" cy="232042"/>
              </a:xfrm>
              <a:custGeom>
                <a:avLst/>
                <a:gdLst/>
                <a:ahLst/>
                <a:cxnLst/>
                <a:rect l="l" t="t" r="r" b="b"/>
                <a:pathLst>
                  <a:path w="9708" h="10575" extrusionOk="0">
                    <a:moveTo>
                      <a:pt x="4804" y="0"/>
                    </a:moveTo>
                    <a:cubicBezTo>
                      <a:pt x="4804" y="0"/>
                      <a:pt x="4804" y="5071"/>
                      <a:pt x="1" y="6739"/>
                    </a:cubicBezTo>
                    <a:cubicBezTo>
                      <a:pt x="1" y="6739"/>
                      <a:pt x="2403" y="10575"/>
                      <a:pt x="6038" y="10575"/>
                    </a:cubicBezTo>
                    <a:cubicBezTo>
                      <a:pt x="9708" y="10575"/>
                      <a:pt x="9307" y="8206"/>
                      <a:pt x="9307" y="8206"/>
                    </a:cubicBezTo>
                    <a:cubicBezTo>
                      <a:pt x="9141" y="8106"/>
                      <a:pt x="8974" y="8006"/>
                      <a:pt x="8840" y="7873"/>
                    </a:cubicBezTo>
                    <a:cubicBezTo>
                      <a:pt x="8140" y="7272"/>
                      <a:pt x="7106" y="5938"/>
                      <a:pt x="9307" y="4404"/>
                    </a:cubicBezTo>
                    <a:lnTo>
                      <a:pt x="6672" y="1802"/>
                    </a:lnTo>
                    <a:lnTo>
                      <a:pt x="4804"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08;p50">
                <a:extLst>
                  <a:ext uri="{FF2B5EF4-FFF2-40B4-BE49-F238E27FC236}">
                    <a16:creationId xmlns:a16="http://schemas.microsoft.com/office/drawing/2014/main" id="{B14C4F12-8DDC-4EFC-B4DF-D3E7C31DD32A}"/>
                  </a:ext>
                </a:extLst>
              </p:cNvPr>
              <p:cNvSpPr/>
              <p:nvPr/>
            </p:nvSpPr>
            <p:spPr>
              <a:xfrm>
                <a:off x="2836213" y="3127490"/>
                <a:ext cx="108571" cy="136746"/>
              </a:xfrm>
              <a:custGeom>
                <a:avLst/>
                <a:gdLst/>
                <a:ahLst/>
                <a:cxnLst/>
                <a:rect l="l" t="t" r="r" b="b"/>
                <a:pathLst>
                  <a:path w="4948" h="6232" extrusionOk="0">
                    <a:moveTo>
                      <a:pt x="311" y="0"/>
                    </a:moveTo>
                    <a:cubicBezTo>
                      <a:pt x="311" y="0"/>
                      <a:pt x="1" y="6231"/>
                      <a:pt x="4013" y="6231"/>
                    </a:cubicBezTo>
                    <a:cubicBezTo>
                      <a:pt x="4163" y="6231"/>
                      <a:pt x="4318" y="6223"/>
                      <a:pt x="4480" y="6205"/>
                    </a:cubicBezTo>
                    <a:cubicBezTo>
                      <a:pt x="3780" y="5604"/>
                      <a:pt x="2746" y="4270"/>
                      <a:pt x="4947" y="2736"/>
                    </a:cubicBezTo>
                    <a:lnTo>
                      <a:pt x="2312" y="134"/>
                    </a:lnTo>
                    <a:cubicBezTo>
                      <a:pt x="1645" y="34"/>
                      <a:pt x="978" y="0"/>
                      <a:pt x="311" y="0"/>
                    </a:cubicBezTo>
                    <a:close/>
                  </a:path>
                </a:pathLst>
              </a:custGeom>
              <a:solidFill>
                <a:srgbClr val="DD9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09;p50">
                <a:extLst>
                  <a:ext uri="{FF2B5EF4-FFF2-40B4-BE49-F238E27FC236}">
                    <a16:creationId xmlns:a16="http://schemas.microsoft.com/office/drawing/2014/main" id="{AB555033-9BB3-4E42-8513-196B7301F5CD}"/>
                  </a:ext>
                </a:extLst>
              </p:cNvPr>
              <p:cNvSpPr/>
              <p:nvPr/>
            </p:nvSpPr>
            <p:spPr>
              <a:xfrm>
                <a:off x="2974034" y="2965686"/>
                <a:ext cx="128122" cy="145720"/>
              </a:xfrm>
              <a:custGeom>
                <a:avLst/>
                <a:gdLst/>
                <a:ahLst/>
                <a:cxnLst/>
                <a:rect l="l" t="t" r="r" b="b"/>
                <a:pathLst>
                  <a:path w="5839" h="6641" extrusionOk="0">
                    <a:moveTo>
                      <a:pt x="3755" y="0"/>
                    </a:moveTo>
                    <a:cubicBezTo>
                      <a:pt x="3193" y="0"/>
                      <a:pt x="2554" y="335"/>
                      <a:pt x="1702" y="703"/>
                    </a:cubicBezTo>
                    <a:cubicBezTo>
                      <a:pt x="1" y="1403"/>
                      <a:pt x="334" y="3238"/>
                      <a:pt x="3136" y="6640"/>
                    </a:cubicBezTo>
                    <a:cubicBezTo>
                      <a:pt x="4871" y="5139"/>
                      <a:pt x="5838" y="1737"/>
                      <a:pt x="4904" y="636"/>
                    </a:cubicBezTo>
                    <a:cubicBezTo>
                      <a:pt x="4527" y="175"/>
                      <a:pt x="4161" y="0"/>
                      <a:pt x="375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10;p50">
                <a:extLst>
                  <a:ext uri="{FF2B5EF4-FFF2-40B4-BE49-F238E27FC236}">
                    <a16:creationId xmlns:a16="http://schemas.microsoft.com/office/drawing/2014/main" id="{EC804A9F-E3CF-4CB8-B968-5B32AEC7C45C}"/>
                  </a:ext>
                </a:extLst>
              </p:cNvPr>
              <p:cNvSpPr/>
              <p:nvPr/>
            </p:nvSpPr>
            <p:spPr>
              <a:xfrm>
                <a:off x="2833514" y="2917281"/>
                <a:ext cx="259843" cy="321282"/>
              </a:xfrm>
              <a:custGeom>
                <a:avLst/>
                <a:gdLst/>
                <a:ahLst/>
                <a:cxnLst/>
                <a:rect l="l" t="t" r="r" b="b"/>
                <a:pathLst>
                  <a:path w="11842" h="14642" extrusionOk="0">
                    <a:moveTo>
                      <a:pt x="6158" y="0"/>
                    </a:moveTo>
                    <a:cubicBezTo>
                      <a:pt x="3780" y="0"/>
                      <a:pt x="1536" y="1686"/>
                      <a:pt x="1134" y="4310"/>
                    </a:cubicBezTo>
                    <a:cubicBezTo>
                      <a:pt x="534" y="8012"/>
                      <a:pt x="0" y="10114"/>
                      <a:pt x="1401" y="12382"/>
                    </a:cubicBezTo>
                    <a:lnTo>
                      <a:pt x="1435" y="12416"/>
                    </a:lnTo>
                    <a:cubicBezTo>
                      <a:pt x="2398" y="13936"/>
                      <a:pt x="3912" y="14642"/>
                      <a:pt x="5437" y="14642"/>
                    </a:cubicBezTo>
                    <a:cubicBezTo>
                      <a:pt x="7290" y="14642"/>
                      <a:pt x="9159" y="13600"/>
                      <a:pt x="10074" y="11715"/>
                    </a:cubicBezTo>
                    <a:cubicBezTo>
                      <a:pt x="10274" y="11281"/>
                      <a:pt x="10474" y="10848"/>
                      <a:pt x="10608" y="10414"/>
                    </a:cubicBezTo>
                    <a:cubicBezTo>
                      <a:pt x="11675" y="7245"/>
                      <a:pt x="11842" y="2875"/>
                      <a:pt x="9040" y="907"/>
                    </a:cubicBezTo>
                    <a:cubicBezTo>
                      <a:pt x="8136" y="285"/>
                      <a:pt x="7136" y="0"/>
                      <a:pt x="6158"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1;p50">
                <a:extLst>
                  <a:ext uri="{FF2B5EF4-FFF2-40B4-BE49-F238E27FC236}">
                    <a16:creationId xmlns:a16="http://schemas.microsoft.com/office/drawing/2014/main" id="{BAABDE8C-C20F-457C-BBB4-0E0E354A692F}"/>
                  </a:ext>
                </a:extLst>
              </p:cNvPr>
              <p:cNvSpPr/>
              <p:nvPr/>
            </p:nvSpPr>
            <p:spPr>
              <a:xfrm>
                <a:off x="2970370" y="3050559"/>
                <a:ext cx="18322" cy="23808"/>
              </a:xfrm>
              <a:custGeom>
                <a:avLst/>
                <a:gdLst/>
                <a:ahLst/>
                <a:cxnLst/>
                <a:rect l="l" t="t" r="r" b="b"/>
                <a:pathLst>
                  <a:path w="835" h="1085" extrusionOk="0">
                    <a:moveTo>
                      <a:pt x="498" y="0"/>
                    </a:moveTo>
                    <a:cubicBezTo>
                      <a:pt x="339" y="0"/>
                      <a:pt x="160" y="192"/>
                      <a:pt x="68" y="471"/>
                    </a:cubicBezTo>
                    <a:cubicBezTo>
                      <a:pt x="1" y="771"/>
                      <a:pt x="101" y="1038"/>
                      <a:pt x="301" y="1071"/>
                    </a:cubicBezTo>
                    <a:cubicBezTo>
                      <a:pt x="327" y="1080"/>
                      <a:pt x="354" y="1084"/>
                      <a:pt x="381" y="1084"/>
                    </a:cubicBezTo>
                    <a:cubicBezTo>
                      <a:pt x="559" y="1084"/>
                      <a:pt x="739" y="899"/>
                      <a:pt x="768" y="638"/>
                    </a:cubicBezTo>
                    <a:cubicBezTo>
                      <a:pt x="835" y="337"/>
                      <a:pt x="735" y="70"/>
                      <a:pt x="535" y="4"/>
                    </a:cubicBezTo>
                    <a:cubicBezTo>
                      <a:pt x="523" y="1"/>
                      <a:pt x="510"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12;p50">
                <a:extLst>
                  <a:ext uri="{FF2B5EF4-FFF2-40B4-BE49-F238E27FC236}">
                    <a16:creationId xmlns:a16="http://schemas.microsoft.com/office/drawing/2014/main" id="{2B99C8B9-A07C-4969-B0D3-398BB7F16B44}"/>
                  </a:ext>
                </a:extLst>
              </p:cNvPr>
              <p:cNvSpPr/>
              <p:nvPr/>
            </p:nvSpPr>
            <p:spPr>
              <a:xfrm>
                <a:off x="3044316" y="3067389"/>
                <a:ext cx="18300" cy="23588"/>
              </a:xfrm>
              <a:custGeom>
                <a:avLst/>
                <a:gdLst/>
                <a:ahLst/>
                <a:cxnLst/>
                <a:rect l="l" t="t" r="r" b="b"/>
                <a:pathLst>
                  <a:path w="834" h="1075" extrusionOk="0">
                    <a:moveTo>
                      <a:pt x="490" y="0"/>
                    </a:moveTo>
                    <a:cubicBezTo>
                      <a:pt x="305" y="0"/>
                      <a:pt x="129" y="193"/>
                      <a:pt x="67" y="471"/>
                    </a:cubicBezTo>
                    <a:cubicBezTo>
                      <a:pt x="0" y="738"/>
                      <a:pt x="100" y="1038"/>
                      <a:pt x="300" y="1071"/>
                    </a:cubicBezTo>
                    <a:cubicBezTo>
                      <a:pt x="315" y="1074"/>
                      <a:pt x="329" y="1075"/>
                      <a:pt x="344" y="1075"/>
                    </a:cubicBezTo>
                    <a:cubicBezTo>
                      <a:pt x="529" y="1075"/>
                      <a:pt x="705" y="883"/>
                      <a:pt x="767" y="604"/>
                    </a:cubicBezTo>
                    <a:cubicBezTo>
                      <a:pt x="834" y="304"/>
                      <a:pt x="734" y="37"/>
                      <a:pt x="534" y="4"/>
                    </a:cubicBezTo>
                    <a:cubicBezTo>
                      <a:pt x="519" y="2"/>
                      <a:pt x="505"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13;p50">
                <a:extLst>
                  <a:ext uri="{FF2B5EF4-FFF2-40B4-BE49-F238E27FC236}">
                    <a16:creationId xmlns:a16="http://schemas.microsoft.com/office/drawing/2014/main" id="{82438512-D8D2-4512-B46E-6BBF2B9FDB77}"/>
                  </a:ext>
                </a:extLst>
              </p:cNvPr>
              <p:cNvSpPr/>
              <p:nvPr/>
            </p:nvSpPr>
            <p:spPr>
              <a:xfrm>
                <a:off x="3006970" y="3074784"/>
                <a:ext cx="32234" cy="66201"/>
              </a:xfrm>
              <a:custGeom>
                <a:avLst/>
                <a:gdLst/>
                <a:ahLst/>
                <a:cxnLst/>
                <a:rect l="l" t="t" r="r" b="b"/>
                <a:pathLst>
                  <a:path w="1469" h="3017" extrusionOk="0">
                    <a:moveTo>
                      <a:pt x="635" y="1"/>
                    </a:moveTo>
                    <a:lnTo>
                      <a:pt x="1" y="2803"/>
                    </a:lnTo>
                    <a:cubicBezTo>
                      <a:pt x="1" y="2803"/>
                      <a:pt x="413" y="3017"/>
                      <a:pt x="877" y="3017"/>
                    </a:cubicBezTo>
                    <a:cubicBezTo>
                      <a:pt x="1074" y="3017"/>
                      <a:pt x="1280" y="2978"/>
                      <a:pt x="1469" y="2869"/>
                    </a:cubicBezTo>
                    <a:cubicBezTo>
                      <a:pt x="1068" y="1935"/>
                      <a:pt x="768" y="1001"/>
                      <a:pt x="635" y="1"/>
                    </a:cubicBezTo>
                    <a:close/>
                  </a:path>
                </a:pathLst>
              </a:custGeom>
              <a:solidFill>
                <a:srgbClr val="D58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14;p50">
                <a:extLst>
                  <a:ext uri="{FF2B5EF4-FFF2-40B4-BE49-F238E27FC236}">
                    <a16:creationId xmlns:a16="http://schemas.microsoft.com/office/drawing/2014/main" id="{10D02938-B456-4612-A119-98CE9F7C7025}"/>
                  </a:ext>
                </a:extLst>
              </p:cNvPr>
              <p:cNvSpPr/>
              <p:nvPr/>
            </p:nvSpPr>
            <p:spPr>
              <a:xfrm>
                <a:off x="2953540" y="3016592"/>
                <a:ext cx="38816" cy="16501"/>
              </a:xfrm>
              <a:custGeom>
                <a:avLst/>
                <a:gdLst/>
                <a:ahLst/>
                <a:cxnLst/>
                <a:rect l="l" t="t" r="r" b="b"/>
                <a:pathLst>
                  <a:path w="1769" h="752" extrusionOk="0">
                    <a:moveTo>
                      <a:pt x="1207" y="1"/>
                    </a:moveTo>
                    <a:cubicBezTo>
                      <a:pt x="780" y="1"/>
                      <a:pt x="368" y="151"/>
                      <a:pt x="67" y="451"/>
                    </a:cubicBezTo>
                    <a:cubicBezTo>
                      <a:pt x="1" y="518"/>
                      <a:pt x="1" y="618"/>
                      <a:pt x="67" y="718"/>
                    </a:cubicBezTo>
                    <a:cubicBezTo>
                      <a:pt x="101" y="718"/>
                      <a:pt x="134" y="751"/>
                      <a:pt x="168" y="751"/>
                    </a:cubicBezTo>
                    <a:cubicBezTo>
                      <a:pt x="201" y="751"/>
                      <a:pt x="234" y="718"/>
                      <a:pt x="268" y="684"/>
                    </a:cubicBezTo>
                    <a:cubicBezTo>
                      <a:pt x="553" y="451"/>
                      <a:pt x="900" y="318"/>
                      <a:pt x="1244" y="318"/>
                    </a:cubicBezTo>
                    <a:cubicBezTo>
                      <a:pt x="1342" y="318"/>
                      <a:pt x="1439" y="329"/>
                      <a:pt x="1535" y="351"/>
                    </a:cubicBezTo>
                    <a:cubicBezTo>
                      <a:pt x="1554" y="357"/>
                      <a:pt x="1572" y="360"/>
                      <a:pt x="1590" y="360"/>
                    </a:cubicBezTo>
                    <a:cubicBezTo>
                      <a:pt x="1670" y="360"/>
                      <a:pt x="1741" y="305"/>
                      <a:pt x="1769" y="251"/>
                    </a:cubicBezTo>
                    <a:cubicBezTo>
                      <a:pt x="1769" y="151"/>
                      <a:pt x="1735" y="51"/>
                      <a:pt x="1635" y="51"/>
                    </a:cubicBezTo>
                    <a:cubicBezTo>
                      <a:pt x="1493" y="17"/>
                      <a:pt x="1350"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15;p50">
                <a:extLst>
                  <a:ext uri="{FF2B5EF4-FFF2-40B4-BE49-F238E27FC236}">
                    <a16:creationId xmlns:a16="http://schemas.microsoft.com/office/drawing/2014/main" id="{BC833ACA-C189-42FF-8994-7BD3CDB10E1B}"/>
                  </a:ext>
                </a:extLst>
              </p:cNvPr>
              <p:cNvSpPr/>
              <p:nvPr/>
            </p:nvSpPr>
            <p:spPr>
              <a:xfrm>
                <a:off x="3061146" y="3027673"/>
                <a:ext cx="28569" cy="32497"/>
              </a:xfrm>
              <a:custGeom>
                <a:avLst/>
                <a:gdLst/>
                <a:ahLst/>
                <a:cxnLst/>
                <a:rect l="l" t="t" r="r" b="b"/>
                <a:pathLst>
                  <a:path w="1302" h="1481" extrusionOk="0">
                    <a:moveTo>
                      <a:pt x="193" y="0"/>
                    </a:moveTo>
                    <a:cubicBezTo>
                      <a:pt x="121" y="0"/>
                      <a:pt x="59" y="38"/>
                      <a:pt x="34" y="113"/>
                    </a:cubicBezTo>
                    <a:cubicBezTo>
                      <a:pt x="0" y="213"/>
                      <a:pt x="34" y="313"/>
                      <a:pt x="134" y="346"/>
                    </a:cubicBezTo>
                    <a:cubicBezTo>
                      <a:pt x="534" y="513"/>
                      <a:pt x="834" y="913"/>
                      <a:pt x="934" y="1347"/>
                    </a:cubicBezTo>
                    <a:cubicBezTo>
                      <a:pt x="968" y="1414"/>
                      <a:pt x="1001" y="1447"/>
                      <a:pt x="1068" y="1480"/>
                    </a:cubicBezTo>
                    <a:lnTo>
                      <a:pt x="1168" y="1480"/>
                    </a:lnTo>
                    <a:cubicBezTo>
                      <a:pt x="1234" y="1447"/>
                      <a:pt x="1301" y="1347"/>
                      <a:pt x="1268" y="1247"/>
                    </a:cubicBezTo>
                    <a:cubicBezTo>
                      <a:pt x="1168" y="713"/>
                      <a:pt x="767" y="246"/>
                      <a:pt x="267" y="13"/>
                    </a:cubicBezTo>
                    <a:cubicBezTo>
                      <a:pt x="242" y="4"/>
                      <a:pt x="217"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6;p50">
                <a:extLst>
                  <a:ext uri="{FF2B5EF4-FFF2-40B4-BE49-F238E27FC236}">
                    <a16:creationId xmlns:a16="http://schemas.microsoft.com/office/drawing/2014/main" id="{6BC6ACF5-B0F1-44A3-9654-A404681E5AB7}"/>
                  </a:ext>
                </a:extLst>
              </p:cNvPr>
              <p:cNvSpPr/>
              <p:nvPr/>
            </p:nvSpPr>
            <p:spPr>
              <a:xfrm>
                <a:off x="2812274" y="2926496"/>
                <a:ext cx="127376" cy="146115"/>
              </a:xfrm>
              <a:custGeom>
                <a:avLst/>
                <a:gdLst/>
                <a:ahLst/>
                <a:cxnLst/>
                <a:rect l="l" t="t" r="r" b="b"/>
                <a:pathLst>
                  <a:path w="5805" h="6659" extrusionOk="0">
                    <a:moveTo>
                      <a:pt x="2127" y="0"/>
                    </a:moveTo>
                    <a:cubicBezTo>
                      <a:pt x="1798" y="0"/>
                      <a:pt x="1470" y="132"/>
                      <a:pt x="1102" y="454"/>
                    </a:cubicBezTo>
                    <a:cubicBezTo>
                      <a:pt x="1" y="1388"/>
                      <a:pt x="401" y="4891"/>
                      <a:pt x="1869" y="6658"/>
                    </a:cubicBezTo>
                    <a:cubicBezTo>
                      <a:pt x="5205" y="3756"/>
                      <a:pt x="5805" y="1988"/>
                      <a:pt x="4271" y="1021"/>
                    </a:cubicBezTo>
                    <a:cubicBezTo>
                      <a:pt x="3375" y="475"/>
                      <a:pt x="2751" y="0"/>
                      <a:pt x="212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17;p50">
                <a:extLst>
                  <a:ext uri="{FF2B5EF4-FFF2-40B4-BE49-F238E27FC236}">
                    <a16:creationId xmlns:a16="http://schemas.microsoft.com/office/drawing/2014/main" id="{4D1FAC75-CEB9-4A6C-A0CA-FB29634649A2}"/>
                  </a:ext>
                </a:extLst>
              </p:cNvPr>
              <p:cNvSpPr/>
              <p:nvPr/>
            </p:nvSpPr>
            <p:spPr>
              <a:xfrm>
                <a:off x="2804441" y="3028353"/>
                <a:ext cx="77391" cy="100431"/>
              </a:xfrm>
              <a:custGeom>
                <a:avLst/>
                <a:gdLst/>
                <a:ahLst/>
                <a:cxnLst/>
                <a:rect l="l" t="t" r="r" b="b"/>
                <a:pathLst>
                  <a:path w="3527" h="4577" extrusionOk="0">
                    <a:moveTo>
                      <a:pt x="1626" y="1"/>
                    </a:moveTo>
                    <a:cubicBezTo>
                      <a:pt x="714" y="1"/>
                      <a:pt x="1" y="820"/>
                      <a:pt x="58" y="1783"/>
                    </a:cubicBezTo>
                    <a:cubicBezTo>
                      <a:pt x="124" y="2717"/>
                      <a:pt x="558" y="3584"/>
                      <a:pt x="1258" y="4218"/>
                    </a:cubicBezTo>
                    <a:cubicBezTo>
                      <a:pt x="1538" y="4468"/>
                      <a:pt x="1824" y="4577"/>
                      <a:pt x="2091" y="4577"/>
                    </a:cubicBezTo>
                    <a:cubicBezTo>
                      <a:pt x="2717" y="4577"/>
                      <a:pt x="3243" y="3979"/>
                      <a:pt x="3360" y="3184"/>
                    </a:cubicBezTo>
                    <a:cubicBezTo>
                      <a:pt x="3527" y="2117"/>
                      <a:pt x="3260" y="449"/>
                      <a:pt x="2126" y="82"/>
                    </a:cubicBezTo>
                    <a:cubicBezTo>
                      <a:pt x="1955" y="26"/>
                      <a:pt x="1787" y="1"/>
                      <a:pt x="1626"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8;p50">
                <a:extLst>
                  <a:ext uri="{FF2B5EF4-FFF2-40B4-BE49-F238E27FC236}">
                    <a16:creationId xmlns:a16="http://schemas.microsoft.com/office/drawing/2014/main" id="{93F4890F-077E-409E-B0EA-968339DF29EA}"/>
                  </a:ext>
                </a:extLst>
              </p:cNvPr>
              <p:cNvSpPr/>
              <p:nvPr/>
            </p:nvSpPr>
            <p:spPr>
              <a:xfrm>
                <a:off x="2950622" y="3048431"/>
                <a:ext cx="63699" cy="63699"/>
              </a:xfrm>
              <a:custGeom>
                <a:avLst/>
                <a:gdLst/>
                <a:ahLst/>
                <a:cxnLst/>
                <a:rect l="l" t="t" r="r" b="b"/>
                <a:pathLst>
                  <a:path w="2903" h="2903" fill="none" extrusionOk="0">
                    <a:moveTo>
                      <a:pt x="2902" y="1235"/>
                    </a:moveTo>
                    <a:cubicBezTo>
                      <a:pt x="2902" y="2369"/>
                      <a:pt x="1568" y="2903"/>
                      <a:pt x="768" y="2136"/>
                    </a:cubicBezTo>
                    <a:cubicBezTo>
                      <a:pt x="0" y="1335"/>
                      <a:pt x="534" y="1"/>
                      <a:pt x="1668" y="1"/>
                    </a:cubicBezTo>
                    <a:cubicBezTo>
                      <a:pt x="2369" y="1"/>
                      <a:pt x="2902" y="534"/>
                      <a:pt x="2902" y="1235"/>
                    </a:cubicBezTo>
                    <a:close/>
                  </a:path>
                </a:pathLst>
              </a:custGeom>
              <a:noFill/>
              <a:ln w="5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19;p50">
                <a:extLst>
                  <a:ext uri="{FF2B5EF4-FFF2-40B4-BE49-F238E27FC236}">
                    <a16:creationId xmlns:a16="http://schemas.microsoft.com/office/drawing/2014/main" id="{CD87DF20-3610-4431-B04F-09E36582CC66}"/>
                  </a:ext>
                </a:extLst>
              </p:cNvPr>
              <p:cNvSpPr/>
              <p:nvPr/>
            </p:nvSpPr>
            <p:spPr>
              <a:xfrm>
                <a:off x="3025270" y="3063813"/>
                <a:ext cx="64445" cy="63699"/>
              </a:xfrm>
              <a:custGeom>
                <a:avLst/>
                <a:gdLst/>
                <a:ahLst/>
                <a:cxnLst/>
                <a:rect l="l" t="t" r="r" b="b"/>
                <a:pathLst>
                  <a:path w="2937" h="2903" fill="none" extrusionOk="0">
                    <a:moveTo>
                      <a:pt x="2936" y="1234"/>
                    </a:moveTo>
                    <a:cubicBezTo>
                      <a:pt x="2936" y="2369"/>
                      <a:pt x="1569" y="2902"/>
                      <a:pt x="768" y="2135"/>
                    </a:cubicBezTo>
                    <a:cubicBezTo>
                      <a:pt x="1" y="1334"/>
                      <a:pt x="568" y="0"/>
                      <a:pt x="1669" y="0"/>
                    </a:cubicBezTo>
                    <a:cubicBezTo>
                      <a:pt x="2369" y="0"/>
                      <a:pt x="2936" y="534"/>
                      <a:pt x="2936" y="1234"/>
                    </a:cubicBezTo>
                    <a:close/>
                  </a:path>
                </a:pathLst>
              </a:custGeom>
              <a:noFill/>
              <a:ln w="5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20;p50">
                <a:extLst>
                  <a:ext uri="{FF2B5EF4-FFF2-40B4-BE49-F238E27FC236}">
                    <a16:creationId xmlns:a16="http://schemas.microsoft.com/office/drawing/2014/main" id="{23ACDE1C-8E11-4488-85BD-F70690B4DE38}"/>
                  </a:ext>
                </a:extLst>
              </p:cNvPr>
              <p:cNvSpPr/>
              <p:nvPr/>
            </p:nvSpPr>
            <p:spPr>
              <a:xfrm>
                <a:off x="3014299" y="3079172"/>
                <a:ext cx="19792" cy="8799"/>
              </a:xfrm>
              <a:custGeom>
                <a:avLst/>
                <a:gdLst/>
                <a:ahLst/>
                <a:cxnLst/>
                <a:rect l="l" t="t" r="r" b="b"/>
                <a:pathLst>
                  <a:path w="902" h="401" fill="none" extrusionOk="0">
                    <a:moveTo>
                      <a:pt x="0" y="167"/>
                    </a:moveTo>
                    <a:cubicBezTo>
                      <a:pt x="334" y="1"/>
                      <a:pt x="701" y="101"/>
                      <a:pt x="901" y="401"/>
                    </a:cubicBezTo>
                  </a:path>
                </a:pathLst>
              </a:custGeom>
              <a:noFill/>
              <a:ln w="5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21;p50">
                <a:extLst>
                  <a:ext uri="{FF2B5EF4-FFF2-40B4-BE49-F238E27FC236}">
                    <a16:creationId xmlns:a16="http://schemas.microsoft.com/office/drawing/2014/main" id="{57DAD36B-7466-467E-BEDB-CC1305E9B6D8}"/>
                  </a:ext>
                </a:extLst>
              </p:cNvPr>
              <p:cNvSpPr/>
              <p:nvPr/>
            </p:nvSpPr>
            <p:spPr>
              <a:xfrm>
                <a:off x="2865704" y="3033071"/>
                <a:ext cx="93716" cy="36622"/>
              </a:xfrm>
              <a:custGeom>
                <a:avLst/>
                <a:gdLst/>
                <a:ahLst/>
                <a:cxnLst/>
                <a:rect l="l" t="t" r="r" b="b"/>
                <a:pathLst>
                  <a:path w="4271" h="1669" fill="none" extrusionOk="0">
                    <a:moveTo>
                      <a:pt x="4271" y="1668"/>
                    </a:moveTo>
                    <a:cubicBezTo>
                      <a:pt x="4271" y="1668"/>
                      <a:pt x="668" y="167"/>
                      <a:pt x="1" y="0"/>
                    </a:cubicBezTo>
                  </a:path>
                </a:pathLst>
              </a:custGeom>
              <a:noFill/>
              <a:ln w="5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22;p50">
                <a:extLst>
                  <a:ext uri="{FF2B5EF4-FFF2-40B4-BE49-F238E27FC236}">
                    <a16:creationId xmlns:a16="http://schemas.microsoft.com/office/drawing/2014/main" id="{6456F6DB-B92A-4706-BAE6-78802657C459}"/>
                  </a:ext>
                </a:extLst>
              </p:cNvPr>
              <p:cNvSpPr/>
              <p:nvPr/>
            </p:nvSpPr>
            <p:spPr>
              <a:xfrm>
                <a:off x="2826910" y="2856675"/>
                <a:ext cx="316235" cy="133235"/>
              </a:xfrm>
              <a:custGeom>
                <a:avLst/>
                <a:gdLst/>
                <a:ahLst/>
                <a:cxnLst/>
                <a:rect l="l" t="t" r="r" b="b"/>
                <a:pathLst>
                  <a:path w="14412" h="6072" extrusionOk="0">
                    <a:moveTo>
                      <a:pt x="11176" y="0"/>
                    </a:moveTo>
                    <a:lnTo>
                      <a:pt x="11176" y="0"/>
                    </a:lnTo>
                    <a:cubicBezTo>
                      <a:pt x="10832" y="153"/>
                      <a:pt x="10266" y="199"/>
                      <a:pt x="9562" y="199"/>
                    </a:cubicBezTo>
                    <a:cubicBezTo>
                      <a:pt x="8474" y="199"/>
                      <a:pt x="7057" y="88"/>
                      <a:pt x="5627" y="88"/>
                    </a:cubicBezTo>
                    <a:cubicBezTo>
                      <a:pt x="4743" y="88"/>
                      <a:pt x="3855" y="130"/>
                      <a:pt x="3036" y="267"/>
                    </a:cubicBezTo>
                    <a:cubicBezTo>
                      <a:pt x="1" y="734"/>
                      <a:pt x="401" y="3703"/>
                      <a:pt x="401" y="3703"/>
                    </a:cubicBezTo>
                    <a:cubicBezTo>
                      <a:pt x="401" y="3703"/>
                      <a:pt x="1043" y="4533"/>
                      <a:pt x="2241" y="4533"/>
                    </a:cubicBezTo>
                    <a:cubicBezTo>
                      <a:pt x="2636" y="4533"/>
                      <a:pt x="3091" y="4443"/>
                      <a:pt x="3604" y="4203"/>
                    </a:cubicBezTo>
                    <a:cubicBezTo>
                      <a:pt x="3897" y="4063"/>
                      <a:pt x="4190" y="4004"/>
                      <a:pt x="4481" y="4004"/>
                    </a:cubicBezTo>
                    <a:cubicBezTo>
                      <a:pt x="6197" y="4004"/>
                      <a:pt x="7882" y="6071"/>
                      <a:pt x="9639" y="6071"/>
                    </a:cubicBezTo>
                    <a:cubicBezTo>
                      <a:pt x="9651" y="6071"/>
                      <a:pt x="9663" y="6071"/>
                      <a:pt x="9675" y="6071"/>
                    </a:cubicBezTo>
                    <a:cubicBezTo>
                      <a:pt x="11776" y="6038"/>
                      <a:pt x="13477" y="4403"/>
                      <a:pt x="13477" y="4403"/>
                    </a:cubicBezTo>
                    <a:lnTo>
                      <a:pt x="12610" y="4403"/>
                    </a:lnTo>
                    <a:cubicBezTo>
                      <a:pt x="13644" y="3569"/>
                      <a:pt x="14411" y="1401"/>
                      <a:pt x="14411" y="1401"/>
                    </a:cubicBezTo>
                    <a:lnTo>
                      <a:pt x="14411" y="1401"/>
                    </a:lnTo>
                    <a:cubicBezTo>
                      <a:pt x="13878" y="1608"/>
                      <a:pt x="13302" y="1681"/>
                      <a:pt x="12754" y="1681"/>
                    </a:cubicBezTo>
                    <a:cubicBezTo>
                      <a:pt x="11450" y="1681"/>
                      <a:pt x="10308" y="1268"/>
                      <a:pt x="10308" y="1268"/>
                    </a:cubicBezTo>
                    <a:cubicBezTo>
                      <a:pt x="10775" y="1001"/>
                      <a:pt x="11076" y="534"/>
                      <a:pt x="111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23;p50">
                <a:extLst>
                  <a:ext uri="{FF2B5EF4-FFF2-40B4-BE49-F238E27FC236}">
                    <a16:creationId xmlns:a16="http://schemas.microsoft.com/office/drawing/2014/main" id="{3D608EC5-0F37-41B5-9C28-587C417B8570}"/>
                  </a:ext>
                </a:extLst>
              </p:cNvPr>
              <p:cNvSpPr/>
              <p:nvPr/>
            </p:nvSpPr>
            <p:spPr>
              <a:xfrm>
                <a:off x="2654924" y="3882114"/>
                <a:ext cx="963342" cy="330125"/>
              </a:xfrm>
              <a:custGeom>
                <a:avLst/>
                <a:gdLst/>
                <a:ahLst/>
                <a:cxnLst/>
                <a:rect l="l" t="t" r="r" b="b"/>
                <a:pathLst>
                  <a:path w="43903" h="15045" extrusionOk="0">
                    <a:moveTo>
                      <a:pt x="0" y="1"/>
                    </a:moveTo>
                    <a:lnTo>
                      <a:pt x="8640" y="9574"/>
                    </a:lnTo>
                    <a:cubicBezTo>
                      <a:pt x="8640" y="9574"/>
                      <a:pt x="8681" y="9573"/>
                      <a:pt x="8762" y="9573"/>
                    </a:cubicBezTo>
                    <a:cubicBezTo>
                      <a:pt x="9911" y="9573"/>
                      <a:pt x="18978" y="9748"/>
                      <a:pt x="29821" y="15045"/>
                    </a:cubicBezTo>
                    <a:cubicBezTo>
                      <a:pt x="29821" y="15045"/>
                      <a:pt x="42264" y="9908"/>
                      <a:pt x="43431" y="5638"/>
                    </a:cubicBezTo>
                    <a:cubicBezTo>
                      <a:pt x="43902" y="3863"/>
                      <a:pt x="39465" y="3345"/>
                      <a:pt x="34118" y="3345"/>
                    </a:cubicBezTo>
                    <a:cubicBezTo>
                      <a:pt x="26598" y="3345"/>
                      <a:pt x="17279" y="4370"/>
                      <a:pt x="17279" y="4370"/>
                    </a:cubicBezTo>
                    <a:lnTo>
                      <a:pt x="0" y="1"/>
                    </a:lnTo>
                    <a:close/>
                  </a:path>
                </a:pathLst>
              </a:custGeom>
              <a:solidFill>
                <a:srgbClr val="000000">
                  <a:alpha val="7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24;p50">
                <a:extLst>
                  <a:ext uri="{FF2B5EF4-FFF2-40B4-BE49-F238E27FC236}">
                    <a16:creationId xmlns:a16="http://schemas.microsoft.com/office/drawing/2014/main" id="{675EBA01-5E5C-4667-8B0F-76A6CFF361B9}"/>
                  </a:ext>
                </a:extLst>
              </p:cNvPr>
              <p:cNvSpPr/>
              <p:nvPr/>
            </p:nvSpPr>
            <p:spPr>
              <a:xfrm>
                <a:off x="2671754" y="3819907"/>
                <a:ext cx="563615" cy="178809"/>
              </a:xfrm>
              <a:custGeom>
                <a:avLst/>
                <a:gdLst/>
                <a:ahLst/>
                <a:cxnLst/>
                <a:rect l="l" t="t" r="r" b="b"/>
                <a:pathLst>
                  <a:path w="25686" h="8149" extrusionOk="0">
                    <a:moveTo>
                      <a:pt x="1668" y="0"/>
                    </a:moveTo>
                    <a:lnTo>
                      <a:pt x="0" y="4070"/>
                    </a:lnTo>
                    <a:cubicBezTo>
                      <a:pt x="0" y="4070"/>
                      <a:pt x="15378" y="7672"/>
                      <a:pt x="15978" y="8006"/>
                    </a:cubicBezTo>
                    <a:cubicBezTo>
                      <a:pt x="16150" y="8097"/>
                      <a:pt x="16756" y="8148"/>
                      <a:pt x="17570" y="8148"/>
                    </a:cubicBezTo>
                    <a:cubicBezTo>
                      <a:pt x="19438" y="8148"/>
                      <a:pt x="22403" y="7879"/>
                      <a:pt x="23751" y="7205"/>
                    </a:cubicBezTo>
                    <a:cubicBezTo>
                      <a:pt x="25685" y="6238"/>
                      <a:pt x="22283" y="3469"/>
                      <a:pt x="21382" y="3469"/>
                    </a:cubicBezTo>
                    <a:cubicBezTo>
                      <a:pt x="20515" y="3469"/>
                      <a:pt x="15545" y="4537"/>
                      <a:pt x="15545" y="4537"/>
                    </a:cubicBezTo>
                    <a:lnTo>
                      <a:pt x="1668"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25;p50">
                <a:extLst>
                  <a:ext uri="{FF2B5EF4-FFF2-40B4-BE49-F238E27FC236}">
                    <a16:creationId xmlns:a16="http://schemas.microsoft.com/office/drawing/2014/main" id="{DAA3ED6E-3C9F-42D0-B20F-72F37915BCDF}"/>
                  </a:ext>
                </a:extLst>
              </p:cNvPr>
              <p:cNvSpPr/>
              <p:nvPr/>
            </p:nvSpPr>
            <p:spPr>
              <a:xfrm>
                <a:off x="2363594" y="3244290"/>
                <a:ext cx="376972" cy="685418"/>
              </a:xfrm>
              <a:custGeom>
                <a:avLst/>
                <a:gdLst/>
                <a:ahLst/>
                <a:cxnLst/>
                <a:rect l="l" t="t" r="r" b="b"/>
                <a:pathLst>
                  <a:path w="17180" h="31237" extrusionOk="0">
                    <a:moveTo>
                      <a:pt x="11748" y="1"/>
                    </a:moveTo>
                    <a:cubicBezTo>
                      <a:pt x="11704" y="1"/>
                      <a:pt x="11658" y="5"/>
                      <a:pt x="11609" y="14"/>
                    </a:cubicBezTo>
                    <a:cubicBezTo>
                      <a:pt x="6506" y="1015"/>
                      <a:pt x="1" y="20062"/>
                      <a:pt x="3837" y="24966"/>
                    </a:cubicBezTo>
                    <a:cubicBezTo>
                      <a:pt x="7706" y="29902"/>
                      <a:pt x="14778" y="31237"/>
                      <a:pt x="14778" y="31237"/>
                    </a:cubicBezTo>
                    <a:lnTo>
                      <a:pt x="17180" y="25933"/>
                    </a:lnTo>
                    <a:cubicBezTo>
                      <a:pt x="17180" y="25933"/>
                      <a:pt x="11976" y="24165"/>
                      <a:pt x="10642" y="21363"/>
                    </a:cubicBezTo>
                    <a:cubicBezTo>
                      <a:pt x="9328" y="18571"/>
                      <a:pt x="14578" y="1"/>
                      <a:pt x="1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26;p50">
                <a:extLst>
                  <a:ext uri="{FF2B5EF4-FFF2-40B4-BE49-F238E27FC236}">
                    <a16:creationId xmlns:a16="http://schemas.microsoft.com/office/drawing/2014/main" id="{3AF06E6D-184C-441D-A814-58FC6BF8309A}"/>
                  </a:ext>
                </a:extLst>
              </p:cNvPr>
              <p:cNvSpPr/>
              <p:nvPr/>
            </p:nvSpPr>
            <p:spPr>
              <a:xfrm>
                <a:off x="2676867" y="3804526"/>
                <a:ext cx="104688" cy="136899"/>
              </a:xfrm>
              <a:custGeom>
                <a:avLst/>
                <a:gdLst/>
                <a:ahLst/>
                <a:cxnLst/>
                <a:rect l="l" t="t" r="r" b="b"/>
                <a:pathLst>
                  <a:path w="4771" h="6239" extrusionOk="0">
                    <a:moveTo>
                      <a:pt x="2903" y="1"/>
                    </a:moveTo>
                    <a:lnTo>
                      <a:pt x="1" y="5705"/>
                    </a:lnTo>
                    <a:lnTo>
                      <a:pt x="2503" y="6238"/>
                    </a:lnTo>
                    <a:lnTo>
                      <a:pt x="4771" y="968"/>
                    </a:lnTo>
                    <a:lnTo>
                      <a:pt x="2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27;p50">
                <a:extLst>
                  <a:ext uri="{FF2B5EF4-FFF2-40B4-BE49-F238E27FC236}">
                    <a16:creationId xmlns:a16="http://schemas.microsoft.com/office/drawing/2014/main" id="{2179CE70-278B-4B1F-9AA5-C7F252C3B799}"/>
                  </a:ext>
                </a:extLst>
              </p:cNvPr>
              <p:cNvSpPr/>
              <p:nvPr/>
            </p:nvSpPr>
            <p:spPr>
              <a:xfrm>
                <a:off x="2676867" y="3804526"/>
                <a:ext cx="104688" cy="136899"/>
              </a:xfrm>
              <a:custGeom>
                <a:avLst/>
                <a:gdLst/>
                <a:ahLst/>
                <a:cxnLst/>
                <a:rect l="l" t="t" r="r" b="b"/>
                <a:pathLst>
                  <a:path w="4771" h="6239" extrusionOk="0">
                    <a:moveTo>
                      <a:pt x="2903" y="1"/>
                    </a:moveTo>
                    <a:lnTo>
                      <a:pt x="1" y="5705"/>
                    </a:lnTo>
                    <a:lnTo>
                      <a:pt x="2503" y="6238"/>
                    </a:lnTo>
                    <a:lnTo>
                      <a:pt x="4771" y="968"/>
                    </a:lnTo>
                    <a:lnTo>
                      <a:pt x="2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28;p50">
                <a:extLst>
                  <a:ext uri="{FF2B5EF4-FFF2-40B4-BE49-F238E27FC236}">
                    <a16:creationId xmlns:a16="http://schemas.microsoft.com/office/drawing/2014/main" id="{E73C2345-B711-4A28-9240-09189E86E895}"/>
                  </a:ext>
                </a:extLst>
              </p:cNvPr>
              <p:cNvSpPr/>
              <p:nvPr/>
            </p:nvSpPr>
            <p:spPr>
              <a:xfrm>
                <a:off x="2866450" y="3978003"/>
                <a:ext cx="786858" cy="46123"/>
              </a:xfrm>
              <a:custGeom>
                <a:avLst/>
                <a:gdLst/>
                <a:ahLst/>
                <a:cxnLst/>
                <a:rect l="l" t="t" r="r" b="b"/>
                <a:pathLst>
                  <a:path w="35860" h="2102" extrusionOk="0">
                    <a:moveTo>
                      <a:pt x="0" y="0"/>
                    </a:moveTo>
                    <a:lnTo>
                      <a:pt x="0" y="901"/>
                    </a:lnTo>
                    <a:cubicBezTo>
                      <a:pt x="0" y="1535"/>
                      <a:pt x="501" y="2068"/>
                      <a:pt x="1134" y="2102"/>
                    </a:cubicBezTo>
                    <a:lnTo>
                      <a:pt x="34658" y="2102"/>
                    </a:lnTo>
                    <a:cubicBezTo>
                      <a:pt x="35292" y="2068"/>
                      <a:pt x="35826" y="1568"/>
                      <a:pt x="35859" y="901"/>
                    </a:cubicBezTo>
                    <a:lnTo>
                      <a:pt x="35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29;p50">
                <a:extLst>
                  <a:ext uri="{FF2B5EF4-FFF2-40B4-BE49-F238E27FC236}">
                    <a16:creationId xmlns:a16="http://schemas.microsoft.com/office/drawing/2014/main" id="{4DD2D587-7972-4B56-B24E-F867F1FE10C7}"/>
                  </a:ext>
                </a:extLst>
              </p:cNvPr>
              <p:cNvSpPr/>
              <p:nvPr/>
            </p:nvSpPr>
            <p:spPr>
              <a:xfrm>
                <a:off x="3140929" y="3978003"/>
                <a:ext cx="512379" cy="46123"/>
              </a:xfrm>
              <a:custGeom>
                <a:avLst/>
                <a:gdLst/>
                <a:ahLst/>
                <a:cxnLst/>
                <a:rect l="l" t="t" r="r" b="b"/>
                <a:pathLst>
                  <a:path w="23351" h="2102" extrusionOk="0">
                    <a:moveTo>
                      <a:pt x="0" y="0"/>
                    </a:moveTo>
                    <a:lnTo>
                      <a:pt x="0" y="901"/>
                    </a:lnTo>
                    <a:cubicBezTo>
                      <a:pt x="0" y="1535"/>
                      <a:pt x="501" y="2068"/>
                      <a:pt x="1134" y="2102"/>
                    </a:cubicBezTo>
                    <a:lnTo>
                      <a:pt x="22149" y="2102"/>
                    </a:lnTo>
                    <a:cubicBezTo>
                      <a:pt x="22783" y="2068"/>
                      <a:pt x="23317" y="1568"/>
                      <a:pt x="23350" y="901"/>
                    </a:cubicBezTo>
                    <a:lnTo>
                      <a:pt x="23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30;p50">
                <a:extLst>
                  <a:ext uri="{FF2B5EF4-FFF2-40B4-BE49-F238E27FC236}">
                    <a16:creationId xmlns:a16="http://schemas.microsoft.com/office/drawing/2014/main" id="{009EC6CC-72E6-4192-8ECE-FBF753A189E2}"/>
                  </a:ext>
                </a:extLst>
              </p:cNvPr>
              <p:cNvSpPr/>
              <p:nvPr/>
            </p:nvSpPr>
            <p:spPr>
              <a:xfrm>
                <a:off x="3141785" y="3603225"/>
                <a:ext cx="662159" cy="402645"/>
              </a:xfrm>
              <a:custGeom>
                <a:avLst/>
                <a:gdLst/>
                <a:ahLst/>
                <a:cxnLst/>
                <a:rect l="l" t="t" r="r" b="b"/>
                <a:pathLst>
                  <a:path w="30177" h="18350" extrusionOk="0">
                    <a:moveTo>
                      <a:pt x="29130" y="0"/>
                    </a:moveTo>
                    <a:cubicBezTo>
                      <a:pt x="29114" y="0"/>
                      <a:pt x="29098" y="1"/>
                      <a:pt x="29082" y="1"/>
                    </a:cubicBezTo>
                    <a:lnTo>
                      <a:pt x="6933" y="1"/>
                    </a:lnTo>
                    <a:cubicBezTo>
                      <a:pt x="6199" y="35"/>
                      <a:pt x="5565" y="535"/>
                      <a:pt x="5332" y="1202"/>
                    </a:cubicBezTo>
                    <a:lnTo>
                      <a:pt x="228" y="17114"/>
                    </a:lnTo>
                    <a:cubicBezTo>
                      <a:pt x="0" y="17700"/>
                      <a:pt x="439" y="18349"/>
                      <a:pt x="1050" y="18349"/>
                    </a:cubicBezTo>
                    <a:cubicBezTo>
                      <a:pt x="1065" y="18349"/>
                      <a:pt x="1080" y="18349"/>
                      <a:pt x="1095" y="18348"/>
                    </a:cubicBezTo>
                    <a:lnTo>
                      <a:pt x="23244" y="18348"/>
                    </a:lnTo>
                    <a:cubicBezTo>
                      <a:pt x="23978" y="18281"/>
                      <a:pt x="24612" y="17814"/>
                      <a:pt x="24846" y="17147"/>
                    </a:cubicBezTo>
                    <a:lnTo>
                      <a:pt x="29916" y="1202"/>
                    </a:lnTo>
                    <a:cubicBezTo>
                      <a:pt x="30176" y="649"/>
                      <a:pt x="29770" y="0"/>
                      <a:pt x="29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31;p50">
                <a:extLst>
                  <a:ext uri="{FF2B5EF4-FFF2-40B4-BE49-F238E27FC236}">
                    <a16:creationId xmlns:a16="http://schemas.microsoft.com/office/drawing/2014/main" id="{19E2DAC9-42DB-4A34-975C-4F9D028904B2}"/>
                  </a:ext>
                </a:extLst>
              </p:cNvPr>
              <p:cNvSpPr/>
              <p:nvPr/>
            </p:nvSpPr>
            <p:spPr>
              <a:xfrm>
                <a:off x="3160085" y="3603225"/>
                <a:ext cx="643859" cy="402645"/>
              </a:xfrm>
              <a:custGeom>
                <a:avLst/>
                <a:gdLst/>
                <a:ahLst/>
                <a:cxnLst/>
                <a:rect l="l" t="t" r="r" b="b"/>
                <a:pathLst>
                  <a:path w="29343" h="18350" extrusionOk="0">
                    <a:moveTo>
                      <a:pt x="28296" y="0"/>
                    </a:moveTo>
                    <a:cubicBezTo>
                      <a:pt x="28280" y="0"/>
                      <a:pt x="28264" y="1"/>
                      <a:pt x="28248" y="1"/>
                    </a:cubicBezTo>
                    <a:lnTo>
                      <a:pt x="6933" y="1"/>
                    </a:lnTo>
                    <a:cubicBezTo>
                      <a:pt x="6199" y="35"/>
                      <a:pt x="5565" y="535"/>
                      <a:pt x="5332" y="1202"/>
                    </a:cubicBezTo>
                    <a:lnTo>
                      <a:pt x="228" y="17114"/>
                    </a:lnTo>
                    <a:cubicBezTo>
                      <a:pt x="0" y="17700"/>
                      <a:pt x="439" y="18349"/>
                      <a:pt x="1050" y="18349"/>
                    </a:cubicBezTo>
                    <a:cubicBezTo>
                      <a:pt x="1065" y="18349"/>
                      <a:pt x="1080" y="18349"/>
                      <a:pt x="1095" y="18348"/>
                    </a:cubicBezTo>
                    <a:lnTo>
                      <a:pt x="22410" y="18348"/>
                    </a:lnTo>
                    <a:cubicBezTo>
                      <a:pt x="23144" y="18281"/>
                      <a:pt x="23778" y="17814"/>
                      <a:pt x="24012" y="17147"/>
                    </a:cubicBezTo>
                    <a:lnTo>
                      <a:pt x="29082" y="1202"/>
                    </a:lnTo>
                    <a:cubicBezTo>
                      <a:pt x="29342" y="649"/>
                      <a:pt x="28936" y="0"/>
                      <a:pt x="28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32;p50">
                <a:extLst>
                  <a:ext uri="{FF2B5EF4-FFF2-40B4-BE49-F238E27FC236}">
                    <a16:creationId xmlns:a16="http://schemas.microsoft.com/office/drawing/2014/main" id="{8877AA7F-BE92-42A8-93A8-C73E0AE2F0F5}"/>
                  </a:ext>
                </a:extLst>
              </p:cNvPr>
              <p:cNvSpPr/>
              <p:nvPr/>
            </p:nvSpPr>
            <p:spPr>
              <a:xfrm>
                <a:off x="3451986" y="3765731"/>
                <a:ext cx="95911" cy="95187"/>
              </a:xfrm>
              <a:custGeom>
                <a:avLst/>
                <a:gdLst/>
                <a:ahLst/>
                <a:cxnLst/>
                <a:rect l="l" t="t" r="r" b="b"/>
                <a:pathLst>
                  <a:path w="4371" h="4338" extrusionOk="0">
                    <a:moveTo>
                      <a:pt x="3070" y="1"/>
                    </a:moveTo>
                    <a:lnTo>
                      <a:pt x="1" y="2169"/>
                    </a:lnTo>
                    <a:lnTo>
                      <a:pt x="1302" y="4337"/>
                    </a:lnTo>
                    <a:lnTo>
                      <a:pt x="4371" y="2169"/>
                    </a:lnTo>
                    <a:lnTo>
                      <a:pt x="30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33;p50">
                <a:extLst>
                  <a:ext uri="{FF2B5EF4-FFF2-40B4-BE49-F238E27FC236}">
                    <a16:creationId xmlns:a16="http://schemas.microsoft.com/office/drawing/2014/main" id="{23D28A98-9A29-47FC-8A5E-6B4256C00282}"/>
                  </a:ext>
                </a:extLst>
              </p:cNvPr>
              <p:cNvSpPr/>
              <p:nvPr/>
            </p:nvSpPr>
            <p:spPr>
              <a:xfrm>
                <a:off x="2840097" y="3043318"/>
                <a:ext cx="226183" cy="195244"/>
              </a:xfrm>
              <a:custGeom>
                <a:avLst/>
                <a:gdLst/>
                <a:ahLst/>
                <a:cxnLst/>
                <a:rect l="l" t="t" r="r" b="b"/>
                <a:pathLst>
                  <a:path w="10308" h="8898" extrusionOk="0">
                    <a:moveTo>
                      <a:pt x="2002" y="0"/>
                    </a:moveTo>
                    <a:lnTo>
                      <a:pt x="1535" y="467"/>
                    </a:lnTo>
                    <a:lnTo>
                      <a:pt x="901" y="2569"/>
                    </a:lnTo>
                    <a:cubicBezTo>
                      <a:pt x="901" y="2569"/>
                      <a:pt x="0" y="4704"/>
                      <a:pt x="1101" y="6638"/>
                    </a:cubicBezTo>
                    <a:lnTo>
                      <a:pt x="1135" y="6672"/>
                    </a:lnTo>
                    <a:cubicBezTo>
                      <a:pt x="2098" y="8192"/>
                      <a:pt x="3612" y="8898"/>
                      <a:pt x="5137" y="8898"/>
                    </a:cubicBezTo>
                    <a:cubicBezTo>
                      <a:pt x="6990" y="8898"/>
                      <a:pt x="8859" y="7856"/>
                      <a:pt x="9774" y="5971"/>
                    </a:cubicBezTo>
                    <a:cubicBezTo>
                      <a:pt x="9974" y="5537"/>
                      <a:pt x="10174" y="5104"/>
                      <a:pt x="10308" y="4670"/>
                    </a:cubicBezTo>
                    <a:lnTo>
                      <a:pt x="10308" y="4670"/>
                    </a:lnTo>
                    <a:cubicBezTo>
                      <a:pt x="10308" y="4670"/>
                      <a:pt x="9491" y="5408"/>
                      <a:pt x="9169" y="5408"/>
                    </a:cubicBezTo>
                    <a:cubicBezTo>
                      <a:pt x="9128" y="5408"/>
                      <a:pt x="9096" y="5397"/>
                      <a:pt x="9074" y="5371"/>
                    </a:cubicBezTo>
                    <a:cubicBezTo>
                      <a:pt x="8873" y="5137"/>
                      <a:pt x="7239" y="5371"/>
                      <a:pt x="6772" y="5070"/>
                    </a:cubicBezTo>
                    <a:cubicBezTo>
                      <a:pt x="6338" y="4770"/>
                      <a:pt x="5404" y="3703"/>
                      <a:pt x="5037" y="3603"/>
                    </a:cubicBezTo>
                    <a:cubicBezTo>
                      <a:pt x="4637" y="3503"/>
                      <a:pt x="2769" y="3303"/>
                      <a:pt x="2435" y="2735"/>
                    </a:cubicBezTo>
                    <a:cubicBezTo>
                      <a:pt x="2102" y="2135"/>
                      <a:pt x="2002" y="0"/>
                      <a:pt x="200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34;p50">
                <a:extLst>
                  <a:ext uri="{FF2B5EF4-FFF2-40B4-BE49-F238E27FC236}">
                    <a16:creationId xmlns:a16="http://schemas.microsoft.com/office/drawing/2014/main" id="{47F9AF6D-6A4D-41CB-8410-554898D0A3A0}"/>
                  </a:ext>
                </a:extLst>
              </p:cNvPr>
              <p:cNvSpPr/>
              <p:nvPr/>
            </p:nvSpPr>
            <p:spPr>
              <a:xfrm>
                <a:off x="2944763" y="3136991"/>
                <a:ext cx="46869" cy="35898"/>
              </a:xfrm>
              <a:custGeom>
                <a:avLst/>
                <a:gdLst/>
                <a:ahLst/>
                <a:cxnLst/>
                <a:rect l="l" t="t" r="r" b="b"/>
                <a:pathLst>
                  <a:path w="2136" h="1636" fill="none" extrusionOk="0">
                    <a:moveTo>
                      <a:pt x="0" y="1"/>
                    </a:moveTo>
                    <a:cubicBezTo>
                      <a:pt x="0" y="1"/>
                      <a:pt x="367" y="1335"/>
                      <a:pt x="2135" y="1635"/>
                    </a:cubicBezTo>
                  </a:path>
                </a:pathLst>
              </a:custGeom>
              <a:noFill/>
              <a:ln w="5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717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FA937950-89AF-4AC3-837F-6613B06B4116}"/>
              </a:ext>
            </a:extLst>
          </p:cNvPr>
          <p:cNvGrpSpPr/>
          <p:nvPr/>
        </p:nvGrpSpPr>
        <p:grpSpPr>
          <a:xfrm>
            <a:off x="67704" y="220556"/>
            <a:ext cx="9040013" cy="4665905"/>
            <a:chOff x="67704" y="220556"/>
            <a:chExt cx="9040013" cy="4665905"/>
          </a:xfrm>
        </p:grpSpPr>
        <p:sp>
          <p:nvSpPr>
            <p:cNvPr id="148" name="Circle">
              <a:extLst>
                <a:ext uri="{FF2B5EF4-FFF2-40B4-BE49-F238E27FC236}">
                  <a16:creationId xmlns:a16="http://schemas.microsoft.com/office/drawing/2014/main" id="{6EFA0D66-542B-408C-9D27-E7A61EBEF2FD}"/>
                </a:ext>
              </a:extLst>
            </p:cNvPr>
            <p:cNvSpPr/>
            <p:nvPr/>
          </p:nvSpPr>
          <p:spPr>
            <a:xfrm>
              <a:off x="2244129" y="1687842"/>
              <a:ext cx="1476643" cy="1601599"/>
            </a:xfrm>
            <a:prstGeom prst="ellipse">
              <a:avLst/>
            </a:prstGeom>
            <a:solidFill>
              <a:schemeClr val="tx2">
                <a:lumMod val="60000"/>
                <a:lumOff val="40000"/>
              </a:schemeClr>
            </a:solidFill>
            <a:ln w="12700">
              <a:miter lim="400000"/>
            </a:ln>
          </p:spPr>
          <p:txBody>
            <a:bodyPr lIns="0" tIns="0" rIns="0" bIns="0" anchor="ctr"/>
            <a:lstStyle/>
            <a:p>
              <a:pPr algn="ctr"/>
              <a:endParaRPr>
                <a:latin typeface="Montserrat ExtraBold" panose="00000900000000000000" pitchFamily="2" charset="0"/>
              </a:endParaRPr>
            </a:p>
          </p:txBody>
        </p:sp>
        <p:sp>
          <p:nvSpPr>
            <p:cNvPr id="149" name="Circle">
              <a:extLst>
                <a:ext uri="{FF2B5EF4-FFF2-40B4-BE49-F238E27FC236}">
                  <a16:creationId xmlns:a16="http://schemas.microsoft.com/office/drawing/2014/main" id="{64B0A8B2-2C89-4ED4-90FF-59F8BC0E9FF8}"/>
                </a:ext>
              </a:extLst>
            </p:cNvPr>
            <p:cNvSpPr/>
            <p:nvPr/>
          </p:nvSpPr>
          <p:spPr>
            <a:xfrm>
              <a:off x="5273430" y="1687842"/>
              <a:ext cx="1476643" cy="1601599"/>
            </a:xfrm>
            <a:prstGeom prst="ellipse">
              <a:avLst/>
            </a:prstGeom>
            <a:solidFill>
              <a:schemeClr val="accent2">
                <a:lumMod val="40000"/>
                <a:lumOff val="60000"/>
              </a:schemeClr>
            </a:solidFill>
            <a:ln w="12700">
              <a:miter lim="400000"/>
            </a:ln>
          </p:spPr>
          <p:txBody>
            <a:bodyPr lIns="0" tIns="0" rIns="0" bIns="0" anchor="ctr"/>
            <a:lstStyle/>
            <a:p>
              <a:pPr algn="ctr"/>
              <a:endParaRPr>
                <a:latin typeface="Montserrat ExtraBold" panose="00000900000000000000" pitchFamily="2" charset="0"/>
              </a:endParaRPr>
            </a:p>
          </p:txBody>
        </p:sp>
        <p:sp>
          <p:nvSpPr>
            <p:cNvPr id="150" name="Shape">
              <a:extLst>
                <a:ext uri="{FF2B5EF4-FFF2-40B4-BE49-F238E27FC236}">
                  <a16:creationId xmlns:a16="http://schemas.microsoft.com/office/drawing/2014/main" id="{E351961C-8668-43D9-AFC9-F20B84380651}"/>
                </a:ext>
              </a:extLst>
            </p:cNvPr>
            <p:cNvSpPr/>
            <p:nvPr/>
          </p:nvSpPr>
          <p:spPr>
            <a:xfrm>
              <a:off x="3547209" y="1476698"/>
              <a:ext cx="1884554" cy="2089116"/>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accent2"/>
            </a:solidFill>
            <a:ln w="12700">
              <a:miter lim="400000"/>
            </a:ln>
          </p:spPr>
          <p:txBody>
            <a:bodyPr lIns="45718" tIns="45718" rIns="45718" bIns="45718"/>
            <a:lstStyle/>
            <a:p>
              <a:pPr algn="ctr"/>
              <a:endParaRPr>
                <a:latin typeface="Montserrat ExtraBold" panose="00000900000000000000" pitchFamily="2" charset="0"/>
              </a:endParaRPr>
            </a:p>
          </p:txBody>
        </p:sp>
        <p:sp>
          <p:nvSpPr>
            <p:cNvPr id="151" name="Shape">
              <a:extLst>
                <a:ext uri="{FF2B5EF4-FFF2-40B4-BE49-F238E27FC236}">
                  <a16:creationId xmlns:a16="http://schemas.microsoft.com/office/drawing/2014/main" id="{B52AE675-8733-4958-8A7D-D05BA973EBF2}"/>
                </a:ext>
              </a:extLst>
            </p:cNvPr>
            <p:cNvSpPr/>
            <p:nvPr/>
          </p:nvSpPr>
          <p:spPr>
            <a:xfrm>
              <a:off x="3547209" y="1476698"/>
              <a:ext cx="1884554" cy="2089116"/>
            </a:xfrm>
            <a:custGeom>
              <a:avLst/>
              <a:gdLst/>
              <a:ahLst/>
              <a:cxnLst>
                <a:cxn ang="0">
                  <a:pos x="wd2" y="hd2"/>
                </a:cxn>
                <a:cxn ang="5400000">
                  <a:pos x="wd2" y="hd2"/>
                </a:cxn>
                <a:cxn ang="10800000">
                  <a:pos x="wd2" y="hd2"/>
                </a:cxn>
                <a:cxn ang="16200000">
                  <a:pos x="wd2" y="hd2"/>
                </a:cxn>
              </a:cxnLst>
              <a:rect l="0" t="0" r="r" b="b"/>
              <a:pathLst>
                <a:path w="21600" h="21600" extrusionOk="0">
                  <a:moveTo>
                    <a:pt x="21600" y="18091"/>
                  </a:moveTo>
                  <a:lnTo>
                    <a:pt x="18317" y="18120"/>
                  </a:lnTo>
                  <a:lnTo>
                    <a:pt x="18395" y="21600"/>
                  </a:lnTo>
                  <a:lnTo>
                    <a:pt x="1279" y="3842"/>
                  </a:lnTo>
                  <a:cubicBezTo>
                    <a:pt x="1093" y="3643"/>
                    <a:pt x="898" y="3454"/>
                    <a:pt x="693" y="3275"/>
                  </a:cubicBezTo>
                  <a:cubicBezTo>
                    <a:pt x="472" y="3083"/>
                    <a:pt x="241" y="2902"/>
                    <a:pt x="0" y="2735"/>
                  </a:cubicBezTo>
                  <a:lnTo>
                    <a:pt x="22" y="0"/>
                  </a:lnTo>
                  <a:lnTo>
                    <a:pt x="4148" y="3"/>
                  </a:lnTo>
                  <a:lnTo>
                    <a:pt x="4874" y="800"/>
                  </a:lnTo>
                  <a:lnTo>
                    <a:pt x="20711" y="17282"/>
                  </a:lnTo>
                  <a:lnTo>
                    <a:pt x="21600" y="18091"/>
                  </a:lnTo>
                  <a:close/>
                </a:path>
              </a:pathLst>
            </a:custGeom>
            <a:solidFill>
              <a:schemeClr val="tx2"/>
            </a:solidFill>
            <a:ln w="12700">
              <a:miter lim="400000"/>
            </a:ln>
          </p:spPr>
          <p:txBody>
            <a:bodyPr lIns="45718" tIns="45718" rIns="45718" bIns="45718"/>
            <a:lstStyle/>
            <a:p>
              <a:pPr algn="ctr"/>
              <a:endParaRPr>
                <a:latin typeface="Montserrat ExtraBold" panose="00000900000000000000" pitchFamily="2" charset="0"/>
              </a:endParaRPr>
            </a:p>
          </p:txBody>
        </p:sp>
        <p:sp>
          <p:nvSpPr>
            <p:cNvPr id="152" name="Shape">
              <a:extLst>
                <a:ext uri="{FF2B5EF4-FFF2-40B4-BE49-F238E27FC236}">
                  <a16:creationId xmlns:a16="http://schemas.microsoft.com/office/drawing/2014/main" id="{7AA44614-B4EB-49EF-BE42-AA9EE1566730}"/>
                </a:ext>
              </a:extLst>
            </p:cNvPr>
            <p:cNvSpPr/>
            <p:nvPr/>
          </p:nvSpPr>
          <p:spPr>
            <a:xfrm>
              <a:off x="4069727" y="1993887"/>
              <a:ext cx="874170" cy="1006967"/>
            </a:xfrm>
            <a:custGeom>
              <a:avLst/>
              <a:gdLst/>
              <a:ahLst/>
              <a:cxnLst>
                <a:cxn ang="0">
                  <a:pos x="wd2" y="hd2"/>
                </a:cxn>
                <a:cxn ang="5400000">
                  <a:pos x="wd2" y="hd2"/>
                </a:cxn>
                <a:cxn ang="10800000">
                  <a:pos x="wd2" y="hd2"/>
                </a:cxn>
                <a:cxn ang="16200000">
                  <a:pos x="wd2" y="hd2"/>
                </a:cxn>
              </a:cxnLst>
              <a:rect l="0" t="0" r="r" b="b"/>
              <a:pathLst>
                <a:path w="21600" h="21600" extrusionOk="0">
                  <a:moveTo>
                    <a:pt x="7015" y="0"/>
                  </a:moveTo>
                  <a:lnTo>
                    <a:pt x="0" y="7018"/>
                  </a:lnTo>
                  <a:lnTo>
                    <a:pt x="14608" y="21600"/>
                  </a:lnTo>
                  <a:lnTo>
                    <a:pt x="21600" y="14607"/>
                  </a:lnTo>
                  <a:lnTo>
                    <a:pt x="7015" y="0"/>
                  </a:lnTo>
                  <a:close/>
                </a:path>
              </a:pathLst>
            </a:custGeom>
            <a:solidFill>
              <a:srgbClr val="000000">
                <a:alpha val="4632"/>
              </a:srgbClr>
            </a:solidFill>
            <a:ln w="12700">
              <a:miter lim="400000"/>
            </a:ln>
          </p:spPr>
          <p:txBody>
            <a:bodyPr lIns="0" tIns="0" rIns="0" bIns="0" anchor="ctr"/>
            <a:lstStyle/>
            <a:p>
              <a:pPr algn="ctr"/>
              <a:endParaRPr>
                <a:latin typeface="Montserrat ExtraBold" panose="00000900000000000000" pitchFamily="2" charset="0"/>
              </a:endParaRPr>
            </a:p>
          </p:txBody>
        </p:sp>
        <p:sp>
          <p:nvSpPr>
            <p:cNvPr id="153" name="Shape">
              <a:extLst>
                <a:ext uri="{FF2B5EF4-FFF2-40B4-BE49-F238E27FC236}">
                  <a16:creationId xmlns:a16="http://schemas.microsoft.com/office/drawing/2014/main" id="{E0CE92DD-D50E-4240-8C3E-0283EBB13370}"/>
                </a:ext>
              </a:extLst>
            </p:cNvPr>
            <p:cNvSpPr/>
            <p:nvPr/>
          </p:nvSpPr>
          <p:spPr>
            <a:xfrm>
              <a:off x="5009645" y="1073713"/>
              <a:ext cx="1787543" cy="873894"/>
            </a:xfrm>
            <a:custGeom>
              <a:avLst/>
              <a:gdLst/>
              <a:ahLst/>
              <a:cxnLst>
                <a:cxn ang="0">
                  <a:pos x="wd2" y="hd2"/>
                </a:cxn>
                <a:cxn ang="5400000">
                  <a:pos x="wd2" y="hd2"/>
                </a:cxn>
                <a:cxn ang="10800000">
                  <a:pos x="wd2" y="hd2"/>
                </a:cxn>
                <a:cxn ang="16200000">
                  <a:pos x="wd2" y="hd2"/>
                </a:cxn>
              </a:cxnLst>
              <a:rect l="0" t="0" r="r" b="b"/>
              <a:pathLst>
                <a:path w="21600" h="20931" extrusionOk="0">
                  <a:moveTo>
                    <a:pt x="0" y="11824"/>
                  </a:moveTo>
                  <a:cubicBezTo>
                    <a:pt x="2627" y="5286"/>
                    <a:pt x="6309" y="1132"/>
                    <a:pt x="10304" y="199"/>
                  </a:cubicBezTo>
                  <a:cubicBezTo>
                    <a:pt x="14024" y="-669"/>
                    <a:pt x="17767" y="1323"/>
                    <a:pt x="20868" y="5822"/>
                  </a:cubicBezTo>
                  <a:lnTo>
                    <a:pt x="21600" y="14292"/>
                  </a:lnTo>
                  <a:lnTo>
                    <a:pt x="18460" y="15392"/>
                  </a:lnTo>
                  <a:cubicBezTo>
                    <a:pt x="16179" y="11673"/>
                    <a:pt x="13297" y="10089"/>
                    <a:pt x="10466" y="10999"/>
                  </a:cubicBezTo>
                  <a:cubicBezTo>
                    <a:pt x="9033" y="11460"/>
                    <a:pt x="7678" y="12535"/>
                    <a:pt x="6455" y="14074"/>
                  </a:cubicBezTo>
                  <a:cubicBezTo>
                    <a:pt x="5082" y="15802"/>
                    <a:pt x="3869" y="18123"/>
                    <a:pt x="2901" y="20931"/>
                  </a:cubicBezTo>
                  <a:lnTo>
                    <a:pt x="3231" y="12496"/>
                  </a:lnTo>
                  <a:lnTo>
                    <a:pt x="0" y="11824"/>
                  </a:lnTo>
                  <a:close/>
                </a:path>
              </a:pathLst>
            </a:custGeom>
            <a:solidFill>
              <a:srgbClr val="FFC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4" name="Shape">
              <a:extLst>
                <a:ext uri="{FF2B5EF4-FFF2-40B4-BE49-F238E27FC236}">
                  <a16:creationId xmlns:a16="http://schemas.microsoft.com/office/drawing/2014/main" id="{DA789149-71F7-4E65-BC63-3BB67E6DD2BC}"/>
                </a:ext>
              </a:extLst>
            </p:cNvPr>
            <p:cNvSpPr/>
            <p:nvPr/>
          </p:nvSpPr>
          <p:spPr>
            <a:xfrm>
              <a:off x="6598237" y="1368845"/>
              <a:ext cx="709732" cy="1949545"/>
            </a:xfrm>
            <a:custGeom>
              <a:avLst/>
              <a:gdLst/>
              <a:ahLst/>
              <a:cxnLst>
                <a:cxn ang="0">
                  <a:pos x="wd2" y="hd2"/>
                </a:cxn>
                <a:cxn ang="5400000">
                  <a:pos x="wd2" y="hd2"/>
                </a:cxn>
                <a:cxn ang="10800000">
                  <a:pos x="wd2" y="hd2"/>
                </a:cxn>
                <a:cxn ang="16200000">
                  <a:pos x="wd2" y="hd2"/>
                </a:cxn>
              </a:cxnLst>
              <a:rect l="0" t="0" r="r" b="b"/>
              <a:pathLst>
                <a:path w="20475" h="21600" extrusionOk="0">
                  <a:moveTo>
                    <a:pt x="5874" y="0"/>
                  </a:moveTo>
                  <a:lnTo>
                    <a:pt x="7549" y="3911"/>
                  </a:lnTo>
                  <a:lnTo>
                    <a:pt x="0" y="4445"/>
                  </a:lnTo>
                  <a:cubicBezTo>
                    <a:pt x="4490" y="6152"/>
                    <a:pt x="7408" y="8458"/>
                    <a:pt x="8248" y="10966"/>
                  </a:cubicBezTo>
                  <a:cubicBezTo>
                    <a:pt x="9045" y="13345"/>
                    <a:pt x="7922" y="15768"/>
                    <a:pt x="5055" y="17852"/>
                  </a:cubicBezTo>
                  <a:lnTo>
                    <a:pt x="6090" y="21600"/>
                  </a:lnTo>
                  <a:lnTo>
                    <a:pt x="14048" y="21208"/>
                  </a:lnTo>
                  <a:cubicBezTo>
                    <a:pt x="19503" y="17826"/>
                    <a:pt x="21600" y="13695"/>
                    <a:pt x="19898" y="9683"/>
                  </a:cubicBezTo>
                  <a:cubicBezTo>
                    <a:pt x="18269" y="5843"/>
                    <a:pt x="13271" y="2391"/>
                    <a:pt x="5874" y="0"/>
                  </a:cubicBezTo>
                  <a:close/>
                </a:path>
              </a:pathLst>
            </a:custGeom>
            <a:solidFill>
              <a:schemeClr val="tx2">
                <a:lumMod val="60000"/>
                <a:lumOff val="40000"/>
              </a:schemeClr>
            </a:solidFill>
            <a:ln w="12700">
              <a:miter lim="400000"/>
            </a:ln>
          </p:spPr>
          <p:txBody>
            <a:bodyPr lIns="45718" tIns="45718" rIns="45718" bIns="45718"/>
            <a:lstStyle/>
            <a:p>
              <a:pPr algn="ctr"/>
              <a:endParaRPr>
                <a:latin typeface="Montserrat ExtraBold" panose="00000900000000000000" pitchFamily="2" charset="0"/>
              </a:endParaRPr>
            </a:p>
          </p:txBody>
        </p:sp>
        <p:sp>
          <p:nvSpPr>
            <p:cNvPr id="155" name="Shape">
              <a:extLst>
                <a:ext uri="{FF2B5EF4-FFF2-40B4-BE49-F238E27FC236}">
                  <a16:creationId xmlns:a16="http://schemas.microsoft.com/office/drawing/2014/main" id="{9EDEC38F-10A0-45FF-8AB4-907DC80BE1BD}"/>
                </a:ext>
              </a:extLst>
            </p:cNvPr>
            <p:cNvSpPr/>
            <p:nvPr/>
          </p:nvSpPr>
          <p:spPr>
            <a:xfrm>
              <a:off x="5196843" y="3065952"/>
              <a:ext cx="1844721" cy="841039"/>
            </a:xfrm>
            <a:custGeom>
              <a:avLst/>
              <a:gdLst/>
              <a:ahLst/>
              <a:cxnLst>
                <a:cxn ang="0">
                  <a:pos x="wd2" y="hd2"/>
                </a:cxn>
                <a:cxn ang="5400000">
                  <a:pos x="wd2" y="hd2"/>
                </a:cxn>
                <a:cxn ang="10800000">
                  <a:pos x="wd2" y="hd2"/>
                </a:cxn>
                <a:cxn ang="16200000">
                  <a:pos x="wd2" y="hd2"/>
                </a:cxn>
              </a:cxnLst>
              <a:rect l="0" t="0" r="r" b="b"/>
              <a:pathLst>
                <a:path w="21600" h="20105" extrusionOk="0">
                  <a:moveTo>
                    <a:pt x="17887" y="0"/>
                  </a:moveTo>
                  <a:cubicBezTo>
                    <a:pt x="16296" y="4726"/>
                    <a:pt x="13953" y="7938"/>
                    <a:pt x="11333" y="8986"/>
                  </a:cubicBezTo>
                  <a:cubicBezTo>
                    <a:pt x="8602" y="10079"/>
                    <a:pt x="5787" y="8739"/>
                    <a:pt x="3500" y="5259"/>
                  </a:cubicBezTo>
                  <a:lnTo>
                    <a:pt x="0" y="5491"/>
                  </a:lnTo>
                  <a:lnTo>
                    <a:pt x="90" y="12989"/>
                  </a:lnTo>
                  <a:cubicBezTo>
                    <a:pt x="3797" y="19343"/>
                    <a:pt x="8611" y="21600"/>
                    <a:pt x="13163" y="19119"/>
                  </a:cubicBezTo>
                  <a:cubicBezTo>
                    <a:pt x="16527" y="17285"/>
                    <a:pt x="19505" y="12951"/>
                    <a:pt x="21600" y="6840"/>
                  </a:cubicBezTo>
                  <a:lnTo>
                    <a:pt x="18322" y="7624"/>
                  </a:lnTo>
                  <a:lnTo>
                    <a:pt x="17887" y="0"/>
                  </a:lnTo>
                  <a:close/>
                </a:path>
              </a:pathLst>
            </a:custGeom>
            <a:solidFill>
              <a:srgbClr val="C00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6" name="Shape">
              <a:extLst>
                <a:ext uri="{FF2B5EF4-FFF2-40B4-BE49-F238E27FC236}">
                  <a16:creationId xmlns:a16="http://schemas.microsoft.com/office/drawing/2014/main" id="{F155E72A-69E9-4939-84A1-AE8736322712}"/>
                </a:ext>
              </a:extLst>
            </p:cNvPr>
            <p:cNvSpPr/>
            <p:nvPr/>
          </p:nvSpPr>
          <p:spPr>
            <a:xfrm>
              <a:off x="3582096" y="1625517"/>
              <a:ext cx="1635244" cy="1964758"/>
            </a:xfrm>
            <a:custGeom>
              <a:avLst/>
              <a:gdLst/>
              <a:ahLst/>
              <a:cxnLst>
                <a:cxn ang="0">
                  <a:pos x="wd2" y="hd2"/>
                </a:cxn>
                <a:cxn ang="5400000">
                  <a:pos x="wd2" y="hd2"/>
                </a:cxn>
                <a:cxn ang="10800000">
                  <a:pos x="wd2" y="hd2"/>
                </a:cxn>
                <a:cxn ang="16200000">
                  <a:pos x="wd2" y="hd2"/>
                </a:cxn>
              </a:cxnLst>
              <a:rect l="0" t="0" r="r" b="b"/>
              <a:pathLst>
                <a:path w="21600" h="21600" extrusionOk="0">
                  <a:moveTo>
                    <a:pt x="0" y="17461"/>
                  </a:moveTo>
                  <a:lnTo>
                    <a:pt x="888" y="16624"/>
                  </a:lnTo>
                  <a:lnTo>
                    <a:pt x="18188" y="0"/>
                  </a:lnTo>
                  <a:lnTo>
                    <a:pt x="21600" y="264"/>
                  </a:lnTo>
                  <a:lnTo>
                    <a:pt x="21112" y="4396"/>
                  </a:lnTo>
                  <a:lnTo>
                    <a:pt x="4778" y="20162"/>
                  </a:lnTo>
                  <a:cubicBezTo>
                    <a:pt x="4521" y="20396"/>
                    <a:pt x="4255" y="20622"/>
                    <a:pt x="3981" y="20839"/>
                  </a:cubicBezTo>
                  <a:cubicBezTo>
                    <a:pt x="3646" y="21106"/>
                    <a:pt x="3298" y="21360"/>
                    <a:pt x="2938" y="21600"/>
                  </a:cubicBezTo>
                  <a:lnTo>
                    <a:pt x="3430" y="17819"/>
                  </a:lnTo>
                  <a:lnTo>
                    <a:pt x="0" y="17461"/>
                  </a:lnTo>
                  <a:close/>
                </a:path>
              </a:pathLst>
            </a:custGeom>
            <a:solidFill>
              <a:srgbClr val="FFC00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7" name="Shape">
              <a:extLst>
                <a:ext uri="{FF2B5EF4-FFF2-40B4-BE49-F238E27FC236}">
                  <a16:creationId xmlns:a16="http://schemas.microsoft.com/office/drawing/2014/main" id="{D407566B-CE1B-4FCA-BE70-E0803703AE1A}"/>
                </a:ext>
              </a:extLst>
            </p:cNvPr>
            <p:cNvSpPr/>
            <p:nvPr/>
          </p:nvSpPr>
          <p:spPr>
            <a:xfrm>
              <a:off x="1999707" y="3218687"/>
              <a:ext cx="1779796" cy="689722"/>
            </a:xfrm>
            <a:custGeom>
              <a:avLst/>
              <a:gdLst/>
              <a:ahLst/>
              <a:cxnLst>
                <a:cxn ang="0">
                  <a:pos x="wd2" y="hd2"/>
                </a:cxn>
                <a:cxn ang="5400000">
                  <a:pos x="wd2" y="hd2"/>
                </a:cxn>
                <a:cxn ang="10800000">
                  <a:pos x="wd2" y="hd2"/>
                </a:cxn>
                <a:cxn ang="16200000">
                  <a:pos x="wd2" y="hd2"/>
                </a:cxn>
              </a:cxnLst>
              <a:rect l="0" t="0" r="r" b="b"/>
              <a:pathLst>
                <a:path w="21600" h="20852" extrusionOk="0">
                  <a:moveTo>
                    <a:pt x="21600" y="2459"/>
                  </a:moveTo>
                  <a:lnTo>
                    <a:pt x="18350" y="1558"/>
                  </a:lnTo>
                  <a:cubicBezTo>
                    <a:pt x="16432" y="5338"/>
                    <a:pt x="14110" y="7326"/>
                    <a:pt x="11736" y="7219"/>
                  </a:cubicBezTo>
                  <a:cubicBezTo>
                    <a:pt x="9167" y="7103"/>
                    <a:pt x="6694" y="4548"/>
                    <a:pt x="4752" y="0"/>
                  </a:cubicBezTo>
                  <a:lnTo>
                    <a:pt x="4388" y="7623"/>
                  </a:lnTo>
                  <a:lnTo>
                    <a:pt x="0" y="6291"/>
                  </a:lnTo>
                  <a:cubicBezTo>
                    <a:pt x="2695" y="14540"/>
                    <a:pt x="6457" y="19688"/>
                    <a:pt x="10513" y="20678"/>
                  </a:cubicBezTo>
                  <a:cubicBezTo>
                    <a:pt x="14291" y="21600"/>
                    <a:pt x="18068" y="18837"/>
                    <a:pt x="21158" y="12889"/>
                  </a:cubicBezTo>
                  <a:lnTo>
                    <a:pt x="21600" y="2459"/>
                  </a:lnTo>
                  <a:close/>
                </a:path>
              </a:pathLst>
            </a:custGeom>
            <a:solidFill>
              <a:srgbClr val="92D050"/>
            </a:solidFill>
            <a:ln w="12700">
              <a:miter lim="400000"/>
            </a:ln>
          </p:spPr>
          <p:txBody>
            <a:bodyPr lIns="45718" tIns="45718" rIns="45718" bIns="45718"/>
            <a:lstStyle/>
            <a:p>
              <a:pPr algn="ctr"/>
              <a:endParaRPr>
                <a:latin typeface="Montserrat ExtraBold" panose="00000900000000000000" pitchFamily="2" charset="0"/>
              </a:endParaRPr>
            </a:p>
          </p:txBody>
        </p:sp>
        <p:sp>
          <p:nvSpPr>
            <p:cNvPr id="158" name="Shape">
              <a:extLst>
                <a:ext uri="{FF2B5EF4-FFF2-40B4-BE49-F238E27FC236}">
                  <a16:creationId xmlns:a16="http://schemas.microsoft.com/office/drawing/2014/main" id="{F8970E00-AB7F-49C5-8053-77AC245A31A2}"/>
                </a:ext>
              </a:extLst>
            </p:cNvPr>
            <p:cNvSpPr/>
            <p:nvPr/>
          </p:nvSpPr>
          <p:spPr>
            <a:xfrm>
              <a:off x="1677505" y="1458721"/>
              <a:ext cx="705741" cy="1942860"/>
            </a:xfrm>
            <a:custGeom>
              <a:avLst/>
              <a:gdLst/>
              <a:ahLst/>
              <a:cxnLst>
                <a:cxn ang="0">
                  <a:pos x="wd2" y="hd2"/>
                </a:cxn>
                <a:cxn ang="5400000">
                  <a:pos x="wd2" y="hd2"/>
                </a:cxn>
                <a:cxn ang="10800000">
                  <a:pos x="wd2" y="hd2"/>
                </a:cxn>
                <a:cxn ang="16200000">
                  <a:pos x="wd2" y="hd2"/>
                </a:cxn>
              </a:cxnLst>
              <a:rect l="0" t="0" r="r" b="b"/>
              <a:pathLst>
                <a:path w="20832" h="21600" extrusionOk="0">
                  <a:moveTo>
                    <a:pt x="12230" y="0"/>
                  </a:moveTo>
                  <a:lnTo>
                    <a:pt x="12451" y="3661"/>
                  </a:lnTo>
                  <a:lnTo>
                    <a:pt x="20832" y="3517"/>
                  </a:lnTo>
                  <a:cubicBezTo>
                    <a:pt x="15669" y="5417"/>
                    <a:pt x="12566" y="8077"/>
                    <a:pt x="12203" y="10912"/>
                  </a:cubicBezTo>
                  <a:cubicBezTo>
                    <a:pt x="11824" y="13879"/>
                    <a:pt x="14474" y="16777"/>
                    <a:pt x="19521" y="18916"/>
                  </a:cubicBezTo>
                  <a:lnTo>
                    <a:pt x="18630" y="21600"/>
                  </a:lnTo>
                  <a:lnTo>
                    <a:pt x="7891" y="21094"/>
                  </a:lnTo>
                  <a:cubicBezTo>
                    <a:pt x="1984" y="17919"/>
                    <a:pt x="-768" y="13949"/>
                    <a:pt x="186" y="9980"/>
                  </a:cubicBezTo>
                  <a:cubicBezTo>
                    <a:pt x="1102" y="6167"/>
                    <a:pt x="5383" y="2619"/>
                    <a:pt x="12230" y="0"/>
                  </a:cubicBezTo>
                  <a:close/>
                </a:path>
              </a:pathLst>
            </a:custGeom>
            <a:solidFill>
              <a:schemeClr val="accent3"/>
            </a:solidFill>
            <a:ln w="12700">
              <a:miter lim="400000"/>
            </a:ln>
          </p:spPr>
          <p:txBody>
            <a:bodyPr lIns="45718" tIns="45718" rIns="45718" bIns="45718"/>
            <a:lstStyle/>
            <a:p>
              <a:pPr algn="ctr"/>
              <a:endParaRPr>
                <a:latin typeface="Montserrat ExtraBold" panose="00000900000000000000" pitchFamily="2" charset="0"/>
              </a:endParaRPr>
            </a:p>
          </p:txBody>
        </p:sp>
        <p:sp>
          <p:nvSpPr>
            <p:cNvPr id="159" name="Shape">
              <a:extLst>
                <a:ext uri="{FF2B5EF4-FFF2-40B4-BE49-F238E27FC236}">
                  <a16:creationId xmlns:a16="http://schemas.microsoft.com/office/drawing/2014/main" id="{3DF1FC68-9B33-43E3-9EE5-48CAFEE9737F}"/>
                </a:ext>
              </a:extLst>
            </p:cNvPr>
            <p:cNvSpPr/>
            <p:nvPr/>
          </p:nvSpPr>
          <p:spPr>
            <a:xfrm>
              <a:off x="2144873" y="1076319"/>
              <a:ext cx="1684960" cy="645115"/>
            </a:xfrm>
            <a:custGeom>
              <a:avLst/>
              <a:gdLst/>
              <a:ahLst/>
              <a:cxnLst>
                <a:cxn ang="0">
                  <a:pos x="wd2" y="hd2"/>
                </a:cxn>
                <a:cxn ang="5400000">
                  <a:pos x="wd2" y="hd2"/>
                </a:cxn>
                <a:cxn ang="10800000">
                  <a:pos x="wd2" y="hd2"/>
                </a:cxn>
                <a:cxn ang="16200000">
                  <a:pos x="wd2" y="hd2"/>
                </a:cxn>
              </a:cxnLst>
              <a:rect l="0" t="0" r="r" b="b"/>
              <a:pathLst>
                <a:path w="21600" h="20692" extrusionOk="0">
                  <a:moveTo>
                    <a:pt x="0" y="10434"/>
                  </a:moveTo>
                  <a:lnTo>
                    <a:pt x="162" y="20692"/>
                  </a:lnTo>
                  <a:lnTo>
                    <a:pt x="4031" y="20275"/>
                  </a:lnTo>
                  <a:cubicBezTo>
                    <a:pt x="5920" y="16535"/>
                    <a:pt x="8188" y="14469"/>
                    <a:pt x="10525" y="14359"/>
                  </a:cubicBezTo>
                  <a:cubicBezTo>
                    <a:pt x="12891" y="14248"/>
                    <a:pt x="15211" y="16144"/>
                    <a:pt x="17160" y="19784"/>
                  </a:cubicBezTo>
                  <a:lnTo>
                    <a:pt x="17200" y="10812"/>
                  </a:lnTo>
                  <a:lnTo>
                    <a:pt x="21600" y="10839"/>
                  </a:lnTo>
                  <a:cubicBezTo>
                    <a:pt x="18970" y="4763"/>
                    <a:pt x="15712" y="1044"/>
                    <a:pt x="12273" y="191"/>
                  </a:cubicBezTo>
                  <a:cubicBezTo>
                    <a:pt x="7844" y="-908"/>
                    <a:pt x="3435" y="2772"/>
                    <a:pt x="0" y="10434"/>
                  </a:cubicBezTo>
                  <a:close/>
                </a:path>
              </a:pathLst>
            </a:custGeom>
            <a:solidFill>
              <a:schemeClr val="tx2"/>
            </a:solidFill>
            <a:ln w="12700">
              <a:miter lim="400000"/>
            </a:ln>
          </p:spPr>
          <p:txBody>
            <a:bodyPr lIns="45718" tIns="45718" rIns="45718" bIns="45718"/>
            <a:lstStyle/>
            <a:p>
              <a:pPr algn="ctr"/>
              <a:endParaRPr>
                <a:latin typeface="Montserrat ExtraBold" panose="00000900000000000000" pitchFamily="2" charset="0"/>
              </a:endParaRPr>
            </a:p>
          </p:txBody>
        </p:sp>
        <p:sp>
          <p:nvSpPr>
            <p:cNvPr id="160" name="Code">
              <a:extLst>
                <a:ext uri="{FF2B5EF4-FFF2-40B4-BE49-F238E27FC236}">
                  <a16:creationId xmlns:a16="http://schemas.microsoft.com/office/drawing/2014/main" id="{C89A722F-5CAD-4CFA-BD98-121D986359C4}"/>
                </a:ext>
              </a:extLst>
            </p:cNvPr>
            <p:cNvSpPr txBox="1"/>
            <p:nvPr/>
          </p:nvSpPr>
          <p:spPr>
            <a:xfrm>
              <a:off x="2645832" y="1210788"/>
              <a:ext cx="663431"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Code</a:t>
              </a:r>
            </a:p>
          </p:txBody>
        </p:sp>
        <p:sp>
          <p:nvSpPr>
            <p:cNvPr id="161" name="Deploy">
              <a:extLst>
                <a:ext uri="{FF2B5EF4-FFF2-40B4-BE49-F238E27FC236}">
                  <a16:creationId xmlns:a16="http://schemas.microsoft.com/office/drawing/2014/main" id="{15B53BDD-9DFC-4960-903E-104FAF40A2BB}"/>
                </a:ext>
              </a:extLst>
            </p:cNvPr>
            <p:cNvSpPr txBox="1"/>
            <p:nvPr/>
          </p:nvSpPr>
          <p:spPr>
            <a:xfrm>
              <a:off x="5573567" y="1174503"/>
              <a:ext cx="904985"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Deploy</a:t>
              </a:r>
            </a:p>
          </p:txBody>
        </p:sp>
        <p:sp>
          <p:nvSpPr>
            <p:cNvPr id="162" name="Plan">
              <a:extLst>
                <a:ext uri="{FF2B5EF4-FFF2-40B4-BE49-F238E27FC236}">
                  <a16:creationId xmlns:a16="http://schemas.microsoft.com/office/drawing/2014/main" id="{8EC968BD-2E3A-4C4B-B925-2E5AE47D6A1C}"/>
                </a:ext>
              </a:extLst>
            </p:cNvPr>
            <p:cNvSpPr txBox="1"/>
            <p:nvPr/>
          </p:nvSpPr>
          <p:spPr>
            <a:xfrm rot="2755754">
              <a:off x="3647278" y="1772265"/>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Plan</a:t>
              </a:r>
            </a:p>
          </p:txBody>
        </p:sp>
        <p:sp>
          <p:nvSpPr>
            <p:cNvPr id="163" name="Plan">
              <a:extLst>
                <a:ext uri="{FF2B5EF4-FFF2-40B4-BE49-F238E27FC236}">
                  <a16:creationId xmlns:a16="http://schemas.microsoft.com/office/drawing/2014/main" id="{C131E1FD-AD74-43BE-8976-9BBCDB1F4F85}"/>
                </a:ext>
              </a:extLst>
            </p:cNvPr>
            <p:cNvSpPr txBox="1"/>
            <p:nvPr/>
          </p:nvSpPr>
          <p:spPr>
            <a:xfrm rot="2755754">
              <a:off x="4529721" y="2782555"/>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Plan</a:t>
              </a:r>
            </a:p>
          </p:txBody>
        </p:sp>
        <p:sp>
          <p:nvSpPr>
            <p:cNvPr id="164" name="Monitor">
              <a:extLst>
                <a:ext uri="{FF2B5EF4-FFF2-40B4-BE49-F238E27FC236}">
                  <a16:creationId xmlns:a16="http://schemas.microsoft.com/office/drawing/2014/main" id="{D6AC7719-4BBB-4BB5-AE64-864251E20FFD}"/>
                </a:ext>
              </a:extLst>
            </p:cNvPr>
            <p:cNvSpPr txBox="1"/>
            <p:nvPr/>
          </p:nvSpPr>
          <p:spPr>
            <a:xfrm>
              <a:off x="5571793" y="3495728"/>
              <a:ext cx="900564"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Monitor</a:t>
              </a:r>
            </a:p>
          </p:txBody>
        </p:sp>
        <p:sp>
          <p:nvSpPr>
            <p:cNvPr id="165" name="Test">
              <a:extLst>
                <a:ext uri="{FF2B5EF4-FFF2-40B4-BE49-F238E27FC236}">
                  <a16:creationId xmlns:a16="http://schemas.microsoft.com/office/drawing/2014/main" id="{627E279A-78E3-40A3-BECD-F09EF0F1B8DF}"/>
                </a:ext>
              </a:extLst>
            </p:cNvPr>
            <p:cNvSpPr txBox="1"/>
            <p:nvPr/>
          </p:nvSpPr>
          <p:spPr>
            <a:xfrm>
              <a:off x="2645832" y="3561041"/>
              <a:ext cx="663431"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Test</a:t>
              </a:r>
            </a:p>
          </p:txBody>
        </p:sp>
        <p:sp>
          <p:nvSpPr>
            <p:cNvPr id="166" name="Build">
              <a:extLst>
                <a:ext uri="{FF2B5EF4-FFF2-40B4-BE49-F238E27FC236}">
                  <a16:creationId xmlns:a16="http://schemas.microsoft.com/office/drawing/2014/main" id="{BA6EC793-3F94-4FB2-B22A-3C9545FE687E}"/>
                </a:ext>
              </a:extLst>
            </p:cNvPr>
            <p:cNvSpPr txBox="1"/>
            <p:nvPr/>
          </p:nvSpPr>
          <p:spPr>
            <a:xfrm rot="16200000">
              <a:off x="1524513" y="2305617"/>
              <a:ext cx="71957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Build</a:t>
              </a:r>
            </a:p>
          </p:txBody>
        </p:sp>
        <p:sp>
          <p:nvSpPr>
            <p:cNvPr id="167" name="Operate">
              <a:extLst>
                <a:ext uri="{FF2B5EF4-FFF2-40B4-BE49-F238E27FC236}">
                  <a16:creationId xmlns:a16="http://schemas.microsoft.com/office/drawing/2014/main" id="{C31DB071-A922-4E81-8D9F-AD0996F06DCA}"/>
                </a:ext>
              </a:extLst>
            </p:cNvPr>
            <p:cNvSpPr txBox="1"/>
            <p:nvPr/>
          </p:nvSpPr>
          <p:spPr>
            <a:xfrm rot="5400000">
              <a:off x="6570033" y="2392100"/>
              <a:ext cx="1029670"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Operate</a:t>
              </a:r>
            </a:p>
          </p:txBody>
        </p:sp>
        <p:sp>
          <p:nvSpPr>
            <p:cNvPr id="168" name="Release">
              <a:extLst>
                <a:ext uri="{FF2B5EF4-FFF2-40B4-BE49-F238E27FC236}">
                  <a16:creationId xmlns:a16="http://schemas.microsoft.com/office/drawing/2014/main" id="{733B196D-5A4F-4816-B3D0-7BD4945CF0A6}"/>
                </a:ext>
              </a:extLst>
            </p:cNvPr>
            <p:cNvSpPr txBox="1"/>
            <p:nvPr/>
          </p:nvSpPr>
          <p:spPr>
            <a:xfrm rot="18795090">
              <a:off x="3998142" y="2338352"/>
              <a:ext cx="98006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FFFFFF"/>
                  </a:solidFill>
                  <a:latin typeface="+mn-lt"/>
                  <a:ea typeface="+mn-ea"/>
                  <a:cs typeface="+mn-cs"/>
                  <a:sym typeface="DM Sans Regular"/>
                </a:defRPr>
              </a:lvl1pPr>
            </a:lstStyle>
            <a:p>
              <a:pPr algn="ctr"/>
              <a:r>
                <a:rPr sz="1400">
                  <a:solidFill>
                    <a:schemeClr val="bg1"/>
                  </a:solidFill>
                  <a:latin typeface="Montserrat ExtraBold" panose="00000900000000000000" pitchFamily="2" charset="0"/>
                </a:rPr>
                <a:t>Release</a:t>
              </a:r>
            </a:p>
          </p:txBody>
        </p:sp>
        <p:sp>
          <p:nvSpPr>
            <p:cNvPr id="169" name="Venn diagram">
              <a:extLst>
                <a:ext uri="{FF2B5EF4-FFF2-40B4-BE49-F238E27FC236}">
                  <a16:creationId xmlns:a16="http://schemas.microsoft.com/office/drawing/2014/main" id="{29378F02-D19A-487C-9E46-619830BC48AF}"/>
                </a:ext>
              </a:extLst>
            </p:cNvPr>
            <p:cNvSpPr txBox="1"/>
            <p:nvPr/>
          </p:nvSpPr>
          <p:spPr>
            <a:xfrm>
              <a:off x="2530162" y="2283847"/>
              <a:ext cx="93399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solidFill>
                    <a:srgbClr val="000000"/>
                  </a:solidFill>
                </a:defRPr>
              </a:lvl1pPr>
            </a:lstStyle>
            <a:p>
              <a:pPr algn="ctr"/>
              <a:r>
                <a:rPr sz="2400">
                  <a:solidFill>
                    <a:schemeClr val="tx1"/>
                  </a:solidFill>
                  <a:latin typeface="Montserrat ExtraBold" panose="00000900000000000000" pitchFamily="2" charset="0"/>
                </a:rPr>
                <a:t>Dev</a:t>
              </a:r>
            </a:p>
          </p:txBody>
        </p:sp>
        <p:sp>
          <p:nvSpPr>
            <p:cNvPr id="170" name="Venn diagram">
              <a:extLst>
                <a:ext uri="{FF2B5EF4-FFF2-40B4-BE49-F238E27FC236}">
                  <a16:creationId xmlns:a16="http://schemas.microsoft.com/office/drawing/2014/main" id="{C506AB63-ECA7-486C-A716-60CF58124264}"/>
                </a:ext>
              </a:extLst>
            </p:cNvPr>
            <p:cNvSpPr txBox="1"/>
            <p:nvPr/>
          </p:nvSpPr>
          <p:spPr>
            <a:xfrm>
              <a:off x="5548004" y="2289272"/>
              <a:ext cx="93399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solidFill>
                    <a:srgbClr val="000000"/>
                  </a:solidFill>
                </a:defRPr>
              </a:lvl1pPr>
            </a:lstStyle>
            <a:p>
              <a:pPr algn="ctr"/>
              <a:r>
                <a:rPr sz="2400">
                  <a:solidFill>
                    <a:schemeClr val="tx1"/>
                  </a:solidFill>
                  <a:latin typeface="Montserrat ExtraBold" panose="00000900000000000000" pitchFamily="2" charset="0"/>
                </a:rPr>
                <a:t>Ops</a:t>
              </a:r>
            </a:p>
          </p:txBody>
        </p:sp>
        <p:sp>
          <p:nvSpPr>
            <p:cNvPr id="171" name="Source Code…">
              <a:extLst>
                <a:ext uri="{FF2B5EF4-FFF2-40B4-BE49-F238E27FC236}">
                  <a16:creationId xmlns:a16="http://schemas.microsoft.com/office/drawing/2014/main" id="{A2D507BE-4D46-45F6-9F6D-6C2CB307A2C9}"/>
                </a:ext>
              </a:extLst>
            </p:cNvPr>
            <p:cNvSpPr txBox="1"/>
            <p:nvPr/>
          </p:nvSpPr>
          <p:spPr>
            <a:xfrm>
              <a:off x="2370650" y="230404"/>
              <a:ext cx="121379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Source Code</a:t>
              </a:r>
            </a:p>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Version Control</a:t>
              </a:r>
            </a:p>
          </p:txBody>
        </p:sp>
        <p:sp>
          <p:nvSpPr>
            <p:cNvPr id="172" name="Infrastructure as Code…">
              <a:extLst>
                <a:ext uri="{FF2B5EF4-FFF2-40B4-BE49-F238E27FC236}">
                  <a16:creationId xmlns:a16="http://schemas.microsoft.com/office/drawing/2014/main" id="{816E8B69-F6D7-4FB3-9253-44F138F8504D}"/>
                </a:ext>
              </a:extLst>
            </p:cNvPr>
            <p:cNvSpPr txBox="1"/>
            <p:nvPr/>
          </p:nvSpPr>
          <p:spPr>
            <a:xfrm>
              <a:off x="4727520" y="220556"/>
              <a:ext cx="2500668"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Infrastructure as Code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Provisioning</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Configuration Management</a:t>
              </a:r>
            </a:p>
          </p:txBody>
        </p:sp>
        <p:sp>
          <p:nvSpPr>
            <p:cNvPr id="173" name="Virtualisation…">
              <a:extLst>
                <a:ext uri="{FF2B5EF4-FFF2-40B4-BE49-F238E27FC236}">
                  <a16:creationId xmlns:a16="http://schemas.microsoft.com/office/drawing/2014/main" id="{2167818C-0799-4F41-8306-627F45F6E16E}"/>
                </a:ext>
              </a:extLst>
            </p:cNvPr>
            <p:cNvSpPr txBox="1"/>
            <p:nvPr/>
          </p:nvSpPr>
          <p:spPr>
            <a:xfrm>
              <a:off x="7538900" y="2242045"/>
              <a:ext cx="156881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Virtualization</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Containerization</a:t>
              </a:r>
            </a:p>
          </p:txBody>
        </p:sp>
        <p:sp>
          <p:nvSpPr>
            <p:cNvPr id="174" name="Visualisations…">
              <a:extLst>
                <a:ext uri="{FF2B5EF4-FFF2-40B4-BE49-F238E27FC236}">
                  <a16:creationId xmlns:a16="http://schemas.microsoft.com/office/drawing/2014/main" id="{5F58388C-1EAC-482A-B5CA-80105AE200AD}"/>
                </a:ext>
              </a:extLst>
            </p:cNvPr>
            <p:cNvSpPr txBox="1"/>
            <p:nvPr/>
          </p:nvSpPr>
          <p:spPr>
            <a:xfrm>
              <a:off x="5345865" y="4127622"/>
              <a:ext cx="136202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Visualisations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Logging</a:t>
              </a:r>
            </a:p>
          </p:txBody>
        </p:sp>
        <p:sp>
          <p:nvSpPr>
            <p:cNvPr id="175" name="Quality Control">
              <a:extLst>
                <a:ext uri="{FF2B5EF4-FFF2-40B4-BE49-F238E27FC236}">
                  <a16:creationId xmlns:a16="http://schemas.microsoft.com/office/drawing/2014/main" id="{5AC0778F-CDA3-436A-B3C2-3F86B5F25327}"/>
                </a:ext>
              </a:extLst>
            </p:cNvPr>
            <p:cNvSpPr txBox="1"/>
            <p:nvPr/>
          </p:nvSpPr>
          <p:spPr>
            <a:xfrm>
              <a:off x="2348350" y="4295118"/>
              <a:ext cx="1258396"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pPr algn="ctr"/>
              <a:r>
                <a:rPr sz="1200">
                  <a:solidFill>
                    <a:schemeClr val="tx2"/>
                  </a:solidFill>
                  <a:latin typeface="Montserrat ExtraBold" panose="00000900000000000000" pitchFamily="2" charset="0"/>
                </a:rPr>
                <a:t>Quality Control</a:t>
              </a:r>
            </a:p>
          </p:txBody>
        </p:sp>
        <p:sp>
          <p:nvSpPr>
            <p:cNvPr id="176" name="Continuous Integration/ Continuous Delivery or Deployment (CI/CD)">
              <a:extLst>
                <a:ext uri="{FF2B5EF4-FFF2-40B4-BE49-F238E27FC236}">
                  <a16:creationId xmlns:a16="http://schemas.microsoft.com/office/drawing/2014/main" id="{87EF7A30-169E-4638-A3AD-7B1E83306994}"/>
                </a:ext>
              </a:extLst>
            </p:cNvPr>
            <p:cNvSpPr txBox="1"/>
            <p:nvPr/>
          </p:nvSpPr>
          <p:spPr>
            <a:xfrm>
              <a:off x="3716710" y="3675873"/>
              <a:ext cx="156718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lvl1pPr>
            </a:lstStyle>
            <a:p>
              <a:pPr algn="ctr"/>
              <a:r>
                <a:rPr sz="1200">
                  <a:solidFill>
                    <a:schemeClr val="tx2"/>
                  </a:solidFill>
                  <a:latin typeface="Montserrat ExtraBold" panose="00000900000000000000" pitchFamily="2" charset="0"/>
                </a:rPr>
                <a:t>Continuous Integration/ Continuous Delivery or Deployment (CI/CD)</a:t>
              </a:r>
            </a:p>
          </p:txBody>
        </p:sp>
        <p:sp>
          <p:nvSpPr>
            <p:cNvPr id="177" name="Development…">
              <a:extLst>
                <a:ext uri="{FF2B5EF4-FFF2-40B4-BE49-F238E27FC236}">
                  <a16:creationId xmlns:a16="http://schemas.microsoft.com/office/drawing/2014/main" id="{0E284CAF-A1A1-4D12-B623-FB8E83601BC1}"/>
                </a:ext>
              </a:extLst>
            </p:cNvPr>
            <p:cNvSpPr txBox="1"/>
            <p:nvPr/>
          </p:nvSpPr>
          <p:spPr>
            <a:xfrm>
              <a:off x="67704" y="2242045"/>
              <a:ext cx="124970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Development</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535353"/>
                  </a:solidFill>
                  <a:latin typeface="+mn-lt"/>
                  <a:ea typeface="+mn-ea"/>
                  <a:cs typeface="+mn-cs"/>
                  <a:sym typeface="DM Sans Regular"/>
                </a:defRPr>
              </a:pPr>
              <a:r>
                <a:rPr sz="1200">
                  <a:solidFill>
                    <a:schemeClr val="tx2"/>
                  </a:solidFill>
                  <a:latin typeface="Montserrat ExtraBold" panose="00000900000000000000" pitchFamily="2" charset="0"/>
                </a:rPr>
                <a:t>Automation</a:t>
              </a:r>
            </a:p>
          </p:txBody>
        </p:sp>
        <p:sp>
          <p:nvSpPr>
            <p:cNvPr id="178" name="Line">
              <a:extLst>
                <a:ext uri="{FF2B5EF4-FFF2-40B4-BE49-F238E27FC236}">
                  <a16:creationId xmlns:a16="http://schemas.microsoft.com/office/drawing/2014/main" id="{A9DBF7EC-9AD3-4415-BC3C-B99BECCFE70F}"/>
                </a:ext>
              </a:extLst>
            </p:cNvPr>
            <p:cNvSpPr/>
            <p:nvPr/>
          </p:nvSpPr>
          <p:spPr>
            <a:xfrm>
              <a:off x="4502003" y="2949319"/>
              <a:ext cx="0" cy="1042314"/>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79" name="Line">
              <a:extLst>
                <a:ext uri="{FF2B5EF4-FFF2-40B4-BE49-F238E27FC236}">
                  <a16:creationId xmlns:a16="http://schemas.microsoft.com/office/drawing/2014/main" id="{A97C31B9-60FE-4546-B5B1-D209C7A4E0AE}"/>
                </a:ext>
              </a:extLst>
            </p:cNvPr>
            <p:cNvSpPr/>
            <p:nvPr/>
          </p:nvSpPr>
          <p:spPr>
            <a:xfrm>
              <a:off x="6026878" y="3959111"/>
              <a:ext cx="0" cy="205577"/>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0" name="Line">
              <a:extLst>
                <a:ext uri="{FF2B5EF4-FFF2-40B4-BE49-F238E27FC236}">
                  <a16:creationId xmlns:a16="http://schemas.microsoft.com/office/drawing/2014/main" id="{B1142459-828A-467A-9182-2ED448EDA33C}"/>
                </a:ext>
              </a:extLst>
            </p:cNvPr>
            <p:cNvSpPr/>
            <p:nvPr/>
          </p:nvSpPr>
          <p:spPr>
            <a:xfrm>
              <a:off x="2977547" y="3992106"/>
              <a:ext cx="0" cy="325689"/>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1" name="Line">
              <a:extLst>
                <a:ext uri="{FF2B5EF4-FFF2-40B4-BE49-F238E27FC236}">
                  <a16:creationId xmlns:a16="http://schemas.microsoft.com/office/drawing/2014/main" id="{E6029F67-A6AB-4E88-8C3B-B938457A03B3}"/>
                </a:ext>
              </a:extLst>
            </p:cNvPr>
            <p:cNvSpPr/>
            <p:nvPr/>
          </p:nvSpPr>
          <p:spPr>
            <a:xfrm flipH="1">
              <a:off x="1374234" y="2481516"/>
              <a:ext cx="248654" cy="0"/>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2" name="Line">
              <a:extLst>
                <a:ext uri="{FF2B5EF4-FFF2-40B4-BE49-F238E27FC236}">
                  <a16:creationId xmlns:a16="http://schemas.microsoft.com/office/drawing/2014/main" id="{C84F08AB-1327-4834-9A7C-3F6DCB0DB26E}"/>
                </a:ext>
              </a:extLst>
            </p:cNvPr>
            <p:cNvSpPr/>
            <p:nvPr/>
          </p:nvSpPr>
          <p:spPr>
            <a:xfrm flipH="1">
              <a:off x="7374845" y="2481516"/>
              <a:ext cx="248654" cy="0"/>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3" name="Line">
              <a:extLst>
                <a:ext uri="{FF2B5EF4-FFF2-40B4-BE49-F238E27FC236}">
                  <a16:creationId xmlns:a16="http://schemas.microsoft.com/office/drawing/2014/main" id="{3F43B98E-0F75-4A6D-801B-DB400CB34811}"/>
                </a:ext>
              </a:extLst>
            </p:cNvPr>
            <p:cNvSpPr/>
            <p:nvPr/>
          </p:nvSpPr>
          <p:spPr>
            <a:xfrm>
              <a:off x="2972436" y="822393"/>
              <a:ext cx="0" cy="180418"/>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sp>
          <p:nvSpPr>
            <p:cNvPr id="184" name="Line">
              <a:extLst>
                <a:ext uri="{FF2B5EF4-FFF2-40B4-BE49-F238E27FC236}">
                  <a16:creationId xmlns:a16="http://schemas.microsoft.com/office/drawing/2014/main" id="{BB18F47C-AD81-4E18-BF73-7EBE802193D2}"/>
                </a:ext>
              </a:extLst>
            </p:cNvPr>
            <p:cNvSpPr/>
            <p:nvPr/>
          </p:nvSpPr>
          <p:spPr>
            <a:xfrm>
              <a:off x="5982546" y="822393"/>
              <a:ext cx="0" cy="180418"/>
            </a:xfrm>
            <a:prstGeom prst="line">
              <a:avLst/>
            </a:prstGeom>
            <a:ln w="25400">
              <a:solidFill>
                <a:srgbClr val="A7A7A7"/>
              </a:solidFill>
              <a:custDash>
                <a:ds d="200000" sp="200000"/>
              </a:custDash>
              <a:miter lim="400000"/>
            </a:ln>
          </p:spPr>
          <p:txBody>
            <a:bodyPr lIns="45718" tIns="45718" rIns="45718" bIns="45718"/>
            <a:lstStyle/>
            <a:p>
              <a:pPr algn="ctr"/>
              <a:endParaRPr>
                <a:latin typeface="Montserrat ExtraBold" panose="00000900000000000000" pitchFamily="2" charset="0"/>
              </a:endParaRPr>
            </a:p>
          </p:txBody>
        </p:sp>
      </p:grpSp>
    </p:spTree>
    <p:extLst>
      <p:ext uri="{BB962C8B-B14F-4D97-AF65-F5344CB8AC3E}">
        <p14:creationId xmlns:p14="http://schemas.microsoft.com/office/powerpoint/2010/main" val="24279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ontserrat ExtraBold" panose="00000900000000000000" pitchFamily="2" charset="0"/>
              </a:rPr>
              <a:t>Projects</a:t>
            </a:r>
            <a:endParaRPr>
              <a:latin typeface="Montserrat ExtraBold" panose="00000900000000000000" pitchFamily="2" charset="0"/>
            </a:endParaRPr>
          </a:p>
        </p:txBody>
      </p:sp>
      <p:sp>
        <p:nvSpPr>
          <p:cNvPr id="299" name="Google Shape;299;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ExtraBold" panose="00000900000000000000" pitchFamily="2" charset="0"/>
              </a:rPr>
              <a:t>2</a:t>
            </a:r>
            <a:endParaRPr sz="4800" b="1">
              <a:latin typeface="Montserrat ExtraBold" panose="00000900000000000000" pitchFamily="2" charset="0"/>
            </a:endParaRPr>
          </a:p>
        </p:txBody>
      </p:sp>
      <p:sp>
        <p:nvSpPr>
          <p:cNvPr id="300" name="Google Shape;300;p30"/>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Projects in a Nutshell</a:t>
            </a:r>
            <a:endParaRPr/>
          </a:p>
        </p:txBody>
      </p:sp>
      <p:grpSp>
        <p:nvGrpSpPr>
          <p:cNvPr id="301" name="Google Shape;301;p30"/>
          <p:cNvGrpSpPr/>
          <p:nvPr/>
        </p:nvGrpSpPr>
        <p:grpSpPr>
          <a:xfrm flipH="1">
            <a:off x="1007489" y="540211"/>
            <a:ext cx="1889267" cy="4008760"/>
            <a:chOff x="2319665" y="540000"/>
            <a:chExt cx="1892295" cy="4015184"/>
          </a:xfrm>
        </p:grpSpPr>
        <p:sp>
          <p:nvSpPr>
            <p:cNvPr id="302" name="Google Shape;302;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3194661" y="748986"/>
              <a:ext cx="212047" cy="132546"/>
              <a:chOff x="3194661" y="748986"/>
              <a:chExt cx="212047" cy="132546"/>
            </a:xfrm>
          </p:grpSpPr>
          <p:sp>
            <p:nvSpPr>
              <p:cNvPr id="315" name="Google Shape;315;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213;p50">
            <a:extLst>
              <a:ext uri="{FF2B5EF4-FFF2-40B4-BE49-F238E27FC236}">
                <a16:creationId xmlns:a16="http://schemas.microsoft.com/office/drawing/2014/main" id="{4F06DAAA-5589-4CCE-9C7D-9F0E4806331E}"/>
              </a:ext>
            </a:extLst>
          </p:cNvPr>
          <p:cNvGrpSpPr/>
          <p:nvPr/>
        </p:nvGrpSpPr>
        <p:grpSpPr>
          <a:xfrm>
            <a:off x="5170005" y="679848"/>
            <a:ext cx="2590875" cy="3886687"/>
            <a:chOff x="5978361" y="1285680"/>
            <a:chExt cx="2271764" cy="3242729"/>
          </a:xfrm>
        </p:grpSpPr>
        <p:grpSp>
          <p:nvGrpSpPr>
            <p:cNvPr id="185" name="Google Shape;1215;p50">
              <a:extLst>
                <a:ext uri="{FF2B5EF4-FFF2-40B4-BE49-F238E27FC236}">
                  <a16:creationId xmlns:a16="http://schemas.microsoft.com/office/drawing/2014/main" id="{EB27D587-48A2-47B1-93E3-E0D06BFEBE4A}"/>
                </a:ext>
              </a:extLst>
            </p:cNvPr>
            <p:cNvGrpSpPr/>
            <p:nvPr/>
          </p:nvGrpSpPr>
          <p:grpSpPr>
            <a:xfrm>
              <a:off x="7148475" y="1411383"/>
              <a:ext cx="1101650" cy="3117026"/>
              <a:chOff x="7148475" y="1411383"/>
              <a:chExt cx="1101650" cy="3117026"/>
            </a:xfrm>
          </p:grpSpPr>
          <p:sp>
            <p:nvSpPr>
              <p:cNvPr id="214" name="Google Shape;1216;p50">
                <a:extLst>
                  <a:ext uri="{FF2B5EF4-FFF2-40B4-BE49-F238E27FC236}">
                    <a16:creationId xmlns:a16="http://schemas.microsoft.com/office/drawing/2014/main" id="{C0D22C59-A808-4B0F-AF91-DC1B239071C3}"/>
                  </a:ext>
                </a:extLst>
              </p:cNvPr>
              <p:cNvSpPr/>
              <p:nvPr/>
            </p:nvSpPr>
            <p:spPr>
              <a:xfrm>
                <a:off x="7236875" y="2107463"/>
                <a:ext cx="62575" cy="151644"/>
              </a:xfrm>
              <a:custGeom>
                <a:avLst/>
                <a:gdLst/>
                <a:ahLst/>
                <a:cxnLst/>
                <a:rect l="l" t="t" r="r" b="b"/>
                <a:pathLst>
                  <a:path w="2503" h="6206" extrusionOk="0">
                    <a:moveTo>
                      <a:pt x="568" y="1"/>
                    </a:moveTo>
                    <a:cubicBezTo>
                      <a:pt x="234" y="1"/>
                      <a:pt x="1" y="334"/>
                      <a:pt x="101" y="634"/>
                    </a:cubicBezTo>
                    <a:lnTo>
                      <a:pt x="1835" y="6205"/>
                    </a:lnTo>
                    <a:lnTo>
                      <a:pt x="2502" y="6205"/>
                    </a:lnTo>
                    <a:lnTo>
                      <a:pt x="6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17;p50">
                <a:extLst>
                  <a:ext uri="{FF2B5EF4-FFF2-40B4-BE49-F238E27FC236}">
                    <a16:creationId xmlns:a16="http://schemas.microsoft.com/office/drawing/2014/main" id="{4931FFF2-CAA3-4E83-A9AC-B098AE26A617}"/>
                  </a:ext>
                </a:extLst>
              </p:cNvPr>
              <p:cNvSpPr/>
              <p:nvPr/>
            </p:nvSpPr>
            <p:spPr>
              <a:xfrm>
                <a:off x="7148475" y="2144971"/>
                <a:ext cx="107600" cy="261650"/>
              </a:xfrm>
              <a:custGeom>
                <a:avLst/>
                <a:gdLst/>
                <a:ahLst/>
                <a:cxnLst/>
                <a:rect l="l" t="t" r="r" b="b"/>
                <a:pathLst>
                  <a:path w="4304" h="10708" extrusionOk="0">
                    <a:moveTo>
                      <a:pt x="1002" y="0"/>
                    </a:moveTo>
                    <a:cubicBezTo>
                      <a:pt x="434" y="0"/>
                      <a:pt x="1" y="567"/>
                      <a:pt x="168" y="1134"/>
                    </a:cubicBezTo>
                    <a:lnTo>
                      <a:pt x="2903" y="10074"/>
                    </a:lnTo>
                    <a:cubicBezTo>
                      <a:pt x="3036" y="10441"/>
                      <a:pt x="3370" y="10708"/>
                      <a:pt x="3737" y="10708"/>
                    </a:cubicBezTo>
                    <a:lnTo>
                      <a:pt x="4304" y="10708"/>
                    </a:lnTo>
                    <a:lnTo>
                      <a:pt x="10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18;p50">
                <a:extLst>
                  <a:ext uri="{FF2B5EF4-FFF2-40B4-BE49-F238E27FC236}">
                    <a16:creationId xmlns:a16="http://schemas.microsoft.com/office/drawing/2014/main" id="{63904FEE-835E-4BA3-BE39-189E924D65E0}"/>
                  </a:ext>
                </a:extLst>
              </p:cNvPr>
              <p:cNvSpPr/>
              <p:nvPr/>
            </p:nvSpPr>
            <p:spPr>
              <a:xfrm>
                <a:off x="7172675" y="1970896"/>
                <a:ext cx="481200" cy="435725"/>
              </a:xfrm>
              <a:custGeom>
                <a:avLst/>
                <a:gdLst/>
                <a:ahLst/>
                <a:cxnLst/>
                <a:rect l="l" t="t" r="r" b="b"/>
                <a:pathLst>
                  <a:path w="19248" h="17832" extrusionOk="0">
                    <a:moveTo>
                      <a:pt x="3831" y="0"/>
                    </a:moveTo>
                    <a:cubicBezTo>
                      <a:pt x="3694" y="0"/>
                      <a:pt x="3556" y="125"/>
                      <a:pt x="3636" y="286"/>
                    </a:cubicBezTo>
                    <a:lnTo>
                      <a:pt x="5271" y="5590"/>
                    </a:lnTo>
                    <a:lnTo>
                      <a:pt x="3169" y="5590"/>
                    </a:lnTo>
                    <a:lnTo>
                      <a:pt x="3636" y="7091"/>
                    </a:lnTo>
                    <a:lnTo>
                      <a:pt x="0" y="7091"/>
                    </a:lnTo>
                    <a:lnTo>
                      <a:pt x="3336" y="17832"/>
                    </a:lnTo>
                    <a:lnTo>
                      <a:pt x="19247" y="17832"/>
                    </a:lnTo>
                    <a:lnTo>
                      <a:pt x="15945" y="7091"/>
                    </a:lnTo>
                    <a:lnTo>
                      <a:pt x="12843" y="7091"/>
                    </a:lnTo>
                    <a:lnTo>
                      <a:pt x="12376" y="5590"/>
                    </a:lnTo>
                    <a:lnTo>
                      <a:pt x="10107" y="5590"/>
                    </a:lnTo>
                    <a:lnTo>
                      <a:pt x="9273" y="2921"/>
                    </a:lnTo>
                    <a:cubicBezTo>
                      <a:pt x="9246" y="2811"/>
                      <a:pt x="9172" y="2746"/>
                      <a:pt x="9072" y="2746"/>
                    </a:cubicBezTo>
                    <a:cubicBezTo>
                      <a:pt x="9051" y="2746"/>
                      <a:pt x="9030" y="2749"/>
                      <a:pt x="9007" y="2754"/>
                    </a:cubicBezTo>
                    <a:cubicBezTo>
                      <a:pt x="8907" y="2788"/>
                      <a:pt x="8840" y="2921"/>
                      <a:pt x="8873" y="3021"/>
                    </a:cubicBezTo>
                    <a:lnTo>
                      <a:pt x="9674" y="5590"/>
                    </a:lnTo>
                    <a:lnTo>
                      <a:pt x="5704" y="5590"/>
                    </a:lnTo>
                    <a:lnTo>
                      <a:pt x="4036" y="186"/>
                    </a:lnTo>
                    <a:cubicBezTo>
                      <a:pt x="4010" y="54"/>
                      <a:pt x="3921" y="0"/>
                      <a:pt x="3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19;p50">
                <a:extLst>
                  <a:ext uri="{FF2B5EF4-FFF2-40B4-BE49-F238E27FC236}">
                    <a16:creationId xmlns:a16="http://schemas.microsoft.com/office/drawing/2014/main" id="{2541686F-B352-4EA9-96DD-005FC9DA785F}"/>
                  </a:ext>
                </a:extLst>
              </p:cNvPr>
              <p:cNvSpPr/>
              <p:nvPr/>
            </p:nvSpPr>
            <p:spPr>
              <a:xfrm>
                <a:off x="7172675" y="1970896"/>
                <a:ext cx="481200" cy="435725"/>
              </a:xfrm>
              <a:custGeom>
                <a:avLst/>
                <a:gdLst/>
                <a:ahLst/>
                <a:cxnLst/>
                <a:rect l="l" t="t" r="r" b="b"/>
                <a:pathLst>
                  <a:path w="19248" h="17832" extrusionOk="0">
                    <a:moveTo>
                      <a:pt x="3831" y="0"/>
                    </a:moveTo>
                    <a:cubicBezTo>
                      <a:pt x="3694" y="0"/>
                      <a:pt x="3556" y="125"/>
                      <a:pt x="3636" y="286"/>
                    </a:cubicBezTo>
                    <a:lnTo>
                      <a:pt x="5271" y="5590"/>
                    </a:lnTo>
                    <a:lnTo>
                      <a:pt x="3169" y="5590"/>
                    </a:lnTo>
                    <a:lnTo>
                      <a:pt x="3636" y="7091"/>
                    </a:lnTo>
                    <a:lnTo>
                      <a:pt x="0" y="7091"/>
                    </a:lnTo>
                    <a:lnTo>
                      <a:pt x="3336" y="17832"/>
                    </a:lnTo>
                    <a:lnTo>
                      <a:pt x="19247" y="17832"/>
                    </a:lnTo>
                    <a:lnTo>
                      <a:pt x="15945" y="7091"/>
                    </a:lnTo>
                    <a:lnTo>
                      <a:pt x="12843" y="7091"/>
                    </a:lnTo>
                    <a:lnTo>
                      <a:pt x="12376" y="5590"/>
                    </a:lnTo>
                    <a:lnTo>
                      <a:pt x="10107" y="5590"/>
                    </a:lnTo>
                    <a:lnTo>
                      <a:pt x="9273" y="2921"/>
                    </a:lnTo>
                    <a:cubicBezTo>
                      <a:pt x="9246" y="2811"/>
                      <a:pt x="9172" y="2746"/>
                      <a:pt x="9072" y="2746"/>
                    </a:cubicBezTo>
                    <a:cubicBezTo>
                      <a:pt x="9051" y="2746"/>
                      <a:pt x="9030" y="2749"/>
                      <a:pt x="9007" y="2754"/>
                    </a:cubicBezTo>
                    <a:cubicBezTo>
                      <a:pt x="8907" y="2788"/>
                      <a:pt x="8840" y="2921"/>
                      <a:pt x="8873" y="3021"/>
                    </a:cubicBezTo>
                    <a:lnTo>
                      <a:pt x="9674" y="5590"/>
                    </a:lnTo>
                    <a:lnTo>
                      <a:pt x="5704" y="5590"/>
                    </a:lnTo>
                    <a:lnTo>
                      <a:pt x="4036" y="186"/>
                    </a:lnTo>
                    <a:cubicBezTo>
                      <a:pt x="4010" y="54"/>
                      <a:pt x="3921" y="0"/>
                      <a:pt x="3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20;p50">
                <a:extLst>
                  <a:ext uri="{FF2B5EF4-FFF2-40B4-BE49-F238E27FC236}">
                    <a16:creationId xmlns:a16="http://schemas.microsoft.com/office/drawing/2014/main" id="{A6A53512-6BB1-4592-946E-E8546874DB86}"/>
                  </a:ext>
                </a:extLst>
              </p:cNvPr>
              <p:cNvSpPr/>
              <p:nvPr/>
            </p:nvSpPr>
            <p:spPr>
              <a:xfrm>
                <a:off x="7812300" y="1952594"/>
                <a:ext cx="242700" cy="467881"/>
              </a:xfrm>
              <a:custGeom>
                <a:avLst/>
                <a:gdLst/>
                <a:ahLst/>
                <a:cxnLst/>
                <a:rect l="l" t="t" r="r" b="b"/>
                <a:pathLst>
                  <a:path w="9708" h="19148" extrusionOk="0">
                    <a:moveTo>
                      <a:pt x="3903" y="1"/>
                    </a:moveTo>
                    <a:lnTo>
                      <a:pt x="0" y="2469"/>
                    </a:lnTo>
                    <a:lnTo>
                      <a:pt x="1201" y="4537"/>
                    </a:lnTo>
                    <a:lnTo>
                      <a:pt x="2368" y="6672"/>
                    </a:lnTo>
                    <a:cubicBezTo>
                      <a:pt x="3136" y="8107"/>
                      <a:pt x="3870" y="9541"/>
                      <a:pt x="4570" y="11009"/>
                    </a:cubicBezTo>
                    <a:cubicBezTo>
                      <a:pt x="4904" y="11743"/>
                      <a:pt x="5204" y="12443"/>
                      <a:pt x="5504" y="13177"/>
                    </a:cubicBezTo>
                    <a:lnTo>
                      <a:pt x="5571" y="13310"/>
                    </a:lnTo>
                    <a:cubicBezTo>
                      <a:pt x="5571" y="13310"/>
                      <a:pt x="5571" y="13344"/>
                      <a:pt x="5571" y="13344"/>
                    </a:cubicBezTo>
                    <a:cubicBezTo>
                      <a:pt x="5571" y="13344"/>
                      <a:pt x="5604" y="13377"/>
                      <a:pt x="5604" y="13410"/>
                    </a:cubicBezTo>
                    <a:cubicBezTo>
                      <a:pt x="5637" y="13444"/>
                      <a:pt x="5637" y="13477"/>
                      <a:pt x="5671" y="13510"/>
                    </a:cubicBezTo>
                    <a:cubicBezTo>
                      <a:pt x="5671" y="13677"/>
                      <a:pt x="5671" y="13844"/>
                      <a:pt x="5604" y="13977"/>
                    </a:cubicBezTo>
                    <a:cubicBezTo>
                      <a:pt x="5371" y="14545"/>
                      <a:pt x="5037" y="15078"/>
                      <a:pt x="4603" y="15512"/>
                    </a:cubicBezTo>
                    <a:cubicBezTo>
                      <a:pt x="4103" y="16046"/>
                      <a:pt x="3536" y="16579"/>
                      <a:pt x="2969" y="17046"/>
                    </a:cubicBezTo>
                    <a:lnTo>
                      <a:pt x="3970" y="19148"/>
                    </a:lnTo>
                    <a:cubicBezTo>
                      <a:pt x="4403" y="19014"/>
                      <a:pt x="4870" y="18848"/>
                      <a:pt x="5304" y="18647"/>
                    </a:cubicBezTo>
                    <a:cubicBezTo>
                      <a:pt x="5738" y="18481"/>
                      <a:pt x="6138" y="18247"/>
                      <a:pt x="6538" y="18014"/>
                    </a:cubicBezTo>
                    <a:cubicBezTo>
                      <a:pt x="7472" y="17480"/>
                      <a:pt x="8306" y="16713"/>
                      <a:pt x="8906" y="15845"/>
                    </a:cubicBezTo>
                    <a:cubicBezTo>
                      <a:pt x="9273" y="15245"/>
                      <a:pt x="9540" y="14611"/>
                      <a:pt x="9640" y="13944"/>
                    </a:cubicBezTo>
                    <a:cubicBezTo>
                      <a:pt x="9707" y="13544"/>
                      <a:pt x="9707" y="13177"/>
                      <a:pt x="9674" y="12810"/>
                    </a:cubicBezTo>
                    <a:cubicBezTo>
                      <a:pt x="9640" y="12610"/>
                      <a:pt x="9607" y="12410"/>
                      <a:pt x="9574" y="12243"/>
                    </a:cubicBezTo>
                    <a:lnTo>
                      <a:pt x="9507" y="11976"/>
                    </a:lnTo>
                    <a:lnTo>
                      <a:pt x="9440" y="11809"/>
                    </a:lnTo>
                    <a:cubicBezTo>
                      <a:pt x="9173" y="10975"/>
                      <a:pt x="8906" y="10108"/>
                      <a:pt x="8573" y="9307"/>
                    </a:cubicBezTo>
                    <a:cubicBezTo>
                      <a:pt x="7939" y="7673"/>
                      <a:pt x="7239" y="6072"/>
                      <a:pt x="6438" y="4537"/>
                    </a:cubicBezTo>
                    <a:cubicBezTo>
                      <a:pt x="6071" y="3770"/>
                      <a:pt x="5671" y="3003"/>
                      <a:pt x="5237" y="2269"/>
                    </a:cubicBezTo>
                    <a:cubicBezTo>
                      <a:pt x="4804" y="1502"/>
                      <a:pt x="4403" y="768"/>
                      <a:pt x="3903" y="1"/>
                    </a:cubicBez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21;p50">
                <a:extLst>
                  <a:ext uri="{FF2B5EF4-FFF2-40B4-BE49-F238E27FC236}">
                    <a16:creationId xmlns:a16="http://schemas.microsoft.com/office/drawing/2014/main" id="{F12672A0-2472-4018-AEC8-18BA1D8AD059}"/>
                  </a:ext>
                </a:extLst>
              </p:cNvPr>
              <p:cNvSpPr/>
              <p:nvPr/>
            </p:nvSpPr>
            <p:spPr>
              <a:xfrm>
                <a:off x="7854825" y="2349541"/>
                <a:ext cx="68400" cy="87184"/>
              </a:xfrm>
              <a:custGeom>
                <a:avLst/>
                <a:gdLst/>
                <a:ahLst/>
                <a:cxnLst/>
                <a:rect l="l" t="t" r="r" b="b"/>
                <a:pathLst>
                  <a:path w="2736" h="3568" extrusionOk="0">
                    <a:moveTo>
                      <a:pt x="100" y="1"/>
                    </a:moveTo>
                    <a:lnTo>
                      <a:pt x="0" y="3537"/>
                    </a:lnTo>
                    <a:cubicBezTo>
                      <a:pt x="0" y="3537"/>
                      <a:pt x="197" y="3568"/>
                      <a:pt x="498" y="3568"/>
                    </a:cubicBezTo>
                    <a:cubicBezTo>
                      <a:pt x="1081" y="3568"/>
                      <a:pt x="2054" y="3451"/>
                      <a:pt x="2736" y="2769"/>
                    </a:cubicBezTo>
                    <a:lnTo>
                      <a:pt x="2302" y="601"/>
                    </a:lnTo>
                    <a:lnTo>
                      <a:pt x="100" y="1"/>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22;p50">
                <a:extLst>
                  <a:ext uri="{FF2B5EF4-FFF2-40B4-BE49-F238E27FC236}">
                    <a16:creationId xmlns:a16="http://schemas.microsoft.com/office/drawing/2014/main" id="{E7362DAC-129C-4F62-81CB-1A9F75E4F890}"/>
                  </a:ext>
                </a:extLst>
              </p:cNvPr>
              <p:cNvSpPr/>
              <p:nvPr/>
            </p:nvSpPr>
            <p:spPr>
              <a:xfrm>
                <a:off x="7779775" y="2335686"/>
                <a:ext cx="77575" cy="100281"/>
              </a:xfrm>
              <a:custGeom>
                <a:avLst/>
                <a:gdLst/>
                <a:ahLst/>
                <a:cxnLst/>
                <a:rect l="l" t="t" r="r" b="b"/>
                <a:pathLst>
                  <a:path w="3103" h="4104" extrusionOk="0">
                    <a:moveTo>
                      <a:pt x="0" y="1"/>
                    </a:moveTo>
                    <a:lnTo>
                      <a:pt x="501" y="3103"/>
                    </a:lnTo>
                    <a:lnTo>
                      <a:pt x="3002" y="4104"/>
                    </a:lnTo>
                    <a:lnTo>
                      <a:pt x="3102" y="568"/>
                    </a:lnTo>
                    <a:lnTo>
                      <a:pt x="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23;p50">
                <a:extLst>
                  <a:ext uri="{FF2B5EF4-FFF2-40B4-BE49-F238E27FC236}">
                    <a16:creationId xmlns:a16="http://schemas.microsoft.com/office/drawing/2014/main" id="{BE241D11-CEDD-4C8F-9A62-3B78D93FE202}"/>
                  </a:ext>
                </a:extLst>
              </p:cNvPr>
              <p:cNvSpPr/>
              <p:nvPr/>
            </p:nvSpPr>
            <p:spPr>
              <a:xfrm>
                <a:off x="7537100" y="1593057"/>
                <a:ext cx="17525" cy="21625"/>
              </a:xfrm>
              <a:custGeom>
                <a:avLst/>
                <a:gdLst/>
                <a:ahLst/>
                <a:cxnLst/>
                <a:rect l="l" t="t" r="r" b="b"/>
                <a:pathLst>
                  <a:path w="701" h="885" extrusionOk="0">
                    <a:moveTo>
                      <a:pt x="391" y="0"/>
                    </a:moveTo>
                    <a:cubicBezTo>
                      <a:pt x="240" y="0"/>
                      <a:pt x="97" y="160"/>
                      <a:pt x="67" y="405"/>
                    </a:cubicBezTo>
                    <a:cubicBezTo>
                      <a:pt x="0" y="638"/>
                      <a:pt x="100" y="838"/>
                      <a:pt x="267" y="872"/>
                    </a:cubicBezTo>
                    <a:cubicBezTo>
                      <a:pt x="289" y="880"/>
                      <a:pt x="311" y="885"/>
                      <a:pt x="333" y="885"/>
                    </a:cubicBezTo>
                    <a:cubicBezTo>
                      <a:pt x="476" y="885"/>
                      <a:pt x="605" y="707"/>
                      <a:pt x="634" y="505"/>
                    </a:cubicBezTo>
                    <a:cubicBezTo>
                      <a:pt x="701" y="271"/>
                      <a:pt x="601" y="38"/>
                      <a:pt x="434" y="4"/>
                    </a:cubicBezTo>
                    <a:cubicBezTo>
                      <a:pt x="420" y="1"/>
                      <a:pt x="406"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24;p50">
                <a:extLst>
                  <a:ext uri="{FF2B5EF4-FFF2-40B4-BE49-F238E27FC236}">
                    <a16:creationId xmlns:a16="http://schemas.microsoft.com/office/drawing/2014/main" id="{B7DD639D-05E2-4DA9-B0AD-4C757E2053D2}"/>
                  </a:ext>
                </a:extLst>
              </p:cNvPr>
              <p:cNvSpPr/>
              <p:nvPr/>
            </p:nvSpPr>
            <p:spPr>
              <a:xfrm>
                <a:off x="7508750" y="1615977"/>
                <a:ext cx="40050" cy="55541"/>
              </a:xfrm>
              <a:custGeom>
                <a:avLst/>
                <a:gdLst/>
                <a:ahLst/>
                <a:cxnLst/>
                <a:rect l="l" t="t" r="r" b="b"/>
                <a:pathLst>
                  <a:path w="1602" h="2273" extrusionOk="0">
                    <a:moveTo>
                      <a:pt x="1601" y="0"/>
                    </a:moveTo>
                    <a:lnTo>
                      <a:pt x="1601" y="0"/>
                    </a:lnTo>
                    <a:cubicBezTo>
                      <a:pt x="1134" y="667"/>
                      <a:pt x="634" y="1268"/>
                      <a:pt x="0" y="1835"/>
                    </a:cubicBezTo>
                    <a:cubicBezTo>
                      <a:pt x="275" y="2110"/>
                      <a:pt x="634" y="2273"/>
                      <a:pt x="1025" y="2273"/>
                    </a:cubicBezTo>
                    <a:cubicBezTo>
                      <a:pt x="1061" y="2273"/>
                      <a:pt x="1098" y="2271"/>
                      <a:pt x="1134" y="2269"/>
                    </a:cubicBezTo>
                    <a:lnTo>
                      <a:pt x="1601" y="0"/>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25;p50">
                <a:extLst>
                  <a:ext uri="{FF2B5EF4-FFF2-40B4-BE49-F238E27FC236}">
                    <a16:creationId xmlns:a16="http://schemas.microsoft.com/office/drawing/2014/main" id="{B5184AE5-5C1E-4DBF-8B6F-8E04A018BB37}"/>
                  </a:ext>
                </a:extLst>
              </p:cNvPr>
              <p:cNvSpPr/>
              <p:nvPr/>
            </p:nvSpPr>
            <p:spPr>
              <a:xfrm>
                <a:off x="7550425" y="1558824"/>
                <a:ext cx="35900" cy="18057"/>
              </a:xfrm>
              <a:custGeom>
                <a:avLst/>
                <a:gdLst/>
                <a:ahLst/>
                <a:cxnLst/>
                <a:rect l="l" t="t" r="r" b="b"/>
                <a:pathLst>
                  <a:path w="1436" h="739" extrusionOk="0">
                    <a:moveTo>
                      <a:pt x="251" y="0"/>
                    </a:moveTo>
                    <a:cubicBezTo>
                      <a:pt x="212" y="0"/>
                      <a:pt x="173" y="1"/>
                      <a:pt x="134" y="4"/>
                    </a:cubicBezTo>
                    <a:cubicBezTo>
                      <a:pt x="34" y="38"/>
                      <a:pt x="1" y="104"/>
                      <a:pt x="1" y="171"/>
                    </a:cubicBezTo>
                    <a:cubicBezTo>
                      <a:pt x="34" y="271"/>
                      <a:pt x="101" y="304"/>
                      <a:pt x="168" y="304"/>
                    </a:cubicBezTo>
                    <a:cubicBezTo>
                      <a:pt x="204" y="301"/>
                      <a:pt x="241" y="299"/>
                      <a:pt x="278" y="299"/>
                    </a:cubicBezTo>
                    <a:cubicBezTo>
                      <a:pt x="607" y="299"/>
                      <a:pt x="925" y="435"/>
                      <a:pt x="1135" y="705"/>
                    </a:cubicBezTo>
                    <a:cubicBezTo>
                      <a:pt x="1168" y="738"/>
                      <a:pt x="1235" y="738"/>
                      <a:pt x="1269" y="738"/>
                    </a:cubicBezTo>
                    <a:cubicBezTo>
                      <a:pt x="1302" y="738"/>
                      <a:pt x="1335" y="738"/>
                      <a:pt x="1369" y="705"/>
                    </a:cubicBezTo>
                    <a:cubicBezTo>
                      <a:pt x="1435" y="638"/>
                      <a:pt x="1435" y="538"/>
                      <a:pt x="1369" y="505"/>
                    </a:cubicBezTo>
                    <a:cubicBezTo>
                      <a:pt x="1093" y="168"/>
                      <a:pt x="67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26;p50">
                <a:extLst>
                  <a:ext uri="{FF2B5EF4-FFF2-40B4-BE49-F238E27FC236}">
                    <a16:creationId xmlns:a16="http://schemas.microsoft.com/office/drawing/2014/main" id="{9C001C00-85F3-499C-824A-A2A789324CA4}"/>
                  </a:ext>
                </a:extLst>
              </p:cNvPr>
              <p:cNvSpPr/>
              <p:nvPr/>
            </p:nvSpPr>
            <p:spPr>
              <a:xfrm>
                <a:off x="7508750" y="1688525"/>
                <a:ext cx="234350" cy="246989"/>
              </a:xfrm>
              <a:custGeom>
                <a:avLst/>
                <a:gdLst/>
                <a:ahLst/>
                <a:cxnLst/>
                <a:rect l="l" t="t" r="r" b="b"/>
                <a:pathLst>
                  <a:path w="9374" h="10108" extrusionOk="0">
                    <a:moveTo>
                      <a:pt x="8673" y="0"/>
                    </a:moveTo>
                    <a:lnTo>
                      <a:pt x="4403" y="3669"/>
                    </a:lnTo>
                    <a:cubicBezTo>
                      <a:pt x="4837" y="5404"/>
                      <a:pt x="4904" y="7239"/>
                      <a:pt x="2402" y="7839"/>
                    </a:cubicBezTo>
                    <a:cubicBezTo>
                      <a:pt x="2402" y="7839"/>
                      <a:pt x="0" y="10107"/>
                      <a:pt x="4603" y="10107"/>
                    </a:cubicBezTo>
                    <a:cubicBezTo>
                      <a:pt x="8773" y="10107"/>
                      <a:pt x="9373" y="7839"/>
                      <a:pt x="9373" y="7839"/>
                    </a:cubicBezTo>
                    <a:cubicBezTo>
                      <a:pt x="7806" y="6338"/>
                      <a:pt x="8239" y="2235"/>
                      <a:pt x="8673" y="0"/>
                    </a:cubicBez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27;p50">
                <a:extLst>
                  <a:ext uri="{FF2B5EF4-FFF2-40B4-BE49-F238E27FC236}">
                    <a16:creationId xmlns:a16="http://schemas.microsoft.com/office/drawing/2014/main" id="{A97855ED-4802-4CCA-A576-7868B1FA791C}"/>
                  </a:ext>
                </a:extLst>
              </p:cNvPr>
              <p:cNvSpPr/>
              <p:nvPr/>
            </p:nvSpPr>
            <p:spPr>
              <a:xfrm>
                <a:off x="7560450" y="1841757"/>
                <a:ext cx="222675" cy="52193"/>
              </a:xfrm>
              <a:custGeom>
                <a:avLst/>
                <a:gdLst/>
                <a:ahLst/>
                <a:cxnLst/>
                <a:rect l="l" t="t" r="r" b="b"/>
                <a:pathLst>
                  <a:path w="8907" h="2136" extrusionOk="0">
                    <a:moveTo>
                      <a:pt x="2663" y="1"/>
                    </a:moveTo>
                    <a:cubicBezTo>
                      <a:pt x="1689" y="1"/>
                      <a:pt x="830" y="56"/>
                      <a:pt x="334" y="200"/>
                    </a:cubicBezTo>
                    <a:cubicBezTo>
                      <a:pt x="834" y="1068"/>
                      <a:pt x="0" y="2135"/>
                      <a:pt x="0" y="2135"/>
                    </a:cubicBezTo>
                    <a:lnTo>
                      <a:pt x="8206" y="2002"/>
                    </a:lnTo>
                    <a:cubicBezTo>
                      <a:pt x="8540" y="1368"/>
                      <a:pt x="8907" y="667"/>
                      <a:pt x="8139" y="434"/>
                    </a:cubicBezTo>
                    <a:cubicBezTo>
                      <a:pt x="7564" y="273"/>
                      <a:pt x="4830" y="1"/>
                      <a:pt x="2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28;p50">
                <a:extLst>
                  <a:ext uri="{FF2B5EF4-FFF2-40B4-BE49-F238E27FC236}">
                    <a16:creationId xmlns:a16="http://schemas.microsoft.com/office/drawing/2014/main" id="{A3C1985A-8A1C-427E-9054-E0F63E52ECFE}"/>
                  </a:ext>
                </a:extLst>
              </p:cNvPr>
              <p:cNvSpPr/>
              <p:nvPr/>
            </p:nvSpPr>
            <p:spPr>
              <a:xfrm>
                <a:off x="8082475" y="4427371"/>
                <a:ext cx="42575" cy="17227"/>
              </a:xfrm>
              <a:custGeom>
                <a:avLst/>
                <a:gdLst/>
                <a:ahLst/>
                <a:cxnLst/>
                <a:rect l="l" t="t" r="r" b="b"/>
                <a:pathLst>
                  <a:path w="1703" h="705" extrusionOk="0">
                    <a:moveTo>
                      <a:pt x="575" y="152"/>
                    </a:moveTo>
                    <a:cubicBezTo>
                      <a:pt x="860" y="152"/>
                      <a:pt x="1159" y="216"/>
                      <a:pt x="1435" y="327"/>
                    </a:cubicBezTo>
                    <a:cubicBezTo>
                      <a:pt x="1125" y="446"/>
                      <a:pt x="731" y="548"/>
                      <a:pt x="469" y="548"/>
                    </a:cubicBezTo>
                    <a:cubicBezTo>
                      <a:pt x="365" y="548"/>
                      <a:pt x="282" y="532"/>
                      <a:pt x="234" y="494"/>
                    </a:cubicBezTo>
                    <a:cubicBezTo>
                      <a:pt x="201" y="494"/>
                      <a:pt x="168" y="427"/>
                      <a:pt x="201" y="293"/>
                    </a:cubicBezTo>
                    <a:cubicBezTo>
                      <a:pt x="201" y="260"/>
                      <a:pt x="268" y="193"/>
                      <a:pt x="301" y="193"/>
                    </a:cubicBezTo>
                    <a:cubicBezTo>
                      <a:pt x="334" y="160"/>
                      <a:pt x="368" y="160"/>
                      <a:pt x="401" y="160"/>
                    </a:cubicBezTo>
                    <a:cubicBezTo>
                      <a:pt x="458" y="154"/>
                      <a:pt x="517" y="152"/>
                      <a:pt x="575" y="152"/>
                    </a:cubicBezTo>
                    <a:close/>
                    <a:moveTo>
                      <a:pt x="565" y="1"/>
                    </a:moveTo>
                    <a:cubicBezTo>
                      <a:pt x="441" y="1"/>
                      <a:pt x="326" y="18"/>
                      <a:pt x="234" y="60"/>
                    </a:cubicBezTo>
                    <a:cubicBezTo>
                      <a:pt x="168" y="93"/>
                      <a:pt x="101" y="160"/>
                      <a:pt x="68" y="260"/>
                    </a:cubicBezTo>
                    <a:cubicBezTo>
                      <a:pt x="1" y="394"/>
                      <a:pt x="34" y="527"/>
                      <a:pt x="134" y="594"/>
                    </a:cubicBezTo>
                    <a:cubicBezTo>
                      <a:pt x="271" y="672"/>
                      <a:pt x="419" y="704"/>
                      <a:pt x="572" y="704"/>
                    </a:cubicBezTo>
                    <a:cubicBezTo>
                      <a:pt x="680" y="704"/>
                      <a:pt x="791" y="688"/>
                      <a:pt x="901" y="660"/>
                    </a:cubicBezTo>
                    <a:cubicBezTo>
                      <a:pt x="1168" y="594"/>
                      <a:pt x="1402" y="494"/>
                      <a:pt x="1669" y="394"/>
                    </a:cubicBezTo>
                    <a:cubicBezTo>
                      <a:pt x="1669" y="394"/>
                      <a:pt x="1702" y="360"/>
                      <a:pt x="1702" y="327"/>
                    </a:cubicBezTo>
                    <a:cubicBezTo>
                      <a:pt x="1702" y="293"/>
                      <a:pt x="1669" y="260"/>
                      <a:pt x="1635" y="260"/>
                    </a:cubicBezTo>
                    <a:cubicBezTo>
                      <a:pt x="1609" y="234"/>
                      <a:pt x="1024"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29;p50">
                <a:extLst>
                  <a:ext uri="{FF2B5EF4-FFF2-40B4-BE49-F238E27FC236}">
                    <a16:creationId xmlns:a16="http://schemas.microsoft.com/office/drawing/2014/main" id="{00AAB2CA-CB4C-46D0-B6EC-ECC090BAEEF9}"/>
                  </a:ext>
                </a:extLst>
              </p:cNvPr>
              <p:cNvSpPr/>
              <p:nvPr/>
            </p:nvSpPr>
            <p:spPr>
              <a:xfrm>
                <a:off x="8095000" y="4407090"/>
                <a:ext cx="30050" cy="29908"/>
              </a:xfrm>
              <a:custGeom>
                <a:avLst/>
                <a:gdLst/>
                <a:ahLst/>
                <a:cxnLst/>
                <a:rect l="l" t="t" r="r" b="b"/>
                <a:pathLst>
                  <a:path w="1202" h="1224" extrusionOk="0">
                    <a:moveTo>
                      <a:pt x="350" y="131"/>
                    </a:moveTo>
                    <a:cubicBezTo>
                      <a:pt x="375" y="131"/>
                      <a:pt x="400" y="139"/>
                      <a:pt x="434" y="156"/>
                    </a:cubicBezTo>
                    <a:cubicBezTo>
                      <a:pt x="701" y="390"/>
                      <a:pt x="901" y="690"/>
                      <a:pt x="1001" y="1023"/>
                    </a:cubicBezTo>
                    <a:cubicBezTo>
                      <a:pt x="634" y="857"/>
                      <a:pt x="167" y="456"/>
                      <a:pt x="167" y="256"/>
                    </a:cubicBezTo>
                    <a:cubicBezTo>
                      <a:pt x="167" y="223"/>
                      <a:pt x="134" y="189"/>
                      <a:pt x="234" y="156"/>
                    </a:cubicBezTo>
                    <a:lnTo>
                      <a:pt x="267" y="156"/>
                    </a:lnTo>
                    <a:cubicBezTo>
                      <a:pt x="300" y="139"/>
                      <a:pt x="325" y="131"/>
                      <a:pt x="350" y="131"/>
                    </a:cubicBezTo>
                    <a:close/>
                    <a:moveTo>
                      <a:pt x="325" y="1"/>
                    </a:moveTo>
                    <a:cubicBezTo>
                      <a:pt x="283" y="1"/>
                      <a:pt x="242" y="9"/>
                      <a:pt x="200" y="23"/>
                    </a:cubicBezTo>
                    <a:cubicBezTo>
                      <a:pt x="67" y="56"/>
                      <a:pt x="0" y="156"/>
                      <a:pt x="0" y="256"/>
                    </a:cubicBezTo>
                    <a:cubicBezTo>
                      <a:pt x="0" y="590"/>
                      <a:pt x="767" y="1123"/>
                      <a:pt x="1101" y="1224"/>
                    </a:cubicBezTo>
                    <a:lnTo>
                      <a:pt x="1201" y="1224"/>
                    </a:lnTo>
                    <a:cubicBezTo>
                      <a:pt x="1201" y="1190"/>
                      <a:pt x="1201" y="1157"/>
                      <a:pt x="1201" y="1157"/>
                    </a:cubicBezTo>
                    <a:cubicBezTo>
                      <a:pt x="1168" y="1090"/>
                      <a:pt x="934" y="256"/>
                      <a:pt x="501" y="56"/>
                    </a:cubicBezTo>
                    <a:cubicBezTo>
                      <a:pt x="442" y="17"/>
                      <a:pt x="383"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30;p50">
                <a:extLst>
                  <a:ext uri="{FF2B5EF4-FFF2-40B4-BE49-F238E27FC236}">
                    <a16:creationId xmlns:a16="http://schemas.microsoft.com/office/drawing/2014/main" id="{6595F4AE-B9A0-406D-A982-04525CD6BA58}"/>
                  </a:ext>
                </a:extLst>
              </p:cNvPr>
              <p:cNvSpPr/>
              <p:nvPr/>
            </p:nvSpPr>
            <p:spPr>
              <a:xfrm>
                <a:off x="7515400" y="4437340"/>
                <a:ext cx="49250" cy="18400"/>
              </a:xfrm>
              <a:custGeom>
                <a:avLst/>
                <a:gdLst/>
                <a:ahLst/>
                <a:cxnLst/>
                <a:rect l="l" t="t" r="r" b="b"/>
                <a:pathLst>
                  <a:path w="1970" h="753" extrusionOk="0">
                    <a:moveTo>
                      <a:pt x="468" y="152"/>
                    </a:moveTo>
                    <a:cubicBezTo>
                      <a:pt x="902" y="219"/>
                      <a:pt x="1302" y="352"/>
                      <a:pt x="1669" y="553"/>
                    </a:cubicBezTo>
                    <a:cubicBezTo>
                      <a:pt x="1461" y="577"/>
                      <a:pt x="1227" y="593"/>
                      <a:pt x="1007" y="593"/>
                    </a:cubicBezTo>
                    <a:cubicBezTo>
                      <a:pt x="625" y="593"/>
                      <a:pt x="286" y="546"/>
                      <a:pt x="201" y="419"/>
                    </a:cubicBezTo>
                    <a:cubicBezTo>
                      <a:pt x="168" y="386"/>
                      <a:pt x="134" y="352"/>
                      <a:pt x="201" y="252"/>
                    </a:cubicBezTo>
                    <a:cubicBezTo>
                      <a:pt x="234" y="219"/>
                      <a:pt x="268" y="152"/>
                      <a:pt x="335" y="152"/>
                    </a:cubicBezTo>
                    <a:close/>
                    <a:moveTo>
                      <a:pt x="458" y="0"/>
                    </a:moveTo>
                    <a:cubicBezTo>
                      <a:pt x="402" y="0"/>
                      <a:pt x="349" y="6"/>
                      <a:pt x="301" y="19"/>
                    </a:cubicBezTo>
                    <a:cubicBezTo>
                      <a:pt x="201" y="52"/>
                      <a:pt x="101" y="119"/>
                      <a:pt x="68" y="219"/>
                    </a:cubicBezTo>
                    <a:cubicBezTo>
                      <a:pt x="1" y="286"/>
                      <a:pt x="1" y="419"/>
                      <a:pt x="68" y="519"/>
                    </a:cubicBezTo>
                    <a:cubicBezTo>
                      <a:pt x="168" y="686"/>
                      <a:pt x="568" y="753"/>
                      <a:pt x="968" y="753"/>
                    </a:cubicBezTo>
                    <a:cubicBezTo>
                      <a:pt x="1269" y="753"/>
                      <a:pt x="1602" y="719"/>
                      <a:pt x="1902" y="653"/>
                    </a:cubicBezTo>
                    <a:cubicBezTo>
                      <a:pt x="1936" y="653"/>
                      <a:pt x="1936" y="653"/>
                      <a:pt x="1936" y="619"/>
                    </a:cubicBezTo>
                    <a:cubicBezTo>
                      <a:pt x="1969" y="586"/>
                      <a:pt x="1936" y="553"/>
                      <a:pt x="1902" y="519"/>
                    </a:cubicBezTo>
                    <a:cubicBezTo>
                      <a:pt x="1872" y="519"/>
                      <a:pt x="995"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31;p50">
                <a:extLst>
                  <a:ext uri="{FF2B5EF4-FFF2-40B4-BE49-F238E27FC236}">
                    <a16:creationId xmlns:a16="http://schemas.microsoft.com/office/drawing/2014/main" id="{12064B5D-2FAA-4413-9C0E-87FBF582B548}"/>
                  </a:ext>
                </a:extLst>
              </p:cNvPr>
              <p:cNvSpPr/>
              <p:nvPr/>
            </p:nvSpPr>
            <p:spPr>
              <a:xfrm>
                <a:off x="7534600" y="4419649"/>
                <a:ext cx="30050" cy="33647"/>
              </a:xfrm>
              <a:custGeom>
                <a:avLst/>
                <a:gdLst/>
                <a:ahLst/>
                <a:cxnLst/>
                <a:rect l="l" t="t" r="r" b="b"/>
                <a:pathLst>
                  <a:path w="1202" h="1377" extrusionOk="0">
                    <a:moveTo>
                      <a:pt x="367" y="142"/>
                    </a:moveTo>
                    <a:cubicBezTo>
                      <a:pt x="434" y="142"/>
                      <a:pt x="534" y="176"/>
                      <a:pt x="601" y="243"/>
                    </a:cubicBezTo>
                    <a:cubicBezTo>
                      <a:pt x="834" y="509"/>
                      <a:pt x="968" y="810"/>
                      <a:pt x="1001" y="1177"/>
                    </a:cubicBezTo>
                    <a:cubicBezTo>
                      <a:pt x="634" y="943"/>
                      <a:pt x="134" y="443"/>
                      <a:pt x="167" y="209"/>
                    </a:cubicBezTo>
                    <a:cubicBezTo>
                      <a:pt x="167" y="209"/>
                      <a:pt x="200" y="142"/>
                      <a:pt x="334" y="142"/>
                    </a:cubicBezTo>
                    <a:close/>
                    <a:moveTo>
                      <a:pt x="386" y="0"/>
                    </a:moveTo>
                    <a:cubicBezTo>
                      <a:pt x="358" y="0"/>
                      <a:pt x="330" y="3"/>
                      <a:pt x="300" y="9"/>
                    </a:cubicBezTo>
                    <a:cubicBezTo>
                      <a:pt x="100" y="42"/>
                      <a:pt x="34" y="142"/>
                      <a:pt x="34" y="209"/>
                    </a:cubicBezTo>
                    <a:cubicBezTo>
                      <a:pt x="0" y="543"/>
                      <a:pt x="734" y="1210"/>
                      <a:pt x="1101" y="1377"/>
                    </a:cubicBezTo>
                    <a:lnTo>
                      <a:pt x="1168" y="1377"/>
                    </a:lnTo>
                    <a:cubicBezTo>
                      <a:pt x="1201" y="1377"/>
                      <a:pt x="1201" y="1343"/>
                      <a:pt x="1201" y="1310"/>
                    </a:cubicBezTo>
                    <a:cubicBezTo>
                      <a:pt x="1201" y="1277"/>
                      <a:pt x="1101" y="443"/>
                      <a:pt x="734" y="142"/>
                    </a:cubicBezTo>
                    <a:cubicBezTo>
                      <a:pt x="624" y="60"/>
                      <a:pt x="51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32;p50">
                <a:extLst>
                  <a:ext uri="{FF2B5EF4-FFF2-40B4-BE49-F238E27FC236}">
                    <a16:creationId xmlns:a16="http://schemas.microsoft.com/office/drawing/2014/main" id="{2384D5F3-A7F1-441A-9D98-7A065F92AB03}"/>
                  </a:ext>
                </a:extLst>
              </p:cNvPr>
              <p:cNvSpPr/>
              <p:nvPr/>
            </p:nvSpPr>
            <p:spPr>
              <a:xfrm>
                <a:off x="7562950" y="4278855"/>
                <a:ext cx="83425" cy="172804"/>
              </a:xfrm>
              <a:custGeom>
                <a:avLst/>
                <a:gdLst/>
                <a:ahLst/>
                <a:cxnLst/>
                <a:rect l="l" t="t" r="r" b="b"/>
                <a:pathLst>
                  <a:path w="3337" h="7072" extrusionOk="0">
                    <a:moveTo>
                      <a:pt x="0" y="0"/>
                    </a:moveTo>
                    <a:lnTo>
                      <a:pt x="301" y="7072"/>
                    </a:lnTo>
                    <a:lnTo>
                      <a:pt x="3336" y="7072"/>
                    </a:lnTo>
                    <a:lnTo>
                      <a:pt x="3036" y="0"/>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33;p50">
                <a:extLst>
                  <a:ext uri="{FF2B5EF4-FFF2-40B4-BE49-F238E27FC236}">
                    <a16:creationId xmlns:a16="http://schemas.microsoft.com/office/drawing/2014/main" id="{4FF7B74B-6F75-45D8-8B43-14C804D5DE4E}"/>
                  </a:ext>
                </a:extLst>
              </p:cNvPr>
              <p:cNvSpPr/>
              <p:nvPr/>
            </p:nvSpPr>
            <p:spPr>
              <a:xfrm>
                <a:off x="8059125" y="4256033"/>
                <a:ext cx="149300" cy="176885"/>
              </a:xfrm>
              <a:custGeom>
                <a:avLst/>
                <a:gdLst/>
                <a:ahLst/>
                <a:cxnLst/>
                <a:rect l="l" t="t" r="r" b="b"/>
                <a:pathLst>
                  <a:path w="5972" h="7239" extrusionOk="0">
                    <a:moveTo>
                      <a:pt x="2970" y="0"/>
                    </a:moveTo>
                    <a:lnTo>
                      <a:pt x="1" y="634"/>
                    </a:lnTo>
                    <a:lnTo>
                      <a:pt x="3003" y="7239"/>
                    </a:lnTo>
                    <a:lnTo>
                      <a:pt x="5972" y="6605"/>
                    </a:lnTo>
                    <a:lnTo>
                      <a:pt x="2970" y="0"/>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34;p50">
                <a:extLst>
                  <a:ext uri="{FF2B5EF4-FFF2-40B4-BE49-F238E27FC236}">
                    <a16:creationId xmlns:a16="http://schemas.microsoft.com/office/drawing/2014/main" id="{DD8C9458-929A-4DAA-B3A5-CB078882691E}"/>
                  </a:ext>
                </a:extLst>
              </p:cNvPr>
              <p:cNvSpPr/>
              <p:nvPr/>
            </p:nvSpPr>
            <p:spPr>
              <a:xfrm>
                <a:off x="8011175" y="4407627"/>
                <a:ext cx="238950" cy="120782"/>
              </a:xfrm>
              <a:custGeom>
                <a:avLst/>
                <a:gdLst/>
                <a:ahLst/>
                <a:cxnLst/>
                <a:rect l="l" t="t" r="r" b="b"/>
                <a:pathLst>
                  <a:path w="9558" h="4943" extrusionOk="0">
                    <a:moveTo>
                      <a:pt x="7956" y="1"/>
                    </a:moveTo>
                    <a:lnTo>
                      <a:pt x="4621" y="735"/>
                    </a:lnTo>
                    <a:cubicBezTo>
                      <a:pt x="4421" y="768"/>
                      <a:pt x="4254" y="868"/>
                      <a:pt x="4154" y="1035"/>
                    </a:cubicBezTo>
                    <a:cubicBezTo>
                      <a:pt x="3553" y="1869"/>
                      <a:pt x="2653" y="2736"/>
                      <a:pt x="451" y="3737"/>
                    </a:cubicBezTo>
                    <a:cubicBezTo>
                      <a:pt x="0" y="3947"/>
                      <a:pt x="308" y="4943"/>
                      <a:pt x="1300" y="4943"/>
                    </a:cubicBezTo>
                    <a:cubicBezTo>
                      <a:pt x="1409" y="4943"/>
                      <a:pt x="1526" y="4931"/>
                      <a:pt x="1652" y="4904"/>
                    </a:cubicBezTo>
                    <a:cubicBezTo>
                      <a:pt x="2920" y="4637"/>
                      <a:pt x="4954" y="4137"/>
                      <a:pt x="5888" y="3937"/>
                    </a:cubicBezTo>
                    <a:cubicBezTo>
                      <a:pt x="7356" y="3603"/>
                      <a:pt x="7923" y="3570"/>
                      <a:pt x="9124" y="3336"/>
                    </a:cubicBezTo>
                    <a:cubicBezTo>
                      <a:pt x="9391" y="3270"/>
                      <a:pt x="9558" y="2970"/>
                      <a:pt x="9424" y="2703"/>
                    </a:cubicBezTo>
                    <a:lnTo>
                      <a:pt x="8257" y="167"/>
                    </a:lnTo>
                    <a:cubicBezTo>
                      <a:pt x="8223" y="34"/>
                      <a:pt x="8090" y="1"/>
                      <a:pt x="7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35;p50">
                <a:extLst>
                  <a:ext uri="{FF2B5EF4-FFF2-40B4-BE49-F238E27FC236}">
                    <a16:creationId xmlns:a16="http://schemas.microsoft.com/office/drawing/2014/main" id="{76ED8BEC-B04B-45B3-9AB5-BCCED1F5CC57}"/>
                  </a:ext>
                </a:extLst>
              </p:cNvPr>
              <p:cNvSpPr/>
              <p:nvPr/>
            </p:nvSpPr>
            <p:spPr>
              <a:xfrm>
                <a:off x="7377825" y="4443498"/>
                <a:ext cx="299400" cy="84789"/>
              </a:xfrm>
              <a:custGeom>
                <a:avLst/>
                <a:gdLst/>
                <a:ahLst/>
                <a:cxnLst/>
                <a:rect l="l" t="t" r="r" b="b"/>
                <a:pathLst>
                  <a:path w="11976" h="3470" extrusionOk="0">
                    <a:moveTo>
                      <a:pt x="7706" y="0"/>
                    </a:moveTo>
                    <a:cubicBezTo>
                      <a:pt x="7439" y="0"/>
                      <a:pt x="7205" y="67"/>
                      <a:pt x="6972" y="234"/>
                    </a:cubicBezTo>
                    <a:cubicBezTo>
                      <a:pt x="4904" y="1502"/>
                      <a:pt x="2935" y="1568"/>
                      <a:pt x="534" y="2069"/>
                    </a:cubicBezTo>
                    <a:cubicBezTo>
                      <a:pt x="0" y="2202"/>
                      <a:pt x="367" y="3470"/>
                      <a:pt x="1635" y="3470"/>
                    </a:cubicBezTo>
                    <a:cubicBezTo>
                      <a:pt x="3703" y="3470"/>
                      <a:pt x="5237" y="3370"/>
                      <a:pt x="7005" y="3370"/>
                    </a:cubicBezTo>
                    <a:cubicBezTo>
                      <a:pt x="8539" y="3370"/>
                      <a:pt x="10274" y="3470"/>
                      <a:pt x="11475" y="3470"/>
                    </a:cubicBezTo>
                    <a:cubicBezTo>
                      <a:pt x="11775" y="3470"/>
                      <a:pt x="11975" y="3203"/>
                      <a:pt x="11909" y="2903"/>
                    </a:cubicBezTo>
                    <a:lnTo>
                      <a:pt x="11308" y="201"/>
                    </a:lnTo>
                    <a:cubicBezTo>
                      <a:pt x="11275" y="67"/>
                      <a:pt x="11175" y="0"/>
                      <a:pt x="11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36;p50">
                <a:extLst>
                  <a:ext uri="{FF2B5EF4-FFF2-40B4-BE49-F238E27FC236}">
                    <a16:creationId xmlns:a16="http://schemas.microsoft.com/office/drawing/2014/main" id="{4A6DD20E-40AE-4311-ABD0-4E2AC0FD7546}"/>
                  </a:ext>
                </a:extLst>
              </p:cNvPr>
              <p:cNvSpPr/>
              <p:nvPr/>
            </p:nvSpPr>
            <p:spPr>
              <a:xfrm>
                <a:off x="7767650" y="1895196"/>
                <a:ext cx="243150" cy="304411"/>
              </a:xfrm>
              <a:custGeom>
                <a:avLst/>
                <a:gdLst/>
                <a:ahLst/>
                <a:cxnLst/>
                <a:rect l="l" t="t" r="r" b="b"/>
                <a:pathLst>
                  <a:path w="9726" h="12458" extrusionOk="0">
                    <a:moveTo>
                      <a:pt x="3789" y="0"/>
                    </a:moveTo>
                    <a:cubicBezTo>
                      <a:pt x="1301" y="0"/>
                      <a:pt x="1" y="3267"/>
                      <a:pt x="919" y="6786"/>
                    </a:cubicBezTo>
                    <a:cubicBezTo>
                      <a:pt x="1419" y="8921"/>
                      <a:pt x="2487" y="10889"/>
                      <a:pt x="3988" y="12457"/>
                    </a:cubicBezTo>
                    <a:lnTo>
                      <a:pt x="9725" y="8087"/>
                    </a:lnTo>
                    <a:cubicBezTo>
                      <a:pt x="9725" y="8087"/>
                      <a:pt x="7390" y="749"/>
                      <a:pt x="4488" y="81"/>
                    </a:cubicBezTo>
                    <a:cubicBezTo>
                      <a:pt x="4246" y="26"/>
                      <a:pt x="4012" y="0"/>
                      <a:pt x="3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37;p50">
                <a:extLst>
                  <a:ext uri="{FF2B5EF4-FFF2-40B4-BE49-F238E27FC236}">
                    <a16:creationId xmlns:a16="http://schemas.microsoft.com/office/drawing/2014/main" id="{AA77EC60-FEEF-4D68-9464-F97283D8D1AE}"/>
                  </a:ext>
                </a:extLst>
              </p:cNvPr>
              <p:cNvSpPr/>
              <p:nvPr/>
            </p:nvSpPr>
            <p:spPr>
              <a:xfrm>
                <a:off x="7786450" y="2029222"/>
                <a:ext cx="86750" cy="170385"/>
              </a:xfrm>
              <a:custGeom>
                <a:avLst/>
                <a:gdLst/>
                <a:ahLst/>
                <a:cxnLst/>
                <a:rect l="l" t="t" r="r" b="b"/>
                <a:pathLst>
                  <a:path w="3470" h="6973" extrusionOk="0">
                    <a:moveTo>
                      <a:pt x="1301" y="0"/>
                    </a:moveTo>
                    <a:lnTo>
                      <a:pt x="0" y="634"/>
                    </a:lnTo>
                    <a:cubicBezTo>
                      <a:pt x="67" y="868"/>
                      <a:pt x="100" y="1068"/>
                      <a:pt x="167" y="1301"/>
                    </a:cubicBezTo>
                    <a:cubicBezTo>
                      <a:pt x="667" y="3436"/>
                      <a:pt x="1735" y="5371"/>
                      <a:pt x="3236" y="6972"/>
                    </a:cubicBezTo>
                    <a:lnTo>
                      <a:pt x="3469" y="6772"/>
                    </a:lnTo>
                    <a:cubicBezTo>
                      <a:pt x="3369" y="4337"/>
                      <a:pt x="2835" y="1535"/>
                      <a:pt x="13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38;p50">
                <a:extLst>
                  <a:ext uri="{FF2B5EF4-FFF2-40B4-BE49-F238E27FC236}">
                    <a16:creationId xmlns:a16="http://schemas.microsoft.com/office/drawing/2014/main" id="{C50239AC-EFF0-484D-96F2-30AD3806975A}"/>
                  </a:ext>
                </a:extLst>
              </p:cNvPr>
              <p:cNvSpPr/>
              <p:nvPr/>
            </p:nvSpPr>
            <p:spPr>
              <a:xfrm>
                <a:off x="7369475" y="1877603"/>
                <a:ext cx="510400" cy="670032"/>
              </a:xfrm>
              <a:custGeom>
                <a:avLst/>
                <a:gdLst/>
                <a:ahLst/>
                <a:cxnLst/>
                <a:rect l="l" t="t" r="r" b="b"/>
                <a:pathLst>
                  <a:path w="20416" h="27421" extrusionOk="0">
                    <a:moveTo>
                      <a:pt x="11459" y="1"/>
                    </a:moveTo>
                    <a:cubicBezTo>
                      <a:pt x="10299" y="1"/>
                      <a:pt x="9140" y="34"/>
                      <a:pt x="7973" y="101"/>
                    </a:cubicBezTo>
                    <a:cubicBezTo>
                      <a:pt x="6372" y="268"/>
                      <a:pt x="4804" y="535"/>
                      <a:pt x="3269" y="968"/>
                    </a:cubicBezTo>
                    <a:cubicBezTo>
                      <a:pt x="3269" y="968"/>
                      <a:pt x="0" y="4638"/>
                      <a:pt x="3103" y="27421"/>
                    </a:cubicBezTo>
                    <a:lnTo>
                      <a:pt x="19481" y="27421"/>
                    </a:lnTo>
                    <a:cubicBezTo>
                      <a:pt x="19581" y="24919"/>
                      <a:pt x="18013" y="12643"/>
                      <a:pt x="20415" y="801"/>
                    </a:cubicBezTo>
                    <a:cubicBezTo>
                      <a:pt x="18614" y="435"/>
                      <a:pt x="16779" y="201"/>
                      <a:pt x="14944" y="101"/>
                    </a:cubicBezTo>
                    <a:cubicBezTo>
                      <a:pt x="13777" y="34"/>
                      <a:pt x="12618"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39;p50">
                <a:extLst>
                  <a:ext uri="{FF2B5EF4-FFF2-40B4-BE49-F238E27FC236}">
                    <a16:creationId xmlns:a16="http://schemas.microsoft.com/office/drawing/2014/main" id="{C06906F1-E663-48F5-8E15-D63AEF6F4C41}"/>
                  </a:ext>
                </a:extLst>
              </p:cNvPr>
              <p:cNvSpPr/>
              <p:nvPr/>
            </p:nvSpPr>
            <p:spPr>
              <a:xfrm>
                <a:off x="7527075" y="1503943"/>
                <a:ext cx="249975" cy="290166"/>
              </a:xfrm>
              <a:custGeom>
                <a:avLst/>
                <a:gdLst/>
                <a:ahLst/>
                <a:cxnLst/>
                <a:rect l="l" t="t" r="r" b="b"/>
                <a:pathLst>
                  <a:path w="9999" h="11875" extrusionOk="0">
                    <a:moveTo>
                      <a:pt x="5257" y="1"/>
                    </a:moveTo>
                    <a:cubicBezTo>
                      <a:pt x="4989" y="1"/>
                      <a:pt x="4715" y="27"/>
                      <a:pt x="4437" y="82"/>
                    </a:cubicBezTo>
                    <a:cubicBezTo>
                      <a:pt x="1302" y="682"/>
                      <a:pt x="1" y="5019"/>
                      <a:pt x="101" y="7821"/>
                    </a:cubicBezTo>
                    <a:cubicBezTo>
                      <a:pt x="175" y="10123"/>
                      <a:pt x="2069" y="11874"/>
                      <a:pt x="4144" y="11874"/>
                    </a:cubicBezTo>
                    <a:cubicBezTo>
                      <a:pt x="4866" y="11874"/>
                      <a:pt x="5609" y="11663"/>
                      <a:pt x="6305" y="11190"/>
                    </a:cubicBezTo>
                    <a:cubicBezTo>
                      <a:pt x="8140" y="9989"/>
                      <a:pt x="8440" y="8221"/>
                      <a:pt x="9241" y="5286"/>
                    </a:cubicBezTo>
                    <a:cubicBezTo>
                      <a:pt x="9999" y="2588"/>
                      <a:pt x="7920" y="1"/>
                      <a:pt x="5257" y="1"/>
                    </a:cubicBez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40;p50">
                <a:extLst>
                  <a:ext uri="{FF2B5EF4-FFF2-40B4-BE49-F238E27FC236}">
                    <a16:creationId xmlns:a16="http://schemas.microsoft.com/office/drawing/2014/main" id="{C15E2AF4-827E-491F-AA02-9175350CA1FC}"/>
                  </a:ext>
                </a:extLst>
              </p:cNvPr>
              <p:cNvSpPr/>
              <p:nvPr/>
            </p:nvSpPr>
            <p:spPr>
              <a:xfrm>
                <a:off x="7570450" y="1538567"/>
                <a:ext cx="260200" cy="224118"/>
              </a:xfrm>
              <a:custGeom>
                <a:avLst/>
                <a:gdLst/>
                <a:ahLst/>
                <a:cxnLst/>
                <a:rect l="l" t="t" r="r" b="b"/>
                <a:pathLst>
                  <a:path w="10408" h="9172" extrusionOk="0">
                    <a:moveTo>
                      <a:pt x="4297" y="1"/>
                    </a:moveTo>
                    <a:cubicBezTo>
                      <a:pt x="3275" y="1"/>
                      <a:pt x="2304" y="120"/>
                      <a:pt x="1602" y="366"/>
                    </a:cubicBezTo>
                    <a:cubicBezTo>
                      <a:pt x="201" y="933"/>
                      <a:pt x="868" y="2801"/>
                      <a:pt x="1135" y="3869"/>
                    </a:cubicBezTo>
                    <a:cubicBezTo>
                      <a:pt x="1" y="5437"/>
                      <a:pt x="1668" y="6604"/>
                      <a:pt x="2102" y="7905"/>
                    </a:cubicBezTo>
                    <a:cubicBezTo>
                      <a:pt x="2325" y="8649"/>
                      <a:pt x="3765" y="9172"/>
                      <a:pt x="4969" y="9172"/>
                    </a:cubicBezTo>
                    <a:cubicBezTo>
                      <a:pt x="5385" y="9172"/>
                      <a:pt x="5772" y="9109"/>
                      <a:pt x="6072" y="8972"/>
                    </a:cubicBezTo>
                    <a:cubicBezTo>
                      <a:pt x="6672" y="8706"/>
                      <a:pt x="6739" y="8038"/>
                      <a:pt x="7673" y="6971"/>
                    </a:cubicBezTo>
                    <a:cubicBezTo>
                      <a:pt x="8607" y="5904"/>
                      <a:pt x="10408" y="3569"/>
                      <a:pt x="8907" y="1000"/>
                    </a:cubicBezTo>
                    <a:cubicBezTo>
                      <a:pt x="7939" y="348"/>
                      <a:pt x="6043" y="1"/>
                      <a:pt x="4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41;p50">
                <a:extLst>
                  <a:ext uri="{FF2B5EF4-FFF2-40B4-BE49-F238E27FC236}">
                    <a16:creationId xmlns:a16="http://schemas.microsoft.com/office/drawing/2014/main" id="{B6AFF842-ECCD-4C31-AF2B-F7F1D06D60BC}"/>
                  </a:ext>
                </a:extLst>
              </p:cNvPr>
              <p:cNvSpPr/>
              <p:nvPr/>
            </p:nvSpPr>
            <p:spPr>
              <a:xfrm>
                <a:off x="7779775" y="1509197"/>
                <a:ext cx="45800" cy="70055"/>
              </a:xfrm>
              <a:custGeom>
                <a:avLst/>
                <a:gdLst/>
                <a:ahLst/>
                <a:cxnLst/>
                <a:rect l="l" t="t" r="r" b="b"/>
                <a:pathLst>
                  <a:path w="1832" h="2867" extrusionOk="0">
                    <a:moveTo>
                      <a:pt x="1001" y="0"/>
                    </a:moveTo>
                    <a:lnTo>
                      <a:pt x="1001" y="0"/>
                    </a:lnTo>
                    <a:cubicBezTo>
                      <a:pt x="1301" y="1868"/>
                      <a:pt x="0" y="2502"/>
                      <a:pt x="0" y="2502"/>
                    </a:cubicBezTo>
                    <a:cubicBezTo>
                      <a:pt x="289" y="2758"/>
                      <a:pt x="542" y="2867"/>
                      <a:pt x="756" y="2867"/>
                    </a:cubicBezTo>
                    <a:cubicBezTo>
                      <a:pt x="1629" y="2867"/>
                      <a:pt x="1832" y="1046"/>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42;p50">
                <a:extLst>
                  <a:ext uri="{FF2B5EF4-FFF2-40B4-BE49-F238E27FC236}">
                    <a16:creationId xmlns:a16="http://schemas.microsoft.com/office/drawing/2014/main" id="{73880640-3F78-4850-AB0C-502A036B2AB3}"/>
                  </a:ext>
                </a:extLst>
              </p:cNvPr>
              <p:cNvSpPr/>
              <p:nvPr/>
            </p:nvSpPr>
            <p:spPr>
              <a:xfrm>
                <a:off x="7788100" y="1575073"/>
                <a:ext cx="33150" cy="45816"/>
              </a:xfrm>
              <a:custGeom>
                <a:avLst/>
                <a:gdLst/>
                <a:ahLst/>
                <a:cxnLst/>
                <a:rect l="l" t="t" r="r" b="b"/>
                <a:pathLst>
                  <a:path w="1326" h="1875" extrusionOk="0">
                    <a:moveTo>
                      <a:pt x="501" y="0"/>
                    </a:moveTo>
                    <a:cubicBezTo>
                      <a:pt x="336" y="0"/>
                      <a:pt x="164" y="139"/>
                      <a:pt x="1" y="473"/>
                    </a:cubicBezTo>
                    <a:cubicBezTo>
                      <a:pt x="1" y="473"/>
                      <a:pt x="635" y="507"/>
                      <a:pt x="1302" y="1874"/>
                    </a:cubicBezTo>
                    <a:cubicBezTo>
                      <a:pt x="1326" y="999"/>
                      <a:pt x="94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43;p50">
                <a:extLst>
                  <a:ext uri="{FF2B5EF4-FFF2-40B4-BE49-F238E27FC236}">
                    <a16:creationId xmlns:a16="http://schemas.microsoft.com/office/drawing/2014/main" id="{E96BCA97-81E0-439A-89F7-247233394D0A}"/>
                  </a:ext>
                </a:extLst>
              </p:cNvPr>
              <p:cNvSpPr/>
              <p:nvPr/>
            </p:nvSpPr>
            <p:spPr>
              <a:xfrm>
                <a:off x="7538750" y="1411383"/>
                <a:ext cx="298250" cy="171240"/>
              </a:xfrm>
              <a:custGeom>
                <a:avLst/>
                <a:gdLst/>
                <a:ahLst/>
                <a:cxnLst/>
                <a:rect l="l" t="t" r="r" b="b"/>
                <a:pathLst>
                  <a:path w="11930" h="7008" extrusionOk="0">
                    <a:moveTo>
                      <a:pt x="4271" y="1"/>
                    </a:moveTo>
                    <a:cubicBezTo>
                      <a:pt x="3937" y="1101"/>
                      <a:pt x="4838" y="2135"/>
                      <a:pt x="4838" y="2135"/>
                    </a:cubicBezTo>
                    <a:cubicBezTo>
                      <a:pt x="4204" y="2135"/>
                      <a:pt x="2436" y="1302"/>
                      <a:pt x="2102" y="534"/>
                    </a:cubicBezTo>
                    <a:lnTo>
                      <a:pt x="2102" y="534"/>
                    </a:lnTo>
                    <a:cubicBezTo>
                      <a:pt x="1902" y="1335"/>
                      <a:pt x="2002" y="2169"/>
                      <a:pt x="2369" y="2903"/>
                    </a:cubicBezTo>
                    <a:cubicBezTo>
                      <a:pt x="2176" y="2864"/>
                      <a:pt x="1980" y="2845"/>
                      <a:pt x="1786" y="2845"/>
                    </a:cubicBezTo>
                    <a:cubicBezTo>
                      <a:pt x="1143" y="2845"/>
                      <a:pt x="513" y="3052"/>
                      <a:pt x="1" y="3436"/>
                    </a:cubicBezTo>
                    <a:cubicBezTo>
                      <a:pt x="37" y="3434"/>
                      <a:pt x="72" y="3433"/>
                      <a:pt x="108" y="3433"/>
                    </a:cubicBezTo>
                    <a:cubicBezTo>
                      <a:pt x="635" y="3433"/>
                      <a:pt x="1125" y="3664"/>
                      <a:pt x="1469" y="4070"/>
                    </a:cubicBezTo>
                    <a:cubicBezTo>
                      <a:pt x="1252" y="4120"/>
                      <a:pt x="1027" y="4145"/>
                      <a:pt x="802" y="4145"/>
                    </a:cubicBezTo>
                    <a:cubicBezTo>
                      <a:pt x="576" y="4145"/>
                      <a:pt x="351" y="4120"/>
                      <a:pt x="134" y="4070"/>
                    </a:cubicBezTo>
                    <a:lnTo>
                      <a:pt x="134" y="4070"/>
                    </a:lnTo>
                    <a:cubicBezTo>
                      <a:pt x="814" y="5164"/>
                      <a:pt x="1992" y="5839"/>
                      <a:pt x="3691" y="5839"/>
                    </a:cubicBezTo>
                    <a:cubicBezTo>
                      <a:pt x="3909" y="5839"/>
                      <a:pt x="4136" y="5828"/>
                      <a:pt x="4371" y="5805"/>
                    </a:cubicBezTo>
                    <a:cubicBezTo>
                      <a:pt x="4371" y="5805"/>
                      <a:pt x="5171" y="6839"/>
                      <a:pt x="9041" y="7006"/>
                    </a:cubicBezTo>
                    <a:cubicBezTo>
                      <a:pt x="9083" y="7007"/>
                      <a:pt x="9124" y="7008"/>
                      <a:pt x="9164" y="7008"/>
                    </a:cubicBezTo>
                    <a:cubicBezTo>
                      <a:pt x="11929" y="7008"/>
                      <a:pt x="10317" y="3665"/>
                      <a:pt x="8607" y="3303"/>
                    </a:cubicBezTo>
                    <a:cubicBezTo>
                      <a:pt x="6539" y="2903"/>
                      <a:pt x="4938" y="1001"/>
                      <a:pt x="4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44;p50">
                <a:extLst>
                  <a:ext uri="{FF2B5EF4-FFF2-40B4-BE49-F238E27FC236}">
                    <a16:creationId xmlns:a16="http://schemas.microsoft.com/office/drawing/2014/main" id="{FB8D5F38-1C97-4E1C-88D5-1C35585C06F0}"/>
                  </a:ext>
                </a:extLst>
              </p:cNvPr>
              <p:cNvSpPr/>
              <p:nvPr/>
            </p:nvSpPr>
            <p:spPr>
              <a:xfrm>
                <a:off x="7567575" y="1593742"/>
                <a:ext cx="70575" cy="86060"/>
              </a:xfrm>
              <a:custGeom>
                <a:avLst/>
                <a:gdLst/>
                <a:ahLst/>
                <a:cxnLst/>
                <a:rect l="l" t="t" r="r" b="b"/>
                <a:pathLst>
                  <a:path w="2823" h="3522" extrusionOk="0">
                    <a:moveTo>
                      <a:pt x="1755" y="1"/>
                    </a:moveTo>
                    <a:cubicBezTo>
                      <a:pt x="1659" y="1"/>
                      <a:pt x="1557" y="14"/>
                      <a:pt x="1450" y="43"/>
                    </a:cubicBezTo>
                    <a:cubicBezTo>
                      <a:pt x="549" y="310"/>
                      <a:pt x="82" y="1577"/>
                      <a:pt x="49" y="2411"/>
                    </a:cubicBezTo>
                    <a:cubicBezTo>
                      <a:pt x="1" y="3035"/>
                      <a:pt x="298" y="3521"/>
                      <a:pt x="767" y="3521"/>
                    </a:cubicBezTo>
                    <a:cubicBezTo>
                      <a:pt x="950" y="3521"/>
                      <a:pt x="1158" y="3447"/>
                      <a:pt x="1383" y="3279"/>
                    </a:cubicBezTo>
                    <a:cubicBezTo>
                      <a:pt x="1984" y="2845"/>
                      <a:pt x="2417" y="2211"/>
                      <a:pt x="2617" y="1477"/>
                    </a:cubicBezTo>
                    <a:cubicBezTo>
                      <a:pt x="2822" y="688"/>
                      <a:pt x="2437" y="1"/>
                      <a:pt x="1755" y="1"/>
                    </a:cubicBez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45;p50">
                <a:extLst>
                  <a:ext uri="{FF2B5EF4-FFF2-40B4-BE49-F238E27FC236}">
                    <a16:creationId xmlns:a16="http://schemas.microsoft.com/office/drawing/2014/main" id="{9EBA14A5-6E29-454F-91A3-46B057F5DB16}"/>
                  </a:ext>
                </a:extLst>
              </p:cNvPr>
              <p:cNvSpPr/>
              <p:nvPr/>
            </p:nvSpPr>
            <p:spPr>
              <a:xfrm>
                <a:off x="7592125" y="2547611"/>
                <a:ext cx="603800" cy="1797292"/>
              </a:xfrm>
              <a:custGeom>
                <a:avLst/>
                <a:gdLst/>
                <a:ahLst/>
                <a:cxnLst/>
                <a:rect l="l" t="t" r="r" b="b"/>
                <a:pathLst>
                  <a:path w="24152" h="73554" extrusionOk="0">
                    <a:moveTo>
                      <a:pt x="1" y="1"/>
                    </a:moveTo>
                    <a:cubicBezTo>
                      <a:pt x="1" y="1"/>
                      <a:pt x="3470" y="23417"/>
                      <a:pt x="5371" y="32190"/>
                    </a:cubicBezTo>
                    <a:cubicBezTo>
                      <a:pt x="7473" y="41764"/>
                      <a:pt x="18681" y="73553"/>
                      <a:pt x="18681" y="73553"/>
                    </a:cubicBezTo>
                    <a:lnTo>
                      <a:pt x="24151" y="72352"/>
                    </a:lnTo>
                    <a:cubicBezTo>
                      <a:pt x="24151" y="72352"/>
                      <a:pt x="16312" y="46467"/>
                      <a:pt x="14578" y="33058"/>
                    </a:cubicBezTo>
                    <a:cubicBezTo>
                      <a:pt x="13210" y="22717"/>
                      <a:pt x="10575" y="1"/>
                      <a:pt x="10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46;p50">
                <a:extLst>
                  <a:ext uri="{FF2B5EF4-FFF2-40B4-BE49-F238E27FC236}">
                    <a16:creationId xmlns:a16="http://schemas.microsoft.com/office/drawing/2014/main" id="{A93A759A-6DB9-4D78-A39C-4B33A04FDA05}"/>
                  </a:ext>
                </a:extLst>
              </p:cNvPr>
              <p:cNvSpPr/>
              <p:nvPr/>
            </p:nvSpPr>
            <p:spPr>
              <a:xfrm>
                <a:off x="8025775" y="4271524"/>
                <a:ext cx="180150" cy="77435"/>
              </a:xfrm>
              <a:custGeom>
                <a:avLst/>
                <a:gdLst/>
                <a:ahLst/>
                <a:cxnLst/>
                <a:rect l="l" t="t" r="r" b="b"/>
                <a:pathLst>
                  <a:path w="7206" h="3169" extrusionOk="0">
                    <a:moveTo>
                      <a:pt x="6672" y="0"/>
                    </a:moveTo>
                    <a:lnTo>
                      <a:pt x="1" y="1201"/>
                    </a:lnTo>
                    <a:cubicBezTo>
                      <a:pt x="1" y="1201"/>
                      <a:pt x="1035" y="3169"/>
                      <a:pt x="1035" y="3169"/>
                    </a:cubicBezTo>
                    <a:lnTo>
                      <a:pt x="7206" y="1835"/>
                    </a:lnTo>
                    <a:lnTo>
                      <a:pt x="66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247;p50">
                <a:extLst>
                  <a:ext uri="{FF2B5EF4-FFF2-40B4-BE49-F238E27FC236}">
                    <a16:creationId xmlns:a16="http://schemas.microsoft.com/office/drawing/2014/main" id="{CB9D2D04-D59C-448E-B91A-53E887439180}"/>
                  </a:ext>
                </a:extLst>
              </p:cNvPr>
              <p:cNvSpPr/>
              <p:nvPr/>
            </p:nvSpPr>
            <p:spPr>
              <a:xfrm>
                <a:off x="7623825" y="2750592"/>
                <a:ext cx="123450" cy="575444"/>
              </a:xfrm>
              <a:custGeom>
                <a:avLst/>
                <a:gdLst/>
                <a:ahLst/>
                <a:cxnLst/>
                <a:rect l="l" t="t" r="r" b="b"/>
                <a:pathLst>
                  <a:path w="4938" h="23550" extrusionOk="0">
                    <a:moveTo>
                      <a:pt x="627" y="1"/>
                    </a:moveTo>
                    <a:cubicBezTo>
                      <a:pt x="411" y="1"/>
                      <a:pt x="206" y="52"/>
                      <a:pt x="0" y="166"/>
                    </a:cubicBezTo>
                    <a:cubicBezTo>
                      <a:pt x="1168" y="7605"/>
                      <a:pt x="2869" y="18079"/>
                      <a:pt x="4037" y="23550"/>
                    </a:cubicBezTo>
                    <a:cubicBezTo>
                      <a:pt x="4504" y="15811"/>
                      <a:pt x="4937" y="833"/>
                      <a:pt x="934" y="33"/>
                    </a:cubicBezTo>
                    <a:cubicBezTo>
                      <a:pt x="829" y="12"/>
                      <a:pt x="727" y="1"/>
                      <a:pt x="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48;p50">
                <a:extLst>
                  <a:ext uri="{FF2B5EF4-FFF2-40B4-BE49-F238E27FC236}">
                    <a16:creationId xmlns:a16="http://schemas.microsoft.com/office/drawing/2014/main" id="{855A7B12-2745-4059-9720-6FBE61F8193A}"/>
                  </a:ext>
                </a:extLst>
              </p:cNvPr>
              <p:cNvSpPr/>
              <p:nvPr/>
            </p:nvSpPr>
            <p:spPr>
              <a:xfrm>
                <a:off x="7436200" y="2547611"/>
                <a:ext cx="279375" cy="1802985"/>
              </a:xfrm>
              <a:custGeom>
                <a:avLst/>
                <a:gdLst/>
                <a:ahLst/>
                <a:cxnLst/>
                <a:rect l="l" t="t" r="r" b="b"/>
                <a:pathLst>
                  <a:path w="11175" h="73787" extrusionOk="0">
                    <a:moveTo>
                      <a:pt x="434" y="1"/>
                    </a:moveTo>
                    <a:cubicBezTo>
                      <a:pt x="434" y="1"/>
                      <a:pt x="0" y="22917"/>
                      <a:pt x="334" y="32257"/>
                    </a:cubicBezTo>
                    <a:cubicBezTo>
                      <a:pt x="667" y="41964"/>
                      <a:pt x="4070" y="73787"/>
                      <a:pt x="4070" y="73787"/>
                    </a:cubicBezTo>
                    <a:lnTo>
                      <a:pt x="9273" y="73787"/>
                    </a:lnTo>
                    <a:cubicBezTo>
                      <a:pt x="9273" y="73787"/>
                      <a:pt x="9440" y="42531"/>
                      <a:pt x="9674" y="32991"/>
                    </a:cubicBezTo>
                    <a:cubicBezTo>
                      <a:pt x="9940" y="22583"/>
                      <a:pt x="11175" y="1"/>
                      <a:pt x="11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49;p50">
                <a:extLst>
                  <a:ext uri="{FF2B5EF4-FFF2-40B4-BE49-F238E27FC236}">
                    <a16:creationId xmlns:a16="http://schemas.microsoft.com/office/drawing/2014/main" id="{94864D1C-2C02-44EF-B187-6763CF5402E7}"/>
                  </a:ext>
                </a:extLst>
              </p:cNvPr>
              <p:cNvSpPr/>
              <p:nvPr/>
            </p:nvSpPr>
            <p:spPr>
              <a:xfrm>
                <a:off x="7512075" y="4300040"/>
                <a:ext cx="170150" cy="53000"/>
              </a:xfrm>
              <a:custGeom>
                <a:avLst/>
                <a:gdLst/>
                <a:ahLst/>
                <a:cxnLst/>
                <a:rect l="l" t="t" r="r" b="b"/>
                <a:pathLst>
                  <a:path w="6806" h="2169" extrusionOk="0">
                    <a:moveTo>
                      <a:pt x="34" y="1"/>
                    </a:moveTo>
                    <a:cubicBezTo>
                      <a:pt x="1" y="1"/>
                      <a:pt x="334" y="2169"/>
                      <a:pt x="334" y="2169"/>
                    </a:cubicBezTo>
                    <a:lnTo>
                      <a:pt x="6639" y="2169"/>
                    </a:lnTo>
                    <a:lnTo>
                      <a:pt x="6805" y="2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250;p50">
                <a:extLst>
                  <a:ext uri="{FF2B5EF4-FFF2-40B4-BE49-F238E27FC236}">
                    <a16:creationId xmlns:a16="http://schemas.microsoft.com/office/drawing/2014/main" id="{719BFE56-B57E-4391-B2D3-0397C333FF22}"/>
                  </a:ext>
                </a:extLst>
              </p:cNvPr>
              <p:cNvSpPr/>
              <p:nvPr/>
            </p:nvSpPr>
            <p:spPr>
              <a:xfrm>
                <a:off x="7398650" y="1869368"/>
                <a:ext cx="508725" cy="769458"/>
              </a:xfrm>
              <a:custGeom>
                <a:avLst/>
                <a:gdLst/>
                <a:ahLst/>
                <a:cxnLst/>
                <a:rect l="l" t="t" r="r" b="b"/>
                <a:pathLst>
                  <a:path w="20349" h="31490" extrusionOk="0">
                    <a:moveTo>
                      <a:pt x="10186" y="0"/>
                    </a:moveTo>
                    <a:cubicBezTo>
                      <a:pt x="6963" y="0"/>
                      <a:pt x="3600" y="248"/>
                      <a:pt x="2036" y="972"/>
                    </a:cubicBezTo>
                    <a:cubicBezTo>
                      <a:pt x="1235" y="1339"/>
                      <a:pt x="468" y="2006"/>
                      <a:pt x="234" y="4141"/>
                    </a:cubicBezTo>
                    <a:cubicBezTo>
                      <a:pt x="1" y="6242"/>
                      <a:pt x="435" y="24422"/>
                      <a:pt x="935" y="30226"/>
                    </a:cubicBezTo>
                    <a:cubicBezTo>
                      <a:pt x="968" y="30626"/>
                      <a:pt x="1235" y="30960"/>
                      <a:pt x="1635" y="31027"/>
                    </a:cubicBezTo>
                    <a:cubicBezTo>
                      <a:pt x="3229" y="31355"/>
                      <a:pt x="6400" y="31489"/>
                      <a:pt x="9630" y="31489"/>
                    </a:cubicBezTo>
                    <a:cubicBezTo>
                      <a:pt x="12960" y="31489"/>
                      <a:pt x="16353" y="31347"/>
                      <a:pt x="18147" y="31127"/>
                    </a:cubicBezTo>
                    <a:cubicBezTo>
                      <a:pt x="18548" y="31060"/>
                      <a:pt x="18848" y="30693"/>
                      <a:pt x="18848" y="30293"/>
                    </a:cubicBezTo>
                    <a:cubicBezTo>
                      <a:pt x="19148" y="24655"/>
                      <a:pt x="19949" y="14748"/>
                      <a:pt x="19949" y="8911"/>
                    </a:cubicBezTo>
                    <a:cubicBezTo>
                      <a:pt x="19949" y="5108"/>
                      <a:pt x="20349" y="1172"/>
                      <a:pt x="17447" y="505"/>
                    </a:cubicBezTo>
                    <a:cubicBezTo>
                      <a:pt x="16388" y="240"/>
                      <a:pt x="13354" y="0"/>
                      <a:pt x="10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251;p50">
                <a:extLst>
                  <a:ext uri="{FF2B5EF4-FFF2-40B4-BE49-F238E27FC236}">
                    <a16:creationId xmlns:a16="http://schemas.microsoft.com/office/drawing/2014/main" id="{16B332C0-D2C2-406C-AD4D-2B584D303806}"/>
                  </a:ext>
                </a:extLst>
              </p:cNvPr>
              <p:cNvSpPr/>
              <p:nvPr/>
            </p:nvSpPr>
            <p:spPr>
              <a:xfrm>
                <a:off x="7211850" y="2003956"/>
                <a:ext cx="320275" cy="377838"/>
              </a:xfrm>
              <a:custGeom>
                <a:avLst/>
                <a:gdLst/>
                <a:ahLst/>
                <a:cxnLst/>
                <a:rect l="l" t="t" r="r" b="b"/>
                <a:pathLst>
                  <a:path w="12811" h="15463" extrusionOk="0">
                    <a:moveTo>
                      <a:pt x="8240" y="0"/>
                    </a:moveTo>
                    <a:cubicBezTo>
                      <a:pt x="8073" y="734"/>
                      <a:pt x="7907" y="1501"/>
                      <a:pt x="7740" y="2269"/>
                    </a:cubicBezTo>
                    <a:cubicBezTo>
                      <a:pt x="7573" y="3036"/>
                      <a:pt x="7373" y="3770"/>
                      <a:pt x="7173" y="4537"/>
                    </a:cubicBezTo>
                    <a:cubicBezTo>
                      <a:pt x="6806" y="6005"/>
                      <a:pt x="6372" y="7439"/>
                      <a:pt x="5805" y="8873"/>
                    </a:cubicBezTo>
                    <a:cubicBezTo>
                      <a:pt x="5572" y="9474"/>
                      <a:pt x="5271" y="10074"/>
                      <a:pt x="4938" y="10675"/>
                    </a:cubicBezTo>
                    <a:cubicBezTo>
                      <a:pt x="4804" y="10875"/>
                      <a:pt x="4671" y="11075"/>
                      <a:pt x="4538" y="11242"/>
                    </a:cubicBezTo>
                    <a:lnTo>
                      <a:pt x="4404" y="11375"/>
                    </a:lnTo>
                    <a:lnTo>
                      <a:pt x="4304" y="11475"/>
                    </a:lnTo>
                    <a:cubicBezTo>
                      <a:pt x="4237" y="11542"/>
                      <a:pt x="4204" y="11609"/>
                      <a:pt x="4104" y="11642"/>
                    </a:cubicBezTo>
                    <a:cubicBezTo>
                      <a:pt x="4059" y="11651"/>
                      <a:pt x="4015" y="11655"/>
                      <a:pt x="3970" y="11655"/>
                    </a:cubicBezTo>
                    <a:cubicBezTo>
                      <a:pt x="3848" y="11655"/>
                      <a:pt x="3726" y="11624"/>
                      <a:pt x="3604" y="11575"/>
                    </a:cubicBezTo>
                    <a:cubicBezTo>
                      <a:pt x="3337" y="11475"/>
                      <a:pt x="3070" y="11342"/>
                      <a:pt x="2836" y="11175"/>
                    </a:cubicBezTo>
                    <a:cubicBezTo>
                      <a:pt x="2703" y="11075"/>
                      <a:pt x="2536" y="10975"/>
                      <a:pt x="2403" y="10875"/>
                    </a:cubicBezTo>
                    <a:cubicBezTo>
                      <a:pt x="2303" y="10775"/>
                      <a:pt x="2136" y="10641"/>
                      <a:pt x="2036" y="10575"/>
                    </a:cubicBezTo>
                    <a:lnTo>
                      <a:pt x="1" y="11642"/>
                    </a:lnTo>
                    <a:cubicBezTo>
                      <a:pt x="101" y="11942"/>
                      <a:pt x="168" y="12142"/>
                      <a:pt x="268" y="12376"/>
                    </a:cubicBezTo>
                    <a:cubicBezTo>
                      <a:pt x="368" y="12609"/>
                      <a:pt x="468" y="12809"/>
                      <a:pt x="601" y="13043"/>
                    </a:cubicBezTo>
                    <a:cubicBezTo>
                      <a:pt x="868" y="13510"/>
                      <a:pt x="1202" y="13944"/>
                      <a:pt x="1602" y="14311"/>
                    </a:cubicBezTo>
                    <a:cubicBezTo>
                      <a:pt x="2069" y="14744"/>
                      <a:pt x="2636" y="15078"/>
                      <a:pt x="3270" y="15278"/>
                    </a:cubicBezTo>
                    <a:cubicBezTo>
                      <a:pt x="3650" y="15404"/>
                      <a:pt x="4049" y="15462"/>
                      <a:pt x="4452" y="15462"/>
                    </a:cubicBezTo>
                    <a:cubicBezTo>
                      <a:pt x="4792" y="15462"/>
                      <a:pt x="5135" y="15421"/>
                      <a:pt x="5472" y="15345"/>
                    </a:cubicBezTo>
                    <a:cubicBezTo>
                      <a:pt x="5672" y="15311"/>
                      <a:pt x="5838" y="15245"/>
                      <a:pt x="6005" y="15178"/>
                    </a:cubicBezTo>
                    <a:cubicBezTo>
                      <a:pt x="6172" y="15111"/>
                      <a:pt x="6305" y="15044"/>
                      <a:pt x="6472" y="14978"/>
                    </a:cubicBezTo>
                    <a:cubicBezTo>
                      <a:pt x="6772" y="14811"/>
                      <a:pt x="7073" y="14611"/>
                      <a:pt x="7340" y="14377"/>
                    </a:cubicBezTo>
                    <a:cubicBezTo>
                      <a:pt x="7773" y="14010"/>
                      <a:pt x="8173" y="13577"/>
                      <a:pt x="8507" y="13110"/>
                    </a:cubicBezTo>
                    <a:cubicBezTo>
                      <a:pt x="9041" y="12342"/>
                      <a:pt x="9508" y="11509"/>
                      <a:pt x="9908" y="10641"/>
                    </a:cubicBezTo>
                    <a:cubicBezTo>
                      <a:pt x="10642" y="9040"/>
                      <a:pt x="11242" y="7406"/>
                      <a:pt x="11676" y="5738"/>
                    </a:cubicBezTo>
                    <a:cubicBezTo>
                      <a:pt x="11909" y="4937"/>
                      <a:pt x="12110" y="4137"/>
                      <a:pt x="12310" y="3303"/>
                    </a:cubicBezTo>
                    <a:cubicBezTo>
                      <a:pt x="12510" y="2469"/>
                      <a:pt x="12677" y="1668"/>
                      <a:pt x="12810" y="801"/>
                    </a:cubicBezTo>
                    <a:lnTo>
                      <a:pt x="8240" y="0"/>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252;p50">
                <a:extLst>
                  <a:ext uri="{FF2B5EF4-FFF2-40B4-BE49-F238E27FC236}">
                    <a16:creationId xmlns:a16="http://schemas.microsoft.com/office/drawing/2014/main" id="{25FC774C-1BC1-4E94-8627-829C2FC334EA}"/>
                  </a:ext>
                </a:extLst>
              </p:cNvPr>
              <p:cNvSpPr/>
              <p:nvPr/>
            </p:nvSpPr>
            <p:spPr>
              <a:xfrm>
                <a:off x="7335275" y="1900547"/>
                <a:ext cx="313600" cy="334100"/>
              </a:xfrm>
              <a:custGeom>
                <a:avLst/>
                <a:gdLst/>
                <a:ahLst/>
                <a:cxnLst/>
                <a:rect l="l" t="t" r="r" b="b"/>
                <a:pathLst>
                  <a:path w="12544" h="13673" extrusionOk="0">
                    <a:moveTo>
                      <a:pt x="5608" y="1"/>
                    </a:moveTo>
                    <a:cubicBezTo>
                      <a:pt x="4328" y="1"/>
                      <a:pt x="3081" y="705"/>
                      <a:pt x="2269" y="2498"/>
                    </a:cubicBezTo>
                    <a:cubicBezTo>
                      <a:pt x="1235" y="5000"/>
                      <a:pt x="468" y="7568"/>
                      <a:pt x="1" y="10237"/>
                    </a:cubicBezTo>
                    <a:lnTo>
                      <a:pt x="6606" y="13672"/>
                    </a:lnTo>
                    <a:cubicBezTo>
                      <a:pt x="6606" y="13672"/>
                      <a:pt x="12543" y="8035"/>
                      <a:pt x="10041" y="3031"/>
                    </a:cubicBezTo>
                    <a:cubicBezTo>
                      <a:pt x="9209" y="1348"/>
                      <a:pt x="7377" y="1"/>
                      <a:pt x="5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253;p50">
                <a:extLst>
                  <a:ext uri="{FF2B5EF4-FFF2-40B4-BE49-F238E27FC236}">
                    <a16:creationId xmlns:a16="http://schemas.microsoft.com/office/drawing/2014/main" id="{9C161D13-8EA8-443F-942E-77980586DA92}"/>
                  </a:ext>
                </a:extLst>
              </p:cNvPr>
              <p:cNvSpPr/>
              <p:nvPr/>
            </p:nvSpPr>
            <p:spPr>
              <a:xfrm>
                <a:off x="7175175" y="2206913"/>
                <a:ext cx="98425" cy="104337"/>
              </a:xfrm>
              <a:custGeom>
                <a:avLst/>
                <a:gdLst/>
                <a:ahLst/>
                <a:cxnLst/>
                <a:rect l="l" t="t" r="r" b="b"/>
                <a:pathLst>
                  <a:path w="3937" h="4270" extrusionOk="0">
                    <a:moveTo>
                      <a:pt x="1268" y="0"/>
                    </a:moveTo>
                    <a:lnTo>
                      <a:pt x="0" y="3102"/>
                    </a:lnTo>
                    <a:lnTo>
                      <a:pt x="2402" y="4270"/>
                    </a:lnTo>
                    <a:lnTo>
                      <a:pt x="3770" y="3102"/>
                    </a:lnTo>
                    <a:cubicBezTo>
                      <a:pt x="3936" y="868"/>
                      <a:pt x="1268" y="0"/>
                      <a:pt x="1268" y="0"/>
                    </a:cubicBez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254;p50">
                <a:extLst>
                  <a:ext uri="{FF2B5EF4-FFF2-40B4-BE49-F238E27FC236}">
                    <a16:creationId xmlns:a16="http://schemas.microsoft.com/office/drawing/2014/main" id="{AEC082A0-3CF4-4942-985E-05223F9E02CC}"/>
                  </a:ext>
                </a:extLst>
              </p:cNvPr>
              <p:cNvSpPr/>
              <p:nvPr/>
            </p:nvSpPr>
            <p:spPr>
              <a:xfrm>
                <a:off x="7156396" y="2196309"/>
                <a:ext cx="51725" cy="86427"/>
              </a:xfrm>
              <a:custGeom>
                <a:avLst/>
                <a:gdLst/>
                <a:ahLst/>
                <a:cxnLst/>
                <a:rect l="l" t="t" r="r" b="b"/>
                <a:pathLst>
                  <a:path w="2069" h="3537" extrusionOk="0">
                    <a:moveTo>
                      <a:pt x="1" y="1"/>
                    </a:moveTo>
                    <a:lnTo>
                      <a:pt x="234" y="2769"/>
                    </a:lnTo>
                    <a:lnTo>
                      <a:pt x="801" y="3536"/>
                    </a:lnTo>
                    <a:lnTo>
                      <a:pt x="2069" y="434"/>
                    </a:lnTo>
                    <a:lnTo>
                      <a:pt x="1" y="1"/>
                    </a:lnTo>
                    <a:close/>
                  </a:path>
                </a:pathLst>
              </a:custGeom>
              <a:solidFill>
                <a:srgbClr val="AC7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255;p50">
              <a:extLst>
                <a:ext uri="{FF2B5EF4-FFF2-40B4-BE49-F238E27FC236}">
                  <a16:creationId xmlns:a16="http://schemas.microsoft.com/office/drawing/2014/main" id="{CC0A577A-B62C-4AEC-9FF5-9A66E224BE20}"/>
                </a:ext>
              </a:extLst>
            </p:cNvPr>
            <p:cNvGrpSpPr/>
            <p:nvPr/>
          </p:nvGrpSpPr>
          <p:grpSpPr>
            <a:xfrm rot="831085">
              <a:off x="5978361" y="1285680"/>
              <a:ext cx="1039288" cy="543665"/>
              <a:chOff x="3096335" y="1844024"/>
              <a:chExt cx="1039309" cy="543676"/>
            </a:xfrm>
          </p:grpSpPr>
          <p:sp>
            <p:nvSpPr>
              <p:cNvPr id="187" name="Google Shape;1256;p50">
                <a:extLst>
                  <a:ext uri="{FF2B5EF4-FFF2-40B4-BE49-F238E27FC236}">
                    <a16:creationId xmlns:a16="http://schemas.microsoft.com/office/drawing/2014/main" id="{B4005887-BCCE-4C4E-B42A-84E2EC5259B1}"/>
                  </a:ext>
                </a:extLst>
              </p:cNvPr>
              <p:cNvSpPr/>
              <p:nvPr/>
            </p:nvSpPr>
            <p:spPr>
              <a:xfrm>
                <a:off x="3274803" y="2091969"/>
                <a:ext cx="358272" cy="159819"/>
              </a:xfrm>
              <a:custGeom>
                <a:avLst/>
                <a:gdLst/>
                <a:ahLst/>
                <a:cxnLst/>
                <a:rect l="l" t="t" r="r" b="b"/>
                <a:pathLst>
                  <a:path w="12603" h="5622" extrusionOk="0">
                    <a:moveTo>
                      <a:pt x="630" y="1"/>
                    </a:moveTo>
                    <a:cubicBezTo>
                      <a:pt x="187" y="1"/>
                      <a:pt x="0" y="608"/>
                      <a:pt x="427" y="852"/>
                    </a:cubicBezTo>
                    <a:lnTo>
                      <a:pt x="11869" y="5588"/>
                    </a:lnTo>
                    <a:cubicBezTo>
                      <a:pt x="11969" y="5622"/>
                      <a:pt x="12069" y="5622"/>
                      <a:pt x="12136" y="5622"/>
                    </a:cubicBezTo>
                    <a:cubicBezTo>
                      <a:pt x="12302" y="5588"/>
                      <a:pt x="12436" y="5488"/>
                      <a:pt x="12502" y="5355"/>
                    </a:cubicBezTo>
                    <a:cubicBezTo>
                      <a:pt x="12603" y="5088"/>
                      <a:pt x="12502" y="4821"/>
                      <a:pt x="12269" y="4721"/>
                    </a:cubicBezTo>
                    <a:lnTo>
                      <a:pt x="761" y="18"/>
                    </a:lnTo>
                    <a:cubicBezTo>
                      <a:pt x="715" y="6"/>
                      <a:pt x="671"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57;p50">
                <a:extLst>
                  <a:ext uri="{FF2B5EF4-FFF2-40B4-BE49-F238E27FC236}">
                    <a16:creationId xmlns:a16="http://schemas.microsoft.com/office/drawing/2014/main" id="{17C07A3A-9970-4ABC-BD6F-FD12B6EDD462}"/>
                  </a:ext>
                </a:extLst>
              </p:cNvPr>
              <p:cNvSpPr/>
              <p:nvPr/>
            </p:nvSpPr>
            <p:spPr>
              <a:xfrm>
                <a:off x="3311588" y="2205764"/>
                <a:ext cx="319582" cy="124882"/>
              </a:xfrm>
              <a:custGeom>
                <a:avLst/>
                <a:gdLst/>
                <a:ahLst/>
                <a:cxnLst/>
                <a:rect l="l" t="t" r="r" b="b"/>
                <a:pathLst>
                  <a:path w="11242" h="4393" extrusionOk="0">
                    <a:moveTo>
                      <a:pt x="10647" y="0"/>
                    </a:moveTo>
                    <a:cubicBezTo>
                      <a:pt x="10601" y="0"/>
                      <a:pt x="10554" y="6"/>
                      <a:pt x="10508" y="18"/>
                    </a:cubicBezTo>
                    <a:lnTo>
                      <a:pt x="367" y="3553"/>
                    </a:lnTo>
                    <a:cubicBezTo>
                      <a:pt x="134" y="3620"/>
                      <a:pt x="0" y="3887"/>
                      <a:pt x="134" y="4120"/>
                    </a:cubicBezTo>
                    <a:cubicBezTo>
                      <a:pt x="194" y="4270"/>
                      <a:pt x="360" y="4392"/>
                      <a:pt x="538" y="4392"/>
                    </a:cubicBezTo>
                    <a:cubicBezTo>
                      <a:pt x="559" y="4392"/>
                      <a:pt x="580" y="4391"/>
                      <a:pt x="601" y="4387"/>
                    </a:cubicBezTo>
                    <a:lnTo>
                      <a:pt x="701" y="4387"/>
                    </a:lnTo>
                    <a:lnTo>
                      <a:pt x="10842" y="918"/>
                    </a:lnTo>
                    <a:cubicBezTo>
                      <a:pt x="11075" y="851"/>
                      <a:pt x="11242" y="585"/>
                      <a:pt x="11142" y="318"/>
                    </a:cubicBezTo>
                    <a:cubicBezTo>
                      <a:pt x="11059" y="125"/>
                      <a:pt x="10863" y="0"/>
                      <a:pt x="10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58;p50">
                <a:extLst>
                  <a:ext uri="{FF2B5EF4-FFF2-40B4-BE49-F238E27FC236}">
                    <a16:creationId xmlns:a16="http://schemas.microsoft.com/office/drawing/2014/main" id="{17C95B7A-E857-4330-92B5-9DB114F767A3}"/>
                  </a:ext>
                </a:extLst>
              </p:cNvPr>
              <p:cNvSpPr/>
              <p:nvPr/>
            </p:nvSpPr>
            <p:spPr>
              <a:xfrm>
                <a:off x="3602714" y="1980533"/>
                <a:ext cx="334762" cy="271255"/>
              </a:xfrm>
              <a:custGeom>
                <a:avLst/>
                <a:gdLst/>
                <a:ahLst/>
                <a:cxnLst/>
                <a:rect l="l" t="t" r="r" b="b"/>
                <a:pathLst>
                  <a:path w="11776" h="9542" extrusionOk="0">
                    <a:moveTo>
                      <a:pt x="11170" y="0"/>
                    </a:moveTo>
                    <a:cubicBezTo>
                      <a:pt x="11043" y="0"/>
                      <a:pt x="10915" y="43"/>
                      <a:pt x="10808" y="135"/>
                    </a:cubicBezTo>
                    <a:lnTo>
                      <a:pt x="234" y="8708"/>
                    </a:lnTo>
                    <a:cubicBezTo>
                      <a:pt x="0" y="8875"/>
                      <a:pt x="0" y="9175"/>
                      <a:pt x="167" y="9375"/>
                    </a:cubicBezTo>
                    <a:cubicBezTo>
                      <a:pt x="267" y="9475"/>
                      <a:pt x="434" y="9542"/>
                      <a:pt x="601" y="9542"/>
                    </a:cubicBezTo>
                    <a:cubicBezTo>
                      <a:pt x="701" y="9508"/>
                      <a:pt x="767" y="9475"/>
                      <a:pt x="867" y="9408"/>
                    </a:cubicBezTo>
                    <a:lnTo>
                      <a:pt x="11508" y="902"/>
                    </a:lnTo>
                    <a:cubicBezTo>
                      <a:pt x="11742" y="702"/>
                      <a:pt x="11775" y="368"/>
                      <a:pt x="11575" y="168"/>
                    </a:cubicBezTo>
                    <a:cubicBezTo>
                      <a:pt x="11467" y="60"/>
                      <a:pt x="11319" y="0"/>
                      <a:pt x="1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59;p50">
                <a:extLst>
                  <a:ext uri="{FF2B5EF4-FFF2-40B4-BE49-F238E27FC236}">
                    <a16:creationId xmlns:a16="http://schemas.microsoft.com/office/drawing/2014/main" id="{314D2512-25AC-4442-B79D-5A30CD8E016A}"/>
                  </a:ext>
                </a:extLst>
              </p:cNvPr>
              <p:cNvSpPr/>
              <p:nvPr/>
            </p:nvSpPr>
            <p:spPr>
              <a:xfrm>
                <a:off x="3600810" y="2205309"/>
                <a:ext cx="366999" cy="40793"/>
              </a:xfrm>
              <a:custGeom>
                <a:avLst/>
                <a:gdLst/>
                <a:ahLst/>
                <a:cxnLst/>
                <a:rect l="l" t="t" r="r" b="b"/>
                <a:pathLst>
                  <a:path w="12910" h="1435" extrusionOk="0">
                    <a:moveTo>
                      <a:pt x="534" y="0"/>
                    </a:moveTo>
                    <a:cubicBezTo>
                      <a:pt x="267" y="0"/>
                      <a:pt x="34" y="200"/>
                      <a:pt x="0" y="467"/>
                    </a:cubicBezTo>
                    <a:cubicBezTo>
                      <a:pt x="0" y="734"/>
                      <a:pt x="201" y="934"/>
                      <a:pt x="467" y="968"/>
                    </a:cubicBezTo>
                    <a:lnTo>
                      <a:pt x="12309" y="1435"/>
                    </a:lnTo>
                    <a:lnTo>
                      <a:pt x="12409" y="1435"/>
                    </a:lnTo>
                    <a:cubicBezTo>
                      <a:pt x="12676" y="1401"/>
                      <a:pt x="12876" y="1201"/>
                      <a:pt x="12910" y="968"/>
                    </a:cubicBezTo>
                    <a:cubicBezTo>
                      <a:pt x="12910" y="687"/>
                      <a:pt x="12705" y="464"/>
                      <a:pt x="12433" y="464"/>
                    </a:cubicBezTo>
                    <a:cubicBezTo>
                      <a:pt x="12414" y="464"/>
                      <a:pt x="12395" y="465"/>
                      <a:pt x="12376" y="467"/>
                    </a:cubicBez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60;p50">
                <a:extLst>
                  <a:ext uri="{FF2B5EF4-FFF2-40B4-BE49-F238E27FC236}">
                    <a16:creationId xmlns:a16="http://schemas.microsoft.com/office/drawing/2014/main" id="{087195A0-4559-4FFB-8D5E-50B7789846E6}"/>
                  </a:ext>
                </a:extLst>
              </p:cNvPr>
              <p:cNvSpPr/>
              <p:nvPr/>
            </p:nvSpPr>
            <p:spPr>
              <a:xfrm>
                <a:off x="3252800" y="2022691"/>
                <a:ext cx="73997" cy="145009"/>
              </a:xfrm>
              <a:custGeom>
                <a:avLst/>
                <a:gdLst/>
                <a:ahLst/>
                <a:cxnLst/>
                <a:rect l="l" t="t" r="r" b="b"/>
                <a:pathLst>
                  <a:path w="2603" h="5101" extrusionOk="0">
                    <a:moveTo>
                      <a:pt x="1258" y="0"/>
                    </a:moveTo>
                    <a:cubicBezTo>
                      <a:pt x="1206" y="0"/>
                      <a:pt x="1154" y="6"/>
                      <a:pt x="1101" y="20"/>
                    </a:cubicBezTo>
                    <a:lnTo>
                      <a:pt x="667" y="86"/>
                    </a:lnTo>
                    <a:cubicBezTo>
                      <a:pt x="267" y="153"/>
                      <a:pt x="0" y="553"/>
                      <a:pt x="67" y="954"/>
                    </a:cubicBezTo>
                    <a:lnTo>
                      <a:pt x="667" y="4489"/>
                    </a:lnTo>
                    <a:cubicBezTo>
                      <a:pt x="727" y="4848"/>
                      <a:pt x="1029" y="5100"/>
                      <a:pt x="1379" y="5100"/>
                    </a:cubicBezTo>
                    <a:cubicBezTo>
                      <a:pt x="1419" y="5100"/>
                      <a:pt x="1460" y="5097"/>
                      <a:pt x="1501" y="5090"/>
                    </a:cubicBezTo>
                    <a:lnTo>
                      <a:pt x="1935" y="5023"/>
                    </a:lnTo>
                    <a:cubicBezTo>
                      <a:pt x="2335" y="4956"/>
                      <a:pt x="2602" y="4590"/>
                      <a:pt x="2535" y="4189"/>
                    </a:cubicBezTo>
                    <a:lnTo>
                      <a:pt x="1968" y="620"/>
                    </a:lnTo>
                    <a:cubicBezTo>
                      <a:pt x="1910" y="272"/>
                      <a:pt x="1601" y="0"/>
                      <a:pt x="1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61;p50">
                <a:extLst>
                  <a:ext uri="{FF2B5EF4-FFF2-40B4-BE49-F238E27FC236}">
                    <a16:creationId xmlns:a16="http://schemas.microsoft.com/office/drawing/2014/main" id="{0DB0D083-DA41-4840-8DFD-0EC43AC70385}"/>
                  </a:ext>
                </a:extLst>
              </p:cNvPr>
              <p:cNvSpPr/>
              <p:nvPr/>
            </p:nvSpPr>
            <p:spPr>
              <a:xfrm>
                <a:off x="3262266" y="2008648"/>
                <a:ext cx="30389" cy="28968"/>
              </a:xfrm>
              <a:custGeom>
                <a:avLst/>
                <a:gdLst/>
                <a:ahLst/>
                <a:cxnLst/>
                <a:rect l="l" t="t" r="r" b="b"/>
                <a:pathLst>
                  <a:path w="1069" h="1019" extrusionOk="0">
                    <a:moveTo>
                      <a:pt x="571" y="0"/>
                    </a:moveTo>
                    <a:cubicBezTo>
                      <a:pt x="538" y="0"/>
                      <a:pt x="503" y="4"/>
                      <a:pt x="468" y="13"/>
                    </a:cubicBezTo>
                    <a:cubicBezTo>
                      <a:pt x="168" y="47"/>
                      <a:pt x="1" y="313"/>
                      <a:pt x="34" y="580"/>
                    </a:cubicBezTo>
                    <a:cubicBezTo>
                      <a:pt x="65" y="855"/>
                      <a:pt x="291" y="1018"/>
                      <a:pt x="534" y="1018"/>
                    </a:cubicBezTo>
                    <a:cubicBezTo>
                      <a:pt x="556" y="1018"/>
                      <a:pt x="579" y="1017"/>
                      <a:pt x="601" y="1014"/>
                    </a:cubicBezTo>
                    <a:cubicBezTo>
                      <a:pt x="868" y="947"/>
                      <a:pt x="1068" y="714"/>
                      <a:pt x="1035" y="414"/>
                    </a:cubicBezTo>
                    <a:cubicBezTo>
                      <a:pt x="977" y="182"/>
                      <a:pt x="793"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62;p50">
                <a:extLst>
                  <a:ext uri="{FF2B5EF4-FFF2-40B4-BE49-F238E27FC236}">
                    <a16:creationId xmlns:a16="http://schemas.microsoft.com/office/drawing/2014/main" id="{D8AC94C9-1513-4372-8DED-4BE6AB760E4A}"/>
                  </a:ext>
                </a:extLst>
              </p:cNvPr>
              <p:cNvSpPr/>
              <p:nvPr/>
            </p:nvSpPr>
            <p:spPr>
              <a:xfrm>
                <a:off x="3096335" y="1992899"/>
                <a:ext cx="177359" cy="32265"/>
              </a:xfrm>
              <a:custGeom>
                <a:avLst/>
                <a:gdLst/>
                <a:ahLst/>
                <a:cxnLst/>
                <a:rect l="l" t="t" r="r" b="b"/>
                <a:pathLst>
                  <a:path w="6239" h="1135" extrusionOk="0">
                    <a:moveTo>
                      <a:pt x="4237" y="0"/>
                    </a:moveTo>
                    <a:lnTo>
                      <a:pt x="0" y="1134"/>
                    </a:lnTo>
                    <a:lnTo>
                      <a:pt x="6238" y="167"/>
                    </a:lnTo>
                    <a:lnTo>
                      <a:pt x="4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63;p50">
                <a:extLst>
                  <a:ext uri="{FF2B5EF4-FFF2-40B4-BE49-F238E27FC236}">
                    <a16:creationId xmlns:a16="http://schemas.microsoft.com/office/drawing/2014/main" id="{94894AE6-6FD7-4DE5-B6DC-E05828CAE9D2}"/>
                  </a:ext>
                </a:extLst>
              </p:cNvPr>
              <p:cNvSpPr/>
              <p:nvPr/>
            </p:nvSpPr>
            <p:spPr>
              <a:xfrm>
                <a:off x="3273666" y="1968224"/>
                <a:ext cx="187764" cy="34170"/>
              </a:xfrm>
              <a:custGeom>
                <a:avLst/>
                <a:gdLst/>
                <a:ahLst/>
                <a:cxnLst/>
                <a:rect l="l" t="t" r="r" b="b"/>
                <a:pathLst>
                  <a:path w="6605" h="1202" extrusionOk="0">
                    <a:moveTo>
                      <a:pt x="6605" y="1"/>
                    </a:moveTo>
                    <a:lnTo>
                      <a:pt x="0" y="1035"/>
                    </a:lnTo>
                    <a:lnTo>
                      <a:pt x="2035" y="1202"/>
                    </a:lnTo>
                    <a:lnTo>
                      <a:pt x="6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64;p50">
                <a:extLst>
                  <a:ext uri="{FF2B5EF4-FFF2-40B4-BE49-F238E27FC236}">
                    <a16:creationId xmlns:a16="http://schemas.microsoft.com/office/drawing/2014/main" id="{50BCBDA4-6F22-4680-9524-F91FE69C5AE2}"/>
                  </a:ext>
                </a:extLst>
              </p:cNvPr>
              <p:cNvSpPr/>
              <p:nvPr/>
            </p:nvSpPr>
            <p:spPr>
              <a:xfrm>
                <a:off x="3878660" y="1903807"/>
                <a:ext cx="82525" cy="162634"/>
              </a:xfrm>
              <a:custGeom>
                <a:avLst/>
                <a:gdLst/>
                <a:ahLst/>
                <a:cxnLst/>
                <a:rect l="l" t="t" r="r" b="b"/>
                <a:pathLst>
                  <a:path w="2903" h="5721" extrusionOk="0">
                    <a:moveTo>
                      <a:pt x="1526" y="0"/>
                    </a:moveTo>
                    <a:cubicBezTo>
                      <a:pt x="1452" y="0"/>
                      <a:pt x="1377" y="10"/>
                      <a:pt x="1301" y="32"/>
                    </a:cubicBezTo>
                    <a:lnTo>
                      <a:pt x="801" y="99"/>
                    </a:lnTo>
                    <a:cubicBezTo>
                      <a:pt x="334" y="199"/>
                      <a:pt x="0" y="632"/>
                      <a:pt x="33" y="1099"/>
                    </a:cubicBezTo>
                    <a:lnTo>
                      <a:pt x="567" y="5036"/>
                    </a:lnTo>
                    <a:cubicBezTo>
                      <a:pt x="655" y="5417"/>
                      <a:pt x="1001" y="5721"/>
                      <a:pt x="1400" y="5721"/>
                    </a:cubicBezTo>
                    <a:cubicBezTo>
                      <a:pt x="1455" y="5721"/>
                      <a:pt x="1511" y="5715"/>
                      <a:pt x="1568" y="5703"/>
                    </a:cubicBezTo>
                    <a:lnTo>
                      <a:pt x="2068" y="5603"/>
                    </a:lnTo>
                    <a:cubicBezTo>
                      <a:pt x="2535" y="5536"/>
                      <a:pt x="2902" y="5136"/>
                      <a:pt x="2869" y="4635"/>
                    </a:cubicBezTo>
                    <a:lnTo>
                      <a:pt x="2335" y="666"/>
                    </a:lnTo>
                    <a:cubicBezTo>
                      <a:pt x="2251" y="274"/>
                      <a:pt x="1910" y="0"/>
                      <a:pt x="1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65;p50">
                <a:extLst>
                  <a:ext uri="{FF2B5EF4-FFF2-40B4-BE49-F238E27FC236}">
                    <a16:creationId xmlns:a16="http://schemas.microsoft.com/office/drawing/2014/main" id="{859C5B81-CE5D-4FCB-ADF6-0500A3C88556}"/>
                  </a:ext>
                </a:extLst>
              </p:cNvPr>
              <p:cNvSpPr/>
              <p:nvPr/>
            </p:nvSpPr>
            <p:spPr>
              <a:xfrm>
                <a:off x="3890969" y="1889167"/>
                <a:ext cx="35108" cy="32038"/>
              </a:xfrm>
              <a:custGeom>
                <a:avLst/>
                <a:gdLst/>
                <a:ahLst/>
                <a:cxnLst/>
                <a:rect l="l" t="t" r="r" b="b"/>
                <a:pathLst>
                  <a:path w="1235" h="1127" extrusionOk="0">
                    <a:moveTo>
                      <a:pt x="653" y="0"/>
                    </a:moveTo>
                    <a:cubicBezTo>
                      <a:pt x="613" y="0"/>
                      <a:pt x="574" y="5"/>
                      <a:pt x="534" y="13"/>
                    </a:cubicBezTo>
                    <a:cubicBezTo>
                      <a:pt x="234" y="80"/>
                      <a:pt x="1" y="347"/>
                      <a:pt x="34" y="680"/>
                    </a:cubicBezTo>
                    <a:cubicBezTo>
                      <a:pt x="92" y="941"/>
                      <a:pt x="327" y="1127"/>
                      <a:pt x="584" y="1127"/>
                    </a:cubicBezTo>
                    <a:cubicBezTo>
                      <a:pt x="623" y="1127"/>
                      <a:pt x="662" y="1123"/>
                      <a:pt x="701" y="1114"/>
                    </a:cubicBezTo>
                    <a:cubicBezTo>
                      <a:pt x="1001" y="1047"/>
                      <a:pt x="1235" y="747"/>
                      <a:pt x="1202" y="447"/>
                    </a:cubicBezTo>
                    <a:cubicBezTo>
                      <a:pt x="1173" y="186"/>
                      <a:pt x="916"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66;p50">
                <a:extLst>
                  <a:ext uri="{FF2B5EF4-FFF2-40B4-BE49-F238E27FC236}">
                    <a16:creationId xmlns:a16="http://schemas.microsoft.com/office/drawing/2014/main" id="{C232BEAE-A4F1-41AD-A6D6-195ADED83EC2}"/>
                  </a:ext>
                </a:extLst>
              </p:cNvPr>
              <p:cNvSpPr/>
              <p:nvPr/>
            </p:nvSpPr>
            <p:spPr>
              <a:xfrm>
                <a:off x="3689930" y="1876261"/>
                <a:ext cx="215310" cy="38889"/>
              </a:xfrm>
              <a:custGeom>
                <a:avLst/>
                <a:gdLst/>
                <a:ahLst/>
                <a:cxnLst/>
                <a:rect l="l" t="t" r="r" b="b"/>
                <a:pathLst>
                  <a:path w="7574" h="1368" extrusionOk="0">
                    <a:moveTo>
                      <a:pt x="5205" y="0"/>
                    </a:moveTo>
                    <a:lnTo>
                      <a:pt x="1" y="1368"/>
                    </a:lnTo>
                    <a:lnTo>
                      <a:pt x="7573" y="167"/>
                    </a:lnTo>
                    <a:lnTo>
                      <a:pt x="5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67;p50">
                <a:extLst>
                  <a:ext uri="{FF2B5EF4-FFF2-40B4-BE49-F238E27FC236}">
                    <a16:creationId xmlns:a16="http://schemas.microsoft.com/office/drawing/2014/main" id="{A1F0D17F-7850-4AD9-849E-E459D58A1252}"/>
                  </a:ext>
                </a:extLst>
              </p:cNvPr>
              <p:cNvSpPr/>
              <p:nvPr/>
            </p:nvSpPr>
            <p:spPr>
              <a:xfrm>
                <a:off x="3905211" y="1844024"/>
                <a:ext cx="230433" cy="40793"/>
              </a:xfrm>
              <a:custGeom>
                <a:avLst/>
                <a:gdLst/>
                <a:ahLst/>
                <a:cxnLst/>
                <a:rect l="l" t="t" r="r" b="b"/>
                <a:pathLst>
                  <a:path w="8106" h="1435" extrusionOk="0">
                    <a:moveTo>
                      <a:pt x="8106" y="0"/>
                    </a:moveTo>
                    <a:lnTo>
                      <a:pt x="0" y="1301"/>
                    </a:lnTo>
                    <a:lnTo>
                      <a:pt x="2435" y="1434"/>
                    </a:lnTo>
                    <a:lnTo>
                      <a:pt x="8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68;p50">
                <a:extLst>
                  <a:ext uri="{FF2B5EF4-FFF2-40B4-BE49-F238E27FC236}">
                    <a16:creationId xmlns:a16="http://schemas.microsoft.com/office/drawing/2014/main" id="{0FF8730E-45CA-43DD-883A-E8213E6E8FA9}"/>
                  </a:ext>
                </a:extLst>
              </p:cNvPr>
              <p:cNvSpPr/>
              <p:nvPr/>
            </p:nvSpPr>
            <p:spPr>
              <a:xfrm>
                <a:off x="3297374" y="2265888"/>
                <a:ext cx="62597" cy="121812"/>
              </a:xfrm>
              <a:custGeom>
                <a:avLst/>
                <a:gdLst/>
                <a:ahLst/>
                <a:cxnLst/>
                <a:rect l="l" t="t" r="r" b="b"/>
                <a:pathLst>
                  <a:path w="2202" h="4285" extrusionOk="0">
                    <a:moveTo>
                      <a:pt x="970" y="1"/>
                    </a:moveTo>
                    <a:cubicBezTo>
                      <a:pt x="947" y="1"/>
                      <a:pt x="924" y="2"/>
                      <a:pt x="901" y="4"/>
                    </a:cubicBezTo>
                    <a:lnTo>
                      <a:pt x="567" y="71"/>
                    </a:lnTo>
                    <a:cubicBezTo>
                      <a:pt x="234" y="104"/>
                      <a:pt x="0" y="438"/>
                      <a:pt x="33" y="771"/>
                    </a:cubicBezTo>
                    <a:lnTo>
                      <a:pt x="534" y="3740"/>
                    </a:lnTo>
                    <a:cubicBezTo>
                      <a:pt x="594" y="4039"/>
                      <a:pt x="841" y="4284"/>
                      <a:pt x="1155" y="4284"/>
                    </a:cubicBezTo>
                    <a:cubicBezTo>
                      <a:pt x="1192" y="4284"/>
                      <a:pt x="1229" y="4281"/>
                      <a:pt x="1268" y="4274"/>
                    </a:cubicBezTo>
                    <a:lnTo>
                      <a:pt x="1601" y="4240"/>
                    </a:lnTo>
                    <a:cubicBezTo>
                      <a:pt x="1968" y="4207"/>
                      <a:pt x="2202" y="3873"/>
                      <a:pt x="2135" y="3540"/>
                    </a:cubicBezTo>
                    <a:lnTo>
                      <a:pt x="1635" y="538"/>
                    </a:lnTo>
                    <a:cubicBezTo>
                      <a:pt x="1603" y="225"/>
                      <a:pt x="1309"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69;p50">
                <a:extLst>
                  <a:ext uri="{FF2B5EF4-FFF2-40B4-BE49-F238E27FC236}">
                    <a16:creationId xmlns:a16="http://schemas.microsoft.com/office/drawing/2014/main" id="{8C3AD56B-18D5-47A8-8D14-504EF907D3CD}"/>
                  </a:ext>
                </a:extLst>
              </p:cNvPr>
              <p:cNvSpPr/>
              <p:nvPr/>
            </p:nvSpPr>
            <p:spPr>
              <a:xfrm>
                <a:off x="3305903" y="2254489"/>
                <a:ext cx="24675" cy="23964"/>
              </a:xfrm>
              <a:custGeom>
                <a:avLst/>
                <a:gdLst/>
                <a:ahLst/>
                <a:cxnLst/>
                <a:rect l="l" t="t" r="r" b="b"/>
                <a:pathLst>
                  <a:path w="868" h="843" extrusionOk="0">
                    <a:moveTo>
                      <a:pt x="427" y="1"/>
                    </a:moveTo>
                    <a:cubicBezTo>
                      <a:pt x="407" y="1"/>
                      <a:pt x="387" y="2"/>
                      <a:pt x="367" y="5"/>
                    </a:cubicBezTo>
                    <a:cubicBezTo>
                      <a:pt x="134" y="38"/>
                      <a:pt x="0" y="238"/>
                      <a:pt x="34" y="472"/>
                    </a:cubicBezTo>
                    <a:cubicBezTo>
                      <a:pt x="64" y="685"/>
                      <a:pt x="234" y="843"/>
                      <a:pt x="441" y="843"/>
                    </a:cubicBezTo>
                    <a:cubicBezTo>
                      <a:pt x="461" y="843"/>
                      <a:pt x="481" y="842"/>
                      <a:pt x="501" y="839"/>
                    </a:cubicBezTo>
                    <a:cubicBezTo>
                      <a:pt x="734" y="805"/>
                      <a:pt x="868" y="572"/>
                      <a:pt x="834" y="372"/>
                    </a:cubicBezTo>
                    <a:cubicBezTo>
                      <a:pt x="804" y="158"/>
                      <a:pt x="63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70;p50">
                <a:extLst>
                  <a:ext uri="{FF2B5EF4-FFF2-40B4-BE49-F238E27FC236}">
                    <a16:creationId xmlns:a16="http://schemas.microsoft.com/office/drawing/2014/main" id="{72CF82E2-65D2-45A9-B8FB-62A1E1CB5B59}"/>
                  </a:ext>
                </a:extLst>
              </p:cNvPr>
              <p:cNvSpPr/>
              <p:nvPr/>
            </p:nvSpPr>
            <p:spPr>
              <a:xfrm>
                <a:off x="3193046" y="2248917"/>
                <a:ext cx="123318" cy="21832"/>
              </a:xfrm>
              <a:custGeom>
                <a:avLst/>
                <a:gdLst/>
                <a:ahLst/>
                <a:cxnLst/>
                <a:rect l="l" t="t" r="r" b="b"/>
                <a:pathLst>
                  <a:path w="4338" h="768" extrusionOk="0">
                    <a:moveTo>
                      <a:pt x="2936" y="1"/>
                    </a:moveTo>
                    <a:lnTo>
                      <a:pt x="1" y="768"/>
                    </a:lnTo>
                    <a:lnTo>
                      <a:pt x="1" y="768"/>
                    </a:lnTo>
                    <a:lnTo>
                      <a:pt x="4337" y="167"/>
                    </a:lnTo>
                    <a:lnTo>
                      <a:pt x="29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71;p50">
                <a:extLst>
                  <a:ext uri="{FF2B5EF4-FFF2-40B4-BE49-F238E27FC236}">
                    <a16:creationId xmlns:a16="http://schemas.microsoft.com/office/drawing/2014/main" id="{D76BD807-8BE5-490A-B1E9-3267C400F935}"/>
                  </a:ext>
                </a:extLst>
              </p:cNvPr>
              <p:cNvSpPr/>
              <p:nvPr/>
            </p:nvSpPr>
            <p:spPr>
              <a:xfrm>
                <a:off x="3316336" y="2236580"/>
                <a:ext cx="128976" cy="22799"/>
              </a:xfrm>
              <a:custGeom>
                <a:avLst/>
                <a:gdLst/>
                <a:ahLst/>
                <a:cxnLst/>
                <a:rect l="l" t="t" r="r" b="b"/>
                <a:pathLst>
                  <a:path w="4537" h="802" extrusionOk="0">
                    <a:moveTo>
                      <a:pt x="4537" y="1"/>
                    </a:moveTo>
                    <a:lnTo>
                      <a:pt x="0" y="601"/>
                    </a:lnTo>
                    <a:lnTo>
                      <a:pt x="1401" y="802"/>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72;p50">
                <a:extLst>
                  <a:ext uri="{FF2B5EF4-FFF2-40B4-BE49-F238E27FC236}">
                    <a16:creationId xmlns:a16="http://schemas.microsoft.com/office/drawing/2014/main" id="{D9F7A1B2-A98A-4DD5-A756-76394F17A90D}"/>
                  </a:ext>
                </a:extLst>
              </p:cNvPr>
              <p:cNvSpPr/>
              <p:nvPr/>
            </p:nvSpPr>
            <p:spPr>
              <a:xfrm>
                <a:off x="3919425" y="2174636"/>
                <a:ext cx="69249" cy="135286"/>
              </a:xfrm>
              <a:custGeom>
                <a:avLst/>
                <a:gdLst/>
                <a:ahLst/>
                <a:cxnLst/>
                <a:rect l="l" t="t" r="r" b="b"/>
                <a:pathLst>
                  <a:path w="2436" h="4759" extrusionOk="0">
                    <a:moveTo>
                      <a:pt x="1270" y="0"/>
                    </a:moveTo>
                    <a:cubicBezTo>
                      <a:pt x="1225" y="0"/>
                      <a:pt x="1180" y="4"/>
                      <a:pt x="1135" y="12"/>
                    </a:cubicBezTo>
                    <a:lnTo>
                      <a:pt x="701" y="78"/>
                    </a:lnTo>
                    <a:cubicBezTo>
                      <a:pt x="301" y="112"/>
                      <a:pt x="0" y="445"/>
                      <a:pt x="34" y="879"/>
                    </a:cubicBezTo>
                    <a:lnTo>
                      <a:pt x="501" y="4148"/>
                    </a:lnTo>
                    <a:cubicBezTo>
                      <a:pt x="561" y="4507"/>
                      <a:pt x="862" y="4759"/>
                      <a:pt x="1212" y="4759"/>
                    </a:cubicBezTo>
                    <a:cubicBezTo>
                      <a:pt x="1252" y="4759"/>
                      <a:pt x="1293" y="4755"/>
                      <a:pt x="1335" y="4748"/>
                    </a:cubicBezTo>
                    <a:lnTo>
                      <a:pt x="1768" y="4682"/>
                    </a:lnTo>
                    <a:cubicBezTo>
                      <a:pt x="2169" y="4648"/>
                      <a:pt x="2435" y="4315"/>
                      <a:pt x="2435" y="3915"/>
                    </a:cubicBezTo>
                    <a:lnTo>
                      <a:pt x="1968" y="579"/>
                    </a:lnTo>
                    <a:cubicBezTo>
                      <a:pt x="1909" y="224"/>
                      <a:pt x="1615" y="0"/>
                      <a:pt x="1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73;p50">
                <a:extLst>
                  <a:ext uri="{FF2B5EF4-FFF2-40B4-BE49-F238E27FC236}">
                    <a16:creationId xmlns:a16="http://schemas.microsoft.com/office/drawing/2014/main" id="{635C0E62-6639-4C33-947E-41AC5E8147C2}"/>
                  </a:ext>
                </a:extLst>
              </p:cNvPr>
              <p:cNvSpPr/>
              <p:nvPr/>
            </p:nvSpPr>
            <p:spPr>
              <a:xfrm>
                <a:off x="3930796" y="2161304"/>
                <a:ext cx="29422" cy="27063"/>
              </a:xfrm>
              <a:custGeom>
                <a:avLst/>
                <a:gdLst/>
                <a:ahLst/>
                <a:cxnLst/>
                <a:rect l="l" t="t" r="r" b="b"/>
                <a:pathLst>
                  <a:path w="1035" h="952" extrusionOk="0">
                    <a:moveTo>
                      <a:pt x="539" y="1"/>
                    </a:moveTo>
                    <a:cubicBezTo>
                      <a:pt x="505" y="1"/>
                      <a:pt x="469" y="5"/>
                      <a:pt x="434" y="14"/>
                    </a:cubicBezTo>
                    <a:cubicBezTo>
                      <a:pt x="167" y="47"/>
                      <a:pt x="1" y="281"/>
                      <a:pt x="1" y="547"/>
                    </a:cubicBezTo>
                    <a:cubicBezTo>
                      <a:pt x="62" y="792"/>
                      <a:pt x="262" y="952"/>
                      <a:pt x="500" y="952"/>
                    </a:cubicBezTo>
                    <a:cubicBezTo>
                      <a:pt x="523" y="952"/>
                      <a:pt x="545" y="951"/>
                      <a:pt x="568" y="948"/>
                    </a:cubicBezTo>
                    <a:cubicBezTo>
                      <a:pt x="835" y="914"/>
                      <a:pt x="1035" y="681"/>
                      <a:pt x="1001" y="414"/>
                    </a:cubicBezTo>
                    <a:cubicBezTo>
                      <a:pt x="972" y="182"/>
                      <a:pt x="767" y="1"/>
                      <a:pt x="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74;p50">
                <a:extLst>
                  <a:ext uri="{FF2B5EF4-FFF2-40B4-BE49-F238E27FC236}">
                    <a16:creationId xmlns:a16="http://schemas.microsoft.com/office/drawing/2014/main" id="{941B1683-78A8-4914-B943-B818A38BC679}"/>
                  </a:ext>
                </a:extLst>
              </p:cNvPr>
              <p:cNvSpPr/>
              <p:nvPr/>
            </p:nvSpPr>
            <p:spPr>
              <a:xfrm>
                <a:off x="3791416" y="2144617"/>
                <a:ext cx="149841" cy="25613"/>
              </a:xfrm>
              <a:custGeom>
                <a:avLst/>
                <a:gdLst/>
                <a:ahLst/>
                <a:cxnLst/>
                <a:rect l="l" t="t" r="r" b="b"/>
                <a:pathLst>
                  <a:path w="5271" h="901" extrusionOk="0">
                    <a:moveTo>
                      <a:pt x="3636" y="0"/>
                    </a:moveTo>
                    <a:lnTo>
                      <a:pt x="0" y="901"/>
                    </a:lnTo>
                    <a:lnTo>
                      <a:pt x="5271" y="167"/>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75;p50">
                <a:extLst>
                  <a:ext uri="{FF2B5EF4-FFF2-40B4-BE49-F238E27FC236}">
                    <a16:creationId xmlns:a16="http://schemas.microsoft.com/office/drawing/2014/main" id="{59558BC2-6B25-4B88-A152-3EB3376AB174}"/>
                  </a:ext>
                </a:extLst>
              </p:cNvPr>
              <p:cNvSpPr/>
              <p:nvPr/>
            </p:nvSpPr>
            <p:spPr>
              <a:xfrm>
                <a:off x="3941229" y="2127532"/>
                <a:ext cx="157431" cy="26580"/>
              </a:xfrm>
              <a:custGeom>
                <a:avLst/>
                <a:gdLst/>
                <a:ahLst/>
                <a:cxnLst/>
                <a:rect l="l" t="t" r="r" b="b"/>
                <a:pathLst>
                  <a:path w="5538" h="935" extrusionOk="0">
                    <a:moveTo>
                      <a:pt x="5538" y="1"/>
                    </a:moveTo>
                    <a:lnTo>
                      <a:pt x="1" y="768"/>
                    </a:lnTo>
                    <a:lnTo>
                      <a:pt x="1702" y="935"/>
                    </a:lnTo>
                    <a:lnTo>
                      <a:pt x="5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76;p50">
                <a:extLst>
                  <a:ext uri="{FF2B5EF4-FFF2-40B4-BE49-F238E27FC236}">
                    <a16:creationId xmlns:a16="http://schemas.microsoft.com/office/drawing/2014/main" id="{2B462BDD-A71C-4146-A11B-2B4A1F265D5A}"/>
                  </a:ext>
                </a:extLst>
              </p:cNvPr>
              <p:cNvSpPr/>
              <p:nvPr/>
            </p:nvSpPr>
            <p:spPr>
              <a:xfrm>
                <a:off x="3427288" y="2106694"/>
                <a:ext cx="367027" cy="169485"/>
              </a:xfrm>
              <a:custGeom>
                <a:avLst/>
                <a:gdLst/>
                <a:ahLst/>
                <a:cxnLst/>
                <a:rect l="l" t="t" r="r" b="b"/>
                <a:pathLst>
                  <a:path w="12911" h="5962" extrusionOk="0">
                    <a:moveTo>
                      <a:pt x="11221" y="0"/>
                    </a:moveTo>
                    <a:cubicBezTo>
                      <a:pt x="11119" y="0"/>
                      <a:pt x="11014" y="11"/>
                      <a:pt x="10908" y="33"/>
                    </a:cubicBezTo>
                    <a:lnTo>
                      <a:pt x="1568" y="1534"/>
                    </a:lnTo>
                    <a:cubicBezTo>
                      <a:pt x="534" y="1701"/>
                      <a:pt x="0" y="2869"/>
                      <a:pt x="600" y="3736"/>
                    </a:cubicBezTo>
                    <a:lnTo>
                      <a:pt x="1334" y="4837"/>
                    </a:lnTo>
                    <a:cubicBezTo>
                      <a:pt x="1833" y="5541"/>
                      <a:pt x="2668" y="5962"/>
                      <a:pt x="3520" y="5962"/>
                    </a:cubicBezTo>
                    <a:cubicBezTo>
                      <a:pt x="3636" y="5962"/>
                      <a:pt x="3753" y="5954"/>
                      <a:pt x="3869" y="5938"/>
                    </a:cubicBezTo>
                    <a:lnTo>
                      <a:pt x="9907" y="5104"/>
                    </a:lnTo>
                    <a:cubicBezTo>
                      <a:pt x="10941" y="4937"/>
                      <a:pt x="11808" y="4236"/>
                      <a:pt x="12175" y="3236"/>
                    </a:cubicBezTo>
                    <a:lnTo>
                      <a:pt x="12609" y="1901"/>
                    </a:lnTo>
                    <a:cubicBezTo>
                      <a:pt x="12910" y="937"/>
                      <a:pt x="12177" y="0"/>
                      <a:pt x="1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77;p50">
                <a:extLst>
                  <a:ext uri="{FF2B5EF4-FFF2-40B4-BE49-F238E27FC236}">
                    <a16:creationId xmlns:a16="http://schemas.microsoft.com/office/drawing/2014/main" id="{F5D7C1FF-0DBE-4CD7-89C3-BD0785060B63}"/>
                  </a:ext>
                </a:extLst>
              </p:cNvPr>
              <p:cNvSpPr/>
              <p:nvPr/>
            </p:nvSpPr>
            <p:spPr>
              <a:xfrm>
                <a:off x="3652434" y="2208891"/>
                <a:ext cx="77351" cy="151945"/>
              </a:xfrm>
              <a:custGeom>
                <a:avLst/>
                <a:gdLst/>
                <a:ahLst/>
                <a:cxnLst/>
                <a:rect l="l" t="t" r="r" b="b"/>
                <a:pathLst>
                  <a:path w="2721" h="5345" extrusionOk="0">
                    <a:moveTo>
                      <a:pt x="451" y="1"/>
                    </a:moveTo>
                    <a:cubicBezTo>
                      <a:pt x="224" y="1"/>
                      <a:pt x="1" y="290"/>
                      <a:pt x="219" y="508"/>
                    </a:cubicBezTo>
                    <a:lnTo>
                      <a:pt x="2121" y="2776"/>
                    </a:lnTo>
                    <a:lnTo>
                      <a:pt x="1954" y="5045"/>
                    </a:lnTo>
                    <a:cubicBezTo>
                      <a:pt x="1920" y="5211"/>
                      <a:pt x="2054" y="5345"/>
                      <a:pt x="2221" y="5345"/>
                    </a:cubicBezTo>
                    <a:lnTo>
                      <a:pt x="2287" y="5345"/>
                    </a:lnTo>
                    <a:cubicBezTo>
                      <a:pt x="2421" y="5345"/>
                      <a:pt x="2521" y="5211"/>
                      <a:pt x="2554" y="5078"/>
                    </a:cubicBezTo>
                    <a:lnTo>
                      <a:pt x="2721" y="2710"/>
                    </a:lnTo>
                    <a:cubicBezTo>
                      <a:pt x="2721" y="2643"/>
                      <a:pt x="2721" y="2543"/>
                      <a:pt x="2654" y="2509"/>
                    </a:cubicBezTo>
                    <a:lnTo>
                      <a:pt x="686" y="141"/>
                    </a:lnTo>
                    <a:cubicBezTo>
                      <a:pt x="623" y="41"/>
                      <a:pt x="537" y="1"/>
                      <a:pt x="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78;p50">
                <a:extLst>
                  <a:ext uri="{FF2B5EF4-FFF2-40B4-BE49-F238E27FC236}">
                    <a16:creationId xmlns:a16="http://schemas.microsoft.com/office/drawing/2014/main" id="{CD473299-6406-4CC5-A4A5-9DF04C482676}"/>
                  </a:ext>
                </a:extLst>
              </p:cNvPr>
              <p:cNvSpPr/>
              <p:nvPr/>
            </p:nvSpPr>
            <p:spPr>
              <a:xfrm>
                <a:off x="3533493" y="2226374"/>
                <a:ext cx="53131" cy="159137"/>
              </a:xfrm>
              <a:custGeom>
                <a:avLst/>
                <a:gdLst/>
                <a:ahLst/>
                <a:cxnLst/>
                <a:rect l="l" t="t" r="r" b="b"/>
                <a:pathLst>
                  <a:path w="1869" h="5598" extrusionOk="0">
                    <a:moveTo>
                      <a:pt x="1502" y="0"/>
                    </a:moveTo>
                    <a:cubicBezTo>
                      <a:pt x="1386" y="0"/>
                      <a:pt x="1283" y="62"/>
                      <a:pt x="1234" y="160"/>
                    </a:cubicBezTo>
                    <a:lnTo>
                      <a:pt x="33" y="2962"/>
                    </a:lnTo>
                    <a:cubicBezTo>
                      <a:pt x="0" y="3029"/>
                      <a:pt x="0" y="3095"/>
                      <a:pt x="33" y="3162"/>
                    </a:cubicBezTo>
                    <a:lnTo>
                      <a:pt x="734" y="5397"/>
                    </a:lnTo>
                    <a:cubicBezTo>
                      <a:pt x="801" y="5530"/>
                      <a:pt x="901" y="5597"/>
                      <a:pt x="1034" y="5597"/>
                    </a:cubicBezTo>
                    <a:lnTo>
                      <a:pt x="1101" y="5597"/>
                    </a:lnTo>
                    <a:cubicBezTo>
                      <a:pt x="1268" y="5564"/>
                      <a:pt x="1368" y="5397"/>
                      <a:pt x="1301" y="5230"/>
                    </a:cubicBezTo>
                    <a:lnTo>
                      <a:pt x="634" y="3095"/>
                    </a:lnTo>
                    <a:lnTo>
                      <a:pt x="1801" y="427"/>
                    </a:lnTo>
                    <a:cubicBezTo>
                      <a:pt x="1868" y="260"/>
                      <a:pt x="1801" y="93"/>
                      <a:pt x="1635" y="26"/>
                    </a:cubicBezTo>
                    <a:cubicBezTo>
                      <a:pt x="1590" y="9"/>
                      <a:pt x="1545" y="0"/>
                      <a:pt x="1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79;p50">
                <a:extLst>
                  <a:ext uri="{FF2B5EF4-FFF2-40B4-BE49-F238E27FC236}">
                    <a16:creationId xmlns:a16="http://schemas.microsoft.com/office/drawing/2014/main" id="{A4CBD885-7C0C-4A88-B789-D41FB305310F}"/>
                  </a:ext>
                </a:extLst>
              </p:cNvPr>
              <p:cNvSpPr/>
              <p:nvPr/>
            </p:nvSpPr>
            <p:spPr>
              <a:xfrm>
                <a:off x="3515470" y="2085431"/>
                <a:ext cx="189668" cy="118372"/>
              </a:xfrm>
              <a:custGeom>
                <a:avLst/>
                <a:gdLst/>
                <a:ahLst/>
                <a:cxnLst/>
                <a:rect l="l" t="t" r="r" b="b"/>
                <a:pathLst>
                  <a:path w="6672" h="4164" extrusionOk="0">
                    <a:moveTo>
                      <a:pt x="3644" y="1"/>
                    </a:moveTo>
                    <a:cubicBezTo>
                      <a:pt x="3446" y="1"/>
                      <a:pt x="3242" y="16"/>
                      <a:pt x="3036" y="48"/>
                    </a:cubicBezTo>
                    <a:cubicBezTo>
                      <a:pt x="1268" y="314"/>
                      <a:pt x="0" y="1615"/>
                      <a:pt x="167" y="2950"/>
                    </a:cubicBezTo>
                    <a:cubicBezTo>
                      <a:pt x="303" y="3882"/>
                      <a:pt x="1045" y="4163"/>
                      <a:pt x="2052" y="4163"/>
                    </a:cubicBezTo>
                    <a:cubicBezTo>
                      <a:pt x="2522" y="4163"/>
                      <a:pt x="3051" y="4102"/>
                      <a:pt x="3603" y="4017"/>
                    </a:cubicBezTo>
                    <a:cubicBezTo>
                      <a:pt x="5337" y="3750"/>
                      <a:pt x="6672" y="3317"/>
                      <a:pt x="6472" y="1982"/>
                    </a:cubicBezTo>
                    <a:cubicBezTo>
                      <a:pt x="6325" y="836"/>
                      <a:pt x="5116" y="1"/>
                      <a:pt x="3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80;p50">
                <a:extLst>
                  <a:ext uri="{FF2B5EF4-FFF2-40B4-BE49-F238E27FC236}">
                    <a16:creationId xmlns:a16="http://schemas.microsoft.com/office/drawing/2014/main" id="{50F8D61F-9366-476A-9948-33FCDF00C283}"/>
                  </a:ext>
                </a:extLst>
              </p:cNvPr>
              <p:cNvSpPr/>
              <p:nvPr/>
            </p:nvSpPr>
            <p:spPr>
              <a:xfrm>
                <a:off x="3595124" y="2140722"/>
                <a:ext cx="34170" cy="31782"/>
              </a:xfrm>
              <a:custGeom>
                <a:avLst/>
                <a:gdLst/>
                <a:ahLst/>
                <a:cxnLst/>
                <a:rect l="l" t="t" r="r" b="b"/>
                <a:pathLst>
                  <a:path w="1202" h="1118" extrusionOk="0">
                    <a:moveTo>
                      <a:pt x="600" y="0"/>
                    </a:moveTo>
                    <a:cubicBezTo>
                      <a:pt x="578" y="0"/>
                      <a:pt x="556" y="1"/>
                      <a:pt x="534" y="4"/>
                    </a:cubicBezTo>
                    <a:cubicBezTo>
                      <a:pt x="234" y="71"/>
                      <a:pt x="0" y="337"/>
                      <a:pt x="34" y="638"/>
                    </a:cubicBezTo>
                    <a:cubicBezTo>
                      <a:pt x="92" y="928"/>
                      <a:pt x="302" y="1117"/>
                      <a:pt x="575" y="1117"/>
                    </a:cubicBezTo>
                    <a:cubicBezTo>
                      <a:pt x="616" y="1117"/>
                      <a:pt x="658" y="1113"/>
                      <a:pt x="701" y="1105"/>
                    </a:cubicBezTo>
                    <a:cubicBezTo>
                      <a:pt x="1001" y="1071"/>
                      <a:pt x="1201" y="771"/>
                      <a:pt x="1168" y="471"/>
                    </a:cubicBezTo>
                    <a:cubicBezTo>
                      <a:pt x="1137" y="193"/>
                      <a:pt x="87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81;p50">
                <a:extLst>
                  <a:ext uri="{FF2B5EF4-FFF2-40B4-BE49-F238E27FC236}">
                    <a16:creationId xmlns:a16="http://schemas.microsoft.com/office/drawing/2014/main" id="{2E2B0E0F-2085-4AAB-B38F-6C582CD30F32}"/>
                  </a:ext>
                </a:extLst>
              </p:cNvPr>
              <p:cNvSpPr/>
              <p:nvPr/>
            </p:nvSpPr>
            <p:spPr>
              <a:xfrm>
                <a:off x="3655817" y="2130972"/>
                <a:ext cx="34141" cy="31782"/>
              </a:xfrm>
              <a:custGeom>
                <a:avLst/>
                <a:gdLst/>
                <a:ahLst/>
                <a:cxnLst/>
                <a:rect l="l" t="t" r="r" b="b"/>
                <a:pathLst>
                  <a:path w="1201" h="1118" extrusionOk="0">
                    <a:moveTo>
                      <a:pt x="651" y="0"/>
                    </a:moveTo>
                    <a:cubicBezTo>
                      <a:pt x="612" y="0"/>
                      <a:pt x="573" y="5"/>
                      <a:pt x="534" y="13"/>
                    </a:cubicBezTo>
                    <a:cubicBezTo>
                      <a:pt x="200" y="47"/>
                      <a:pt x="0" y="347"/>
                      <a:pt x="33" y="647"/>
                    </a:cubicBezTo>
                    <a:cubicBezTo>
                      <a:pt x="95" y="925"/>
                      <a:pt x="329" y="1118"/>
                      <a:pt x="629" y="1118"/>
                    </a:cubicBezTo>
                    <a:cubicBezTo>
                      <a:pt x="652" y="1118"/>
                      <a:pt x="676" y="1117"/>
                      <a:pt x="701" y="1114"/>
                    </a:cubicBezTo>
                    <a:cubicBezTo>
                      <a:pt x="1001" y="1047"/>
                      <a:pt x="1201" y="781"/>
                      <a:pt x="1168" y="447"/>
                    </a:cubicBezTo>
                    <a:cubicBezTo>
                      <a:pt x="1139" y="186"/>
                      <a:pt x="908"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82;p50">
                <a:extLst>
                  <a:ext uri="{FF2B5EF4-FFF2-40B4-BE49-F238E27FC236}">
                    <a16:creationId xmlns:a16="http://schemas.microsoft.com/office/drawing/2014/main" id="{C2604F8B-FA4E-4B87-AA6A-CA918C5F2E42}"/>
                  </a:ext>
                </a:extLst>
              </p:cNvPr>
              <p:cNvSpPr/>
              <p:nvPr/>
            </p:nvSpPr>
            <p:spPr>
              <a:xfrm>
                <a:off x="3534431" y="2150871"/>
                <a:ext cx="34170" cy="31810"/>
              </a:xfrm>
              <a:custGeom>
                <a:avLst/>
                <a:gdLst/>
                <a:ahLst/>
                <a:cxnLst/>
                <a:rect l="l" t="t" r="r" b="b"/>
                <a:pathLst>
                  <a:path w="1202" h="1119" extrusionOk="0">
                    <a:moveTo>
                      <a:pt x="651" y="1"/>
                    </a:moveTo>
                    <a:cubicBezTo>
                      <a:pt x="612" y="1"/>
                      <a:pt x="573" y="5"/>
                      <a:pt x="534" y="14"/>
                    </a:cubicBezTo>
                    <a:cubicBezTo>
                      <a:pt x="234" y="47"/>
                      <a:pt x="0" y="347"/>
                      <a:pt x="34" y="648"/>
                    </a:cubicBezTo>
                    <a:cubicBezTo>
                      <a:pt x="96" y="926"/>
                      <a:pt x="358" y="1118"/>
                      <a:pt x="635" y="1118"/>
                    </a:cubicBezTo>
                    <a:cubicBezTo>
                      <a:pt x="657" y="1118"/>
                      <a:pt x="679" y="1117"/>
                      <a:pt x="701" y="1115"/>
                    </a:cubicBezTo>
                    <a:cubicBezTo>
                      <a:pt x="1001" y="1048"/>
                      <a:pt x="1201" y="781"/>
                      <a:pt x="1168" y="447"/>
                    </a:cubicBezTo>
                    <a:cubicBezTo>
                      <a:pt x="1139" y="186"/>
                      <a:pt x="908"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9177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A03-5C93-4283-AAB1-1FECE7DC819D}"/>
              </a:ext>
            </a:extLst>
          </p:cNvPr>
          <p:cNvSpPr>
            <a:spLocks noGrp="1"/>
          </p:cNvSpPr>
          <p:nvPr>
            <p:ph type="title"/>
          </p:nvPr>
        </p:nvSpPr>
        <p:spPr>
          <a:xfrm>
            <a:off x="5351149" y="360177"/>
            <a:ext cx="2808000" cy="755700"/>
          </a:xfrm>
        </p:spPr>
        <p:txBody>
          <a:bodyPr/>
          <a:lstStyle/>
          <a:p>
            <a:r>
              <a:rPr lang="en-US" err="1">
                <a:latin typeface="Montserrat ExtraBold" panose="00000900000000000000" pitchFamily="2" charset="0"/>
              </a:rPr>
              <a:t>Samy’s</a:t>
            </a:r>
            <a:r>
              <a:rPr lang="en-US">
                <a:latin typeface="Montserrat ExtraBold" panose="00000900000000000000" pitchFamily="2" charset="0"/>
              </a:rPr>
              <a:t> Project</a:t>
            </a:r>
          </a:p>
        </p:txBody>
      </p:sp>
      <p:grpSp>
        <p:nvGrpSpPr>
          <p:cNvPr id="4" name="Group 3">
            <a:extLst>
              <a:ext uri="{FF2B5EF4-FFF2-40B4-BE49-F238E27FC236}">
                <a16:creationId xmlns:a16="http://schemas.microsoft.com/office/drawing/2014/main" id="{95A7B503-E154-4583-BFC9-DBBEE9CB20AA}"/>
              </a:ext>
            </a:extLst>
          </p:cNvPr>
          <p:cNvGrpSpPr/>
          <p:nvPr/>
        </p:nvGrpSpPr>
        <p:grpSpPr>
          <a:xfrm>
            <a:off x="4770120" y="1217241"/>
            <a:ext cx="4023359" cy="3437684"/>
            <a:chOff x="4573077" y="1072461"/>
            <a:chExt cx="3551248" cy="2998577"/>
          </a:xfrm>
        </p:grpSpPr>
        <p:sp>
          <p:nvSpPr>
            <p:cNvPr id="25" name="Google Shape;1047;p47">
              <a:extLst>
                <a:ext uri="{FF2B5EF4-FFF2-40B4-BE49-F238E27FC236}">
                  <a16:creationId xmlns:a16="http://schemas.microsoft.com/office/drawing/2014/main" id="{EEAD898A-6231-46A0-8DA4-A7879156D4D6}"/>
                </a:ext>
              </a:extLst>
            </p:cNvPr>
            <p:cNvSpPr/>
            <p:nvPr/>
          </p:nvSpPr>
          <p:spPr>
            <a:xfrm>
              <a:off x="4573083" y="3761302"/>
              <a:ext cx="3504386" cy="30973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048;p47">
              <a:extLst>
                <a:ext uri="{FF2B5EF4-FFF2-40B4-BE49-F238E27FC236}">
                  <a16:creationId xmlns:a16="http://schemas.microsoft.com/office/drawing/2014/main" id="{D766C9CB-6BF2-43BA-BE63-921110B110FE}"/>
                </a:ext>
              </a:extLst>
            </p:cNvPr>
            <p:cNvGrpSpPr/>
            <p:nvPr/>
          </p:nvGrpSpPr>
          <p:grpSpPr>
            <a:xfrm>
              <a:off x="4573077" y="1072461"/>
              <a:ext cx="3551248" cy="2844279"/>
              <a:chOff x="5251825" y="1581500"/>
              <a:chExt cx="2706125" cy="2167400"/>
            </a:xfrm>
          </p:grpSpPr>
          <p:sp>
            <p:nvSpPr>
              <p:cNvPr id="27" name="Google Shape;1049;p47">
                <a:extLst>
                  <a:ext uri="{FF2B5EF4-FFF2-40B4-BE49-F238E27FC236}">
                    <a16:creationId xmlns:a16="http://schemas.microsoft.com/office/drawing/2014/main" id="{4987987B-CBB0-41CF-8D12-0D765FB2B233}"/>
                  </a:ext>
                </a:extLst>
              </p:cNvPr>
              <p:cNvSpPr/>
              <p:nvPr/>
            </p:nvSpPr>
            <p:spPr>
              <a:xfrm>
                <a:off x="6230850"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0;p47">
                <a:extLst>
                  <a:ext uri="{FF2B5EF4-FFF2-40B4-BE49-F238E27FC236}">
                    <a16:creationId xmlns:a16="http://schemas.microsoft.com/office/drawing/2014/main" id="{76E4957C-8EE1-4F6D-8254-C9759B0CFB1C}"/>
                  </a:ext>
                </a:extLst>
              </p:cNvPr>
              <p:cNvSpPr/>
              <p:nvPr/>
            </p:nvSpPr>
            <p:spPr>
              <a:xfrm>
                <a:off x="6198325"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1;p47">
                <a:extLst>
                  <a:ext uri="{FF2B5EF4-FFF2-40B4-BE49-F238E27FC236}">
                    <a16:creationId xmlns:a16="http://schemas.microsoft.com/office/drawing/2014/main" id="{92A23430-E6EE-4369-8A29-C48EC10AF7F5}"/>
                  </a:ext>
                </a:extLst>
              </p:cNvPr>
              <p:cNvSpPr/>
              <p:nvPr/>
            </p:nvSpPr>
            <p:spPr>
              <a:xfrm>
                <a:off x="6199175" y="3040025"/>
                <a:ext cx="747225" cy="331100"/>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52;p47">
                <a:extLst>
                  <a:ext uri="{FF2B5EF4-FFF2-40B4-BE49-F238E27FC236}">
                    <a16:creationId xmlns:a16="http://schemas.microsoft.com/office/drawing/2014/main" id="{B9E9564C-84C5-48A5-BA58-D1805AB35E3D}"/>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53;p47">
                <a:extLst>
                  <a:ext uri="{FF2B5EF4-FFF2-40B4-BE49-F238E27FC236}">
                    <a16:creationId xmlns:a16="http://schemas.microsoft.com/office/drawing/2014/main" id="{B8CBCE2F-B3DB-4E02-B17C-3700F6FB86D8}"/>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54;p47">
                <a:extLst>
                  <a:ext uri="{FF2B5EF4-FFF2-40B4-BE49-F238E27FC236}">
                    <a16:creationId xmlns:a16="http://schemas.microsoft.com/office/drawing/2014/main" id="{FFF8D6E4-69A6-4F7A-8A58-9EE0FF9FD201}"/>
                  </a:ext>
                </a:extLst>
              </p:cNvPr>
              <p:cNvSpPr/>
              <p:nvPr/>
            </p:nvSpPr>
            <p:spPr>
              <a:xfrm>
                <a:off x="525182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5;p47">
                <a:extLst>
                  <a:ext uri="{FF2B5EF4-FFF2-40B4-BE49-F238E27FC236}">
                    <a16:creationId xmlns:a16="http://schemas.microsoft.com/office/drawing/2014/main" id="{3C4C81B2-A188-4F3D-9E33-2F2B82D9B0A0}"/>
                  </a:ext>
                </a:extLst>
              </p:cNvPr>
              <p:cNvSpPr/>
              <p:nvPr/>
            </p:nvSpPr>
            <p:spPr>
              <a:xfrm>
                <a:off x="5251825" y="1668225"/>
                <a:ext cx="2670275" cy="1371825"/>
              </a:xfrm>
              <a:custGeom>
                <a:avLst/>
                <a:gdLst/>
                <a:ahLst/>
                <a:cxnLst/>
                <a:rect l="l" t="t" r="r" b="b"/>
                <a:pathLst>
                  <a:path w="106811" h="54873" extrusionOk="0">
                    <a:moveTo>
                      <a:pt x="1" y="0"/>
                    </a:moveTo>
                    <a:lnTo>
                      <a:pt x="1" y="54873"/>
                    </a:lnTo>
                    <a:lnTo>
                      <a:pt x="106810" y="54873"/>
                    </a:lnTo>
                    <a:lnTo>
                      <a:pt x="106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56;p47">
                <a:extLst>
                  <a:ext uri="{FF2B5EF4-FFF2-40B4-BE49-F238E27FC236}">
                    <a16:creationId xmlns:a16="http://schemas.microsoft.com/office/drawing/2014/main" id="{6359C2E2-D95C-452B-85D9-7C502F81D082}"/>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7;p47">
                <a:extLst>
                  <a:ext uri="{FF2B5EF4-FFF2-40B4-BE49-F238E27FC236}">
                    <a16:creationId xmlns:a16="http://schemas.microsoft.com/office/drawing/2014/main" id="{D0834019-2F7F-4457-AD03-F732741F456B}"/>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8;p47">
                <a:extLst>
                  <a:ext uri="{FF2B5EF4-FFF2-40B4-BE49-F238E27FC236}">
                    <a16:creationId xmlns:a16="http://schemas.microsoft.com/office/drawing/2014/main" id="{84FE8D9C-1F26-4071-A932-2013A5D80749}"/>
                  </a:ext>
                </a:extLst>
              </p:cNvPr>
              <p:cNvSpPr/>
              <p:nvPr/>
            </p:nvSpPr>
            <p:spPr>
              <a:xfrm>
                <a:off x="6054900" y="3699675"/>
                <a:ext cx="810600" cy="49225"/>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9;p47">
                <a:extLst>
                  <a:ext uri="{FF2B5EF4-FFF2-40B4-BE49-F238E27FC236}">
                    <a16:creationId xmlns:a16="http://schemas.microsoft.com/office/drawing/2014/main" id="{5C1395EE-16B5-4396-8473-54C389BA4CD7}"/>
                  </a:ext>
                </a:extLst>
              </p:cNvPr>
              <p:cNvSpPr/>
              <p:nvPr/>
            </p:nvSpPr>
            <p:spPr>
              <a:xfrm>
                <a:off x="6808775" y="3699675"/>
                <a:ext cx="226025" cy="49225"/>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9" name="Picture 58">
            <a:extLst>
              <a:ext uri="{FF2B5EF4-FFF2-40B4-BE49-F238E27FC236}">
                <a16:creationId xmlns:a16="http://schemas.microsoft.com/office/drawing/2014/main" id="{7CCB6C6C-BA7A-49BA-9089-9995C30F5D6B}"/>
              </a:ext>
            </a:extLst>
          </p:cNvPr>
          <p:cNvPicPr>
            <a:picLocks noChangeAspect="1"/>
          </p:cNvPicPr>
          <p:nvPr/>
        </p:nvPicPr>
        <p:blipFill>
          <a:blip r:embed="rId2"/>
          <a:stretch>
            <a:fillRect/>
          </a:stretch>
        </p:blipFill>
        <p:spPr>
          <a:xfrm>
            <a:off x="4819813" y="1487992"/>
            <a:ext cx="3845881" cy="1906916"/>
          </a:xfrm>
          <a:prstGeom prst="rect">
            <a:avLst/>
          </a:prstGeom>
        </p:spPr>
      </p:pic>
      <p:sp>
        <p:nvSpPr>
          <p:cNvPr id="60" name="Title 1">
            <a:extLst>
              <a:ext uri="{FF2B5EF4-FFF2-40B4-BE49-F238E27FC236}">
                <a16:creationId xmlns:a16="http://schemas.microsoft.com/office/drawing/2014/main" id="{41B5282A-05C5-4F7A-8EDD-595FF2733AF1}"/>
              </a:ext>
            </a:extLst>
          </p:cNvPr>
          <p:cNvSpPr txBox="1">
            <a:spLocks/>
          </p:cNvSpPr>
          <p:nvPr/>
        </p:nvSpPr>
        <p:spPr>
          <a:xfrm>
            <a:off x="803916" y="360177"/>
            <a:ext cx="3219444"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a:latin typeface="Montserrat ExtraBold" panose="00000900000000000000" pitchFamily="2" charset="0"/>
              </a:rPr>
              <a:t>Mustafa’s Project</a:t>
            </a:r>
          </a:p>
        </p:txBody>
      </p:sp>
      <p:grpSp>
        <p:nvGrpSpPr>
          <p:cNvPr id="61" name="Group 60">
            <a:extLst>
              <a:ext uri="{FF2B5EF4-FFF2-40B4-BE49-F238E27FC236}">
                <a16:creationId xmlns:a16="http://schemas.microsoft.com/office/drawing/2014/main" id="{79E3453D-2AAC-44E9-BF7D-0E17DD254670}"/>
              </a:ext>
            </a:extLst>
          </p:cNvPr>
          <p:cNvGrpSpPr/>
          <p:nvPr/>
        </p:nvGrpSpPr>
        <p:grpSpPr>
          <a:xfrm>
            <a:off x="466727" y="1217241"/>
            <a:ext cx="4023359" cy="3437684"/>
            <a:chOff x="4573077" y="1072461"/>
            <a:chExt cx="3551248" cy="2998577"/>
          </a:xfrm>
        </p:grpSpPr>
        <p:sp>
          <p:nvSpPr>
            <p:cNvPr id="62" name="Google Shape;1047;p47">
              <a:extLst>
                <a:ext uri="{FF2B5EF4-FFF2-40B4-BE49-F238E27FC236}">
                  <a16:creationId xmlns:a16="http://schemas.microsoft.com/office/drawing/2014/main" id="{93DAD5EA-7B2A-43C7-835A-CB01C6EEA51E}"/>
                </a:ext>
              </a:extLst>
            </p:cNvPr>
            <p:cNvSpPr/>
            <p:nvPr/>
          </p:nvSpPr>
          <p:spPr>
            <a:xfrm>
              <a:off x="4573083" y="3761302"/>
              <a:ext cx="3504386" cy="30973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1048;p47">
              <a:extLst>
                <a:ext uri="{FF2B5EF4-FFF2-40B4-BE49-F238E27FC236}">
                  <a16:creationId xmlns:a16="http://schemas.microsoft.com/office/drawing/2014/main" id="{D2638996-7312-4C7F-BB23-3181E21CAA7B}"/>
                </a:ext>
              </a:extLst>
            </p:cNvPr>
            <p:cNvGrpSpPr/>
            <p:nvPr/>
          </p:nvGrpSpPr>
          <p:grpSpPr>
            <a:xfrm>
              <a:off x="4573077" y="1072461"/>
              <a:ext cx="3551248" cy="2844279"/>
              <a:chOff x="5251825" y="1581500"/>
              <a:chExt cx="2706125" cy="2167400"/>
            </a:xfrm>
          </p:grpSpPr>
          <p:sp>
            <p:nvSpPr>
              <p:cNvPr id="64" name="Google Shape;1049;p47">
                <a:extLst>
                  <a:ext uri="{FF2B5EF4-FFF2-40B4-BE49-F238E27FC236}">
                    <a16:creationId xmlns:a16="http://schemas.microsoft.com/office/drawing/2014/main" id="{C180E5C2-D73C-49A3-820B-BCC1CD35003F}"/>
                  </a:ext>
                </a:extLst>
              </p:cNvPr>
              <p:cNvSpPr/>
              <p:nvPr/>
            </p:nvSpPr>
            <p:spPr>
              <a:xfrm>
                <a:off x="6230850"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50;p47">
                <a:extLst>
                  <a:ext uri="{FF2B5EF4-FFF2-40B4-BE49-F238E27FC236}">
                    <a16:creationId xmlns:a16="http://schemas.microsoft.com/office/drawing/2014/main" id="{A280C997-1A23-45E8-AA00-EFE08D1BCEEA}"/>
                  </a:ext>
                </a:extLst>
              </p:cNvPr>
              <p:cNvSpPr/>
              <p:nvPr/>
            </p:nvSpPr>
            <p:spPr>
              <a:xfrm>
                <a:off x="6198325" y="3040025"/>
                <a:ext cx="794775" cy="708875"/>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51;p47">
                <a:extLst>
                  <a:ext uri="{FF2B5EF4-FFF2-40B4-BE49-F238E27FC236}">
                    <a16:creationId xmlns:a16="http://schemas.microsoft.com/office/drawing/2014/main" id="{44985162-D332-4FE9-8B6D-74F499DEEC9E}"/>
                  </a:ext>
                </a:extLst>
              </p:cNvPr>
              <p:cNvSpPr/>
              <p:nvPr/>
            </p:nvSpPr>
            <p:spPr>
              <a:xfrm>
                <a:off x="6199175" y="3040025"/>
                <a:ext cx="747225" cy="331100"/>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52;p47">
                <a:extLst>
                  <a:ext uri="{FF2B5EF4-FFF2-40B4-BE49-F238E27FC236}">
                    <a16:creationId xmlns:a16="http://schemas.microsoft.com/office/drawing/2014/main" id="{32358D0F-84CF-4C30-BEAA-7829D822B5ED}"/>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3;p47">
                <a:extLst>
                  <a:ext uri="{FF2B5EF4-FFF2-40B4-BE49-F238E27FC236}">
                    <a16:creationId xmlns:a16="http://schemas.microsoft.com/office/drawing/2014/main" id="{FC1FBB6E-9B70-46D6-90A4-D4B825479D1E}"/>
                  </a:ext>
                </a:extLst>
              </p:cNvPr>
              <p:cNvSpPr/>
              <p:nvPr/>
            </p:nvSpPr>
            <p:spPr>
              <a:xfrm>
                <a:off x="528767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4;p47">
                <a:extLst>
                  <a:ext uri="{FF2B5EF4-FFF2-40B4-BE49-F238E27FC236}">
                    <a16:creationId xmlns:a16="http://schemas.microsoft.com/office/drawing/2014/main" id="{AF4D9F1D-9BD5-46C0-B7C1-23EF66446D13}"/>
                  </a:ext>
                </a:extLst>
              </p:cNvPr>
              <p:cNvSpPr/>
              <p:nvPr/>
            </p:nvSpPr>
            <p:spPr>
              <a:xfrm>
                <a:off x="5251825" y="1581500"/>
                <a:ext cx="2670275" cy="1702075"/>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5;p47">
                <a:extLst>
                  <a:ext uri="{FF2B5EF4-FFF2-40B4-BE49-F238E27FC236}">
                    <a16:creationId xmlns:a16="http://schemas.microsoft.com/office/drawing/2014/main" id="{EEB44774-9F82-470A-9F63-52478744A96F}"/>
                  </a:ext>
                </a:extLst>
              </p:cNvPr>
              <p:cNvSpPr/>
              <p:nvPr/>
            </p:nvSpPr>
            <p:spPr>
              <a:xfrm>
                <a:off x="5251825" y="1668225"/>
                <a:ext cx="2670275" cy="1371825"/>
              </a:xfrm>
              <a:custGeom>
                <a:avLst/>
                <a:gdLst/>
                <a:ahLst/>
                <a:cxnLst/>
                <a:rect l="l" t="t" r="r" b="b"/>
                <a:pathLst>
                  <a:path w="106811" h="54873" extrusionOk="0">
                    <a:moveTo>
                      <a:pt x="1" y="0"/>
                    </a:moveTo>
                    <a:lnTo>
                      <a:pt x="1" y="54873"/>
                    </a:lnTo>
                    <a:lnTo>
                      <a:pt x="106810" y="54873"/>
                    </a:lnTo>
                    <a:lnTo>
                      <a:pt x="106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6;p47">
                <a:extLst>
                  <a:ext uri="{FF2B5EF4-FFF2-40B4-BE49-F238E27FC236}">
                    <a16:creationId xmlns:a16="http://schemas.microsoft.com/office/drawing/2014/main" id="{61D53C27-B936-4853-B9F3-04F6B004D5AD}"/>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7;p47">
                <a:extLst>
                  <a:ext uri="{FF2B5EF4-FFF2-40B4-BE49-F238E27FC236}">
                    <a16:creationId xmlns:a16="http://schemas.microsoft.com/office/drawing/2014/main" id="{35F0EA55-F337-486A-B499-69A074351828}"/>
                  </a:ext>
                </a:extLst>
              </p:cNvPr>
              <p:cNvSpPr/>
              <p:nvPr/>
            </p:nvSpPr>
            <p:spPr>
              <a:xfrm>
                <a:off x="6518575" y="3114250"/>
                <a:ext cx="120100" cy="101950"/>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8;p47">
                <a:extLst>
                  <a:ext uri="{FF2B5EF4-FFF2-40B4-BE49-F238E27FC236}">
                    <a16:creationId xmlns:a16="http://schemas.microsoft.com/office/drawing/2014/main" id="{A6E06F44-2685-493D-B91A-D485EB49A30C}"/>
                  </a:ext>
                </a:extLst>
              </p:cNvPr>
              <p:cNvSpPr/>
              <p:nvPr/>
            </p:nvSpPr>
            <p:spPr>
              <a:xfrm>
                <a:off x="6054900" y="3699675"/>
                <a:ext cx="810600" cy="49225"/>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9;p47">
                <a:extLst>
                  <a:ext uri="{FF2B5EF4-FFF2-40B4-BE49-F238E27FC236}">
                    <a16:creationId xmlns:a16="http://schemas.microsoft.com/office/drawing/2014/main" id="{A953A75E-EDA3-4BD6-A889-3D002EBF732A}"/>
                  </a:ext>
                </a:extLst>
              </p:cNvPr>
              <p:cNvSpPr/>
              <p:nvPr/>
            </p:nvSpPr>
            <p:spPr>
              <a:xfrm>
                <a:off x="6808775" y="3699675"/>
                <a:ext cx="226025" cy="49225"/>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56373ED5-28BB-4DA9-A7F0-73C3ED77B9EE}"/>
              </a:ext>
            </a:extLst>
          </p:cNvPr>
          <p:cNvPicPr>
            <a:picLocks noChangeAspect="1"/>
          </p:cNvPicPr>
          <p:nvPr/>
        </p:nvPicPr>
        <p:blipFill rotWithShape="1">
          <a:blip r:embed="rId3"/>
          <a:srcRect t="775" b="775"/>
          <a:stretch/>
        </p:blipFill>
        <p:spPr>
          <a:xfrm>
            <a:off x="578059" y="1466630"/>
            <a:ext cx="3773414" cy="1949640"/>
          </a:xfrm>
          <a:prstGeom prst="rect">
            <a:avLst/>
          </a:prstGeom>
        </p:spPr>
      </p:pic>
    </p:spTree>
    <p:extLst>
      <p:ext uri="{BB962C8B-B14F-4D97-AF65-F5344CB8AC3E}">
        <p14:creationId xmlns:p14="http://schemas.microsoft.com/office/powerpoint/2010/main" val="26859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Lst>
  </p:timing>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1099</Words>
  <Application>Microsoft Office PowerPoint</Application>
  <PresentationFormat>On-screen Show (16:9)</PresentationFormat>
  <Paragraphs>333</Paragraphs>
  <Slides>45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Courier New</vt:lpstr>
      <vt:lpstr>Arial</vt:lpstr>
      <vt:lpstr>Montserrat</vt:lpstr>
      <vt:lpstr>Poppins Black</vt:lpstr>
      <vt:lpstr>Fira Sans Extra Condensed SemiBold</vt:lpstr>
      <vt:lpstr>Montserrat ExtraBold</vt:lpstr>
      <vt:lpstr>Poppins</vt:lpstr>
      <vt:lpstr>Palanquin Dark</vt:lpstr>
      <vt:lpstr>Roboto</vt:lpstr>
      <vt:lpstr>Data Migration Process Infographics by Slidesgo</vt:lpstr>
      <vt:lpstr>DevOps Final Presentation</vt:lpstr>
      <vt:lpstr>PowerPoint Presentation</vt:lpstr>
      <vt:lpstr>Table of Contents</vt:lpstr>
      <vt:lpstr>Introduction</vt:lpstr>
      <vt:lpstr>What is DevOps ?</vt:lpstr>
      <vt:lpstr>Why DevOps ?</vt:lpstr>
      <vt:lpstr>PowerPoint Presentation</vt:lpstr>
      <vt:lpstr>Projects</vt:lpstr>
      <vt:lpstr>Samy’s Project</vt:lpstr>
      <vt:lpstr>Thomas’s Project</vt:lpstr>
      <vt:lpstr>PowerPoint Presentation</vt:lpstr>
      <vt:lpstr>Tools</vt:lpstr>
      <vt:lpstr>Flask Web Project</vt:lpstr>
      <vt:lpstr>GitHub</vt:lpstr>
      <vt:lpstr>Docker</vt:lpstr>
      <vt:lpstr>PowerPoint Presentation</vt:lpstr>
      <vt:lpstr>PowerPoint Presentation</vt:lpstr>
      <vt:lpstr>GitHub Actions</vt:lpstr>
      <vt:lpstr>PowerPoint Presentation</vt:lpstr>
      <vt:lpstr>PowerPoint Presentation</vt:lpstr>
      <vt:lpstr>Jenkins</vt:lpstr>
      <vt:lpstr>PowerPoint Presentation</vt:lpstr>
      <vt:lpstr>PowerPoint Presentation</vt:lpstr>
      <vt:lpstr>PowerPoint Presentation</vt:lpstr>
      <vt:lpstr>Terraform</vt:lpstr>
      <vt:lpstr>PowerPoint Presentation</vt:lpstr>
      <vt:lpstr>PowerPoint Presentation</vt:lpstr>
      <vt:lpstr>Ansible</vt:lpstr>
      <vt:lpstr>PowerPoint Presentation</vt:lpstr>
      <vt:lpstr>PowerPoint Presentation</vt:lpstr>
      <vt:lpstr>PowerPoint Presentation</vt:lpstr>
      <vt:lpstr>Kubernetes (container orchestration)</vt:lpstr>
      <vt:lpstr>PowerPoint Presentation</vt:lpstr>
      <vt:lpstr>Kubernetes File Structure</vt:lpstr>
      <vt:lpstr>PowerPoint Presentation</vt:lpstr>
      <vt:lpstr>Helm</vt:lpstr>
      <vt:lpstr>Helm Structure</vt:lpstr>
      <vt:lpstr>Grafana</vt:lpstr>
      <vt:lpstr>Share Your Practice</vt:lpstr>
      <vt:lpstr>Summary</vt:lpstr>
      <vt:lpstr>PowerPoint Presentation</vt:lpstr>
      <vt:lpstr>Any Questions ?</vt:lpstr>
      <vt:lpstr>Thanks to</vt:lpstr>
      <vt:lpstr>Special Thanks to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Final Presentation</dc:title>
  <cp:lastModifiedBy>. .</cp:lastModifiedBy>
  <cp:revision>7</cp:revision>
  <dcterms:modified xsi:type="dcterms:W3CDTF">2024-09-20T17:21:10Z</dcterms:modified>
</cp:coreProperties>
</file>