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7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3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9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9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8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55F7-FA53-4ABE-8298-408BFA284E63}" type="datetimeFigureOut">
              <a:rPr lang="zh-CN" altLang="en-US" smtClean="0"/>
              <a:t>2017-11-22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2B13-3074-4DFE-A7D6-CFACC59C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2523744" y="1310640"/>
            <a:ext cx="7729728" cy="443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67709" y="1366982"/>
            <a:ext cx="812800" cy="4331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System Interfaces</a:t>
            </a:r>
            <a:endParaRPr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3445163" y="1366982"/>
            <a:ext cx="646546" cy="4331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System Control</a:t>
            </a:r>
          </a:p>
        </p:txBody>
      </p:sp>
      <p:sp>
        <p:nvSpPr>
          <p:cNvPr id="7" name="矩形 6"/>
          <p:cNvSpPr/>
          <p:nvPr/>
        </p:nvSpPr>
        <p:spPr>
          <a:xfrm>
            <a:off x="4156363" y="1366982"/>
            <a:ext cx="914401" cy="4331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System visualization</a:t>
            </a:r>
            <a:endParaRPr lang="zh-CN" altLang="en-US" sz="1100" dirty="0"/>
          </a:p>
        </p:txBody>
      </p:sp>
      <p:sp>
        <p:nvSpPr>
          <p:cNvPr id="8" name="矩形 7"/>
          <p:cNvSpPr/>
          <p:nvPr/>
        </p:nvSpPr>
        <p:spPr>
          <a:xfrm>
            <a:off x="5135418" y="1361842"/>
            <a:ext cx="5070764" cy="145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27904" y="1702482"/>
            <a:ext cx="999744" cy="46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94960" y="1769538"/>
            <a:ext cx="999744" cy="46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94772" y="1827726"/>
            <a:ext cx="999744" cy="46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0116" y="1893858"/>
            <a:ext cx="999744" cy="46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CPU(s)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12616" y="1805778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79672" y="1872834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79484" y="1931022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464828" y="1997154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Caches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18635" y="1805778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685691" y="1872834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85503" y="1931022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070847" y="1997154"/>
            <a:ext cx="999744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Memory Control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36464" y="2511772"/>
            <a:ext cx="4907280" cy="2270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Coherent Interconnect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94704" y="1403558"/>
            <a:ext cx="267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General-Purpose Processing Layer (GPPL)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5135418" y="2899516"/>
            <a:ext cx="5070764" cy="1359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15967" y="3239493"/>
            <a:ext cx="756000" cy="58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Decomp</a:t>
            </a:r>
            <a:r>
              <a:rPr lang="en-US" altLang="zh-CN" sz="1200" dirty="0" smtClean="0">
                <a:solidFill>
                  <a:schemeClr val="tx1"/>
                </a:solidFill>
              </a:rPr>
              <a:t>. Engine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36464" y="3955315"/>
            <a:ext cx="4907280" cy="22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Accelerated Packet Processor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319890" y="2926163"/>
            <a:ext cx="2822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Accelerated-Packet Processing Layer (APPL)</a:t>
            </a:r>
            <a:endParaRPr lang="zh-CN" altLang="en-US" sz="1100" dirty="0"/>
          </a:p>
        </p:txBody>
      </p:sp>
      <p:sp>
        <p:nvSpPr>
          <p:cNvPr id="42" name="矩形 41"/>
          <p:cNvSpPr/>
          <p:nvPr/>
        </p:nvSpPr>
        <p:spPr>
          <a:xfrm>
            <a:off x="5135418" y="4341910"/>
            <a:ext cx="5070764" cy="135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347115" y="4757280"/>
            <a:ext cx="999744" cy="463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Ethernet Interlaken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7991" y="5387386"/>
            <a:ext cx="4907280" cy="227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SerDES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76231" y="4394996"/>
            <a:ext cx="267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Express Packet I/O Layer (EPIL)</a:t>
            </a:r>
            <a:endParaRPr lang="zh-CN" altLang="en-US" sz="1100" dirty="0"/>
          </a:p>
        </p:txBody>
      </p:sp>
      <p:sp>
        <p:nvSpPr>
          <p:cNvPr id="57" name="矩形 56"/>
          <p:cNvSpPr/>
          <p:nvPr/>
        </p:nvSpPr>
        <p:spPr>
          <a:xfrm>
            <a:off x="6055094" y="3239493"/>
            <a:ext cx="756000" cy="58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Security Engine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94221" y="3243293"/>
            <a:ext cx="756000" cy="58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Load Balance Engine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33348" y="3244115"/>
            <a:ext cx="756000" cy="58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Pattern Matching Engine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572475" y="3249197"/>
            <a:ext cx="756000" cy="58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L2-L7 Switch Engine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411602" y="3241088"/>
            <a:ext cx="756000" cy="586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Packet 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39348" y="4757280"/>
            <a:ext cx="1296464" cy="463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100/40/10/1G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783354" y="4757280"/>
            <a:ext cx="999744" cy="463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Rapid IO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930640" y="4757280"/>
            <a:ext cx="1057252" cy="463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PCI Express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0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62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陈祖现</dc:creator>
  <cp:lastModifiedBy>陈祖现</cp:lastModifiedBy>
  <cp:revision>6</cp:revision>
  <dcterms:created xsi:type="dcterms:W3CDTF">2017-11-22T08:10:58Z</dcterms:created>
  <dcterms:modified xsi:type="dcterms:W3CDTF">2017-11-22T14:17:12Z</dcterms:modified>
</cp:coreProperties>
</file>