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85"/>
  </p:normalViewPr>
  <p:slideViewPr>
    <p:cSldViewPr snapToGrid="0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B7E7-7508-F159-6320-BEDAF2404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21C6-63BB-7799-1CD5-5C98206F0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1EE9-AFD7-DE96-68A5-DD8271BF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27C5-649E-0BF0-2D61-7F636FC4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1E80-AF4E-343F-C6BC-4A529639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1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3AA2-28EA-38D9-AF58-1A7C1997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39EC3-40A3-6C31-654E-BA437224D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BE0AD-DCEE-9900-3DB9-D5DCA145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080F-DABF-CB8A-F002-B0FD293A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59CA-EE19-978A-4A00-EDD6F297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F3D68-0E7F-3832-8318-8D2ED8B16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1283-02CD-9AA2-5AEB-8A11210C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CCB5-F6FB-1A35-8E6D-2C134B9B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FC66-6350-28E3-464D-5DD074DD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2463-5AE4-0CFE-DD30-3135B31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29F8-36EA-CF3F-28EE-C2FB9097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9311-C8C3-E971-FDDE-365F7CC6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3411-1079-5B28-337C-F6D04D6C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4319-BF1E-1CF4-D491-066E8004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D6BD-9B87-0A73-707F-F5E5D044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324-F372-F31B-DD8F-5B236B69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78C28-EBB4-5D99-D964-C4DF3F377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39C8-D65A-DA8C-FACF-5201268B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6B87-7CCF-D78A-418A-017F3BB7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1C80-1532-0A61-66FB-072F1495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5D62-6550-E9BC-295D-9A9D63DF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0440-673F-F370-F46B-6A747DD07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525B-27BC-3586-9A36-69AE8FFE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D56F-1ECC-CAF6-8AEF-D89B0049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4DC38-F389-09E7-CBEE-06BBF8F7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50E2C-8FB8-5724-5525-87279EA3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EC57-70FF-ABB5-03D1-23042F91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AE7D-06D1-2212-B377-D437781B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219D8-3714-06D0-79B0-D44D8E95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6B9F8-BFB0-16C6-4B23-2B052A427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6CA07-FE66-35E7-03C7-46405EE03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F2C99-4F46-2FF1-DF07-7F67BAFA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4F400-D661-FDC1-A08B-D64CCF26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AB0E1-96D6-6EBF-D18C-0E5AB7CB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44DB-A51B-4483-73D6-CD2B2F82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13F2B-D7C9-B6AC-2602-8F8DCB06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A625A-11FD-F511-928F-24135B5D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DF89-9041-6F2F-07B9-77E2720F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7F6-3C5D-F291-CC5D-41D9970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82BE8-F740-1949-A98D-7D18CBAB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CCD81-F579-A672-0E27-A6B15864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0FCC-FF47-1802-C156-FBA0B519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FB4E-83C5-B1FA-64BE-20A571AB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F24D-3B06-16DC-2AB2-DAF5099E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A167-9312-7F88-B2F8-A26B06B4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9D93-7274-D19A-74F0-F5243052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7E54-00CD-4415-B2AE-C34C9835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B2FF-1FCA-C239-85B1-E4C3883A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4B74D-1ABA-32CF-2E93-27CA73774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0496E-E63C-5848-C4E6-737D97F6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AE6DC-2B38-0A1F-135B-EF316418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66327-B53C-CAA9-BF04-9A3BF8BB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32934-86B7-92FF-8E94-B4DC1BC9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8B87B-3B67-7B53-5166-430E7152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CCB0-D360-8B81-AFC6-1B53D57C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6C6A-7429-C142-9FAD-ECCA3232A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3548-AD43-354F-ADE4-4D0B130A259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BD55-670C-5D47-1099-7FD8232C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331A-B711-1CEF-519E-EAABDE3FD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5520-3B8C-7C40-86C0-CCEE2DB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320583D-4351-770C-584F-37C94C210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1" r="1119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ky, green, decorated&#10;&#10;Description automatically generated">
            <a:extLst>
              <a:ext uri="{FF2B5EF4-FFF2-40B4-BE49-F238E27FC236}">
                <a16:creationId xmlns:a16="http://schemas.microsoft.com/office/drawing/2014/main" id="{30432845-4AE9-E939-F279-A9597FE20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2" r="13346" b="2"/>
          <a:stretch/>
        </p:blipFill>
        <p:spPr>
          <a:xfrm>
            <a:off x="5058375" y="-4531"/>
            <a:ext cx="7133627" cy="6857989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322611-C513-6B10-E10A-74C0F2BAC27F}"/>
              </a:ext>
            </a:extLst>
          </p:cNvPr>
          <p:cNvSpPr/>
          <p:nvPr/>
        </p:nvSpPr>
        <p:spPr>
          <a:xfrm>
            <a:off x="6714146" y="348121"/>
            <a:ext cx="4653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WeatherForYou</a:t>
            </a:r>
          </a:p>
        </p:txBody>
      </p:sp>
    </p:spTree>
    <p:extLst>
      <p:ext uri="{BB962C8B-B14F-4D97-AF65-F5344CB8AC3E}">
        <p14:creationId xmlns:p14="http://schemas.microsoft.com/office/powerpoint/2010/main" val="283610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background pattern&#10;&#10;Description automatically generated">
            <a:extLst>
              <a:ext uri="{FF2B5EF4-FFF2-40B4-BE49-F238E27FC236}">
                <a16:creationId xmlns:a16="http://schemas.microsoft.com/office/drawing/2014/main" id="{AFE0609A-5619-3312-3C33-69F9543E0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41" b="15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sky, green, decorated&#10;&#10;Description automatically generated">
            <a:extLst>
              <a:ext uri="{FF2B5EF4-FFF2-40B4-BE49-F238E27FC236}">
                <a16:creationId xmlns:a16="http://schemas.microsoft.com/office/drawing/2014/main" id="{0DFFD487-4999-AEEA-7EFB-39F69745D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1" r="13347" b="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F67FD6-94B3-1622-19BF-F49D269CA910}"/>
              </a:ext>
            </a:extLst>
          </p:cNvPr>
          <p:cNvSpPr/>
          <p:nvPr/>
        </p:nvSpPr>
        <p:spPr>
          <a:xfrm>
            <a:off x="6450674" y="456609"/>
            <a:ext cx="4653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WeatherForYou</a:t>
            </a:r>
          </a:p>
        </p:txBody>
      </p:sp>
    </p:spTree>
    <p:extLst>
      <p:ext uri="{BB962C8B-B14F-4D97-AF65-F5344CB8AC3E}">
        <p14:creationId xmlns:p14="http://schemas.microsoft.com/office/powerpoint/2010/main" val="234075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Bibi</dc:creator>
  <cp:lastModifiedBy>Seema Bibi</cp:lastModifiedBy>
  <cp:revision>1</cp:revision>
  <dcterms:created xsi:type="dcterms:W3CDTF">2022-11-01T19:58:15Z</dcterms:created>
  <dcterms:modified xsi:type="dcterms:W3CDTF">2022-11-01T20:28:12Z</dcterms:modified>
</cp:coreProperties>
</file>