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D805E-CF64-45DC-98F9-8046FD7C8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1E6022-E837-4693-8498-4B2CE7BD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E947C-2BB5-44C7-8F78-24E589E6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CA74A-39EF-478A-AAF5-2A00802B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B5194-4311-4BF4-BCCB-CFC88D1C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40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F852-EBEB-4E3B-94FD-AD38D44D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3B3D28-CAAF-4B12-A233-CA812D67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14286-AE45-41F8-A8AE-DC3D6B94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F3802-B89D-4D44-A31C-60BAD856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A5A6C-FB19-4029-BCEC-26033E9D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1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0E262B-6758-4B48-9638-098B0E9C4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652A30-F0A2-4A73-96AB-AAEA3576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09909-F71F-45B2-8976-F393140B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F0A1D-9251-4135-9902-E4DB690D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F62B8-0BE8-44C7-BBA3-9BD78C66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62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1277D-DEDE-42A2-9BFC-8171978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8730C-0335-4C23-A241-1A362303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9B81C-BE08-4D17-B2FD-18A5B163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20AB54-2F3A-4633-B5D3-9308E02B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5CDA2-4271-43F0-B337-09D98404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8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F68E8-7918-4B42-9B01-61CDDD3E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003A8-18FF-420B-8C64-035B7287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5EBF9-B938-47A8-BDE1-968AB1B7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7A100-311E-4CDF-BBF1-F909FE60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5D689-35F7-4D57-849E-F1626FB4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0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F1C5E-2FF5-4BAD-9800-9D3F9C0D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72167-15C7-4AAB-A15A-DEA1F17C7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2B60CB-37A8-4104-8D00-7676D466F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123B69-0767-47F2-82EB-EEB8ED05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67783E-2A6C-4197-8447-7E6CFD39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A31628-905A-43BE-B5BB-299BE8BB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8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DEA04-397F-4B93-AB8A-909A9AF0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F60525-EA0D-4FFC-92FA-C0376109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2C2C5-AB36-407D-8C5B-81054C4E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AFF8AF-A2F7-49AB-8120-810E6AA06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9BB077-16E4-4DB7-B5A1-9FDBE0FFC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C02110-937D-46C8-98FB-1B8DCA36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B18AE5-AC1C-4783-9F4E-588F61FB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17BDF8-7B13-4CCE-8FF7-5F1EBFFE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69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CDB89-2CAF-4C01-9B8A-062ECC3E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84B69C-F041-4CB8-822C-8970E71A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2F3248-185E-412B-AB4D-64043484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5B42D-852D-49F8-9516-E702E804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572C40-7D3A-4FB5-AA68-7BBFB7C7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686297-17E5-4E47-BDDE-F951AE96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A61D84-2A22-4FBB-BEDA-8490DC3A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84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22DAA-0B29-46C6-9C25-1648FBF8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E1145-70FC-4456-9D29-89780DB8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F81557-0434-4FA1-8E1A-4BFB26E05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091C5F-0A6D-4E5C-AC5B-BE6E9E7E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DFA24-1C08-4896-AE22-7E508795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140F0-FF0E-4718-9797-F17FA9AE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4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64B59-151F-42F5-BC1D-E384BA42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D83E9B-1316-416D-B136-3A2CDE177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98CE0-AA12-4A49-AA4F-C57AB7AD3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6F838-0A56-4509-9826-CE55327A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CB7151-7EB0-485C-B9BE-84317FCF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EBCFBA-9E39-498A-B3CF-89512252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39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3193C9-F3AB-40D1-B442-957FDD2D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DB321A-7166-4B96-A19E-C693C246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31E31-871B-4CA3-840F-87161570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DC48-8257-4FCA-98C9-7007ADD22F4C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0154F-5624-4831-81EA-5687BE67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282A8-2A44-4253-A09E-3B2B25F8E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71EC-7039-47EE-81BC-658F13E06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14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AD2039B-6234-41D5-9B98-857BD28D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376237"/>
            <a:ext cx="54197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3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E10B81C-007E-43A0-ACBB-F4A5021E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09550"/>
            <a:ext cx="121348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35C97-73D4-4DF3-B60A-5A013F15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A143-6DEC-4218-8D78-5674FDCE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923C00-D4FB-410D-AEC9-D8A259ED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00025"/>
            <a:ext cx="120586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1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ADD1-F512-45A2-9C32-F9040940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DA95D-D814-485E-A5DF-D4FD9E56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FD4D26-AC47-4A52-9161-DB3C7C04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95262"/>
            <a:ext cx="120681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96914-6EA7-4568-9ABF-E5A582EC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4A71A0-ED97-4CB8-8AD7-70C1F7AF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B9E304-FD2D-4E38-B766-8DDF52F5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4312"/>
            <a:ext cx="120396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2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6E7E5-D8F3-4612-B996-92D99222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0EBFDA-6CCF-4B3C-9EBD-04E20EFB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2BEE13-F5A5-413C-ABD3-43FC38A5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23837"/>
            <a:ext cx="119824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4AF5A1-FFFD-4FCB-8CB6-53C1CC83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68" y="410008"/>
            <a:ext cx="63627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2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Mohamad Mo</dc:creator>
  <cp:lastModifiedBy>Mohamad Mo</cp:lastModifiedBy>
  <cp:revision>4</cp:revision>
  <dcterms:created xsi:type="dcterms:W3CDTF">2020-11-06T18:35:28Z</dcterms:created>
  <dcterms:modified xsi:type="dcterms:W3CDTF">2020-11-06T22:14:46Z</dcterms:modified>
</cp:coreProperties>
</file>