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7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sh motisariya" userId="e6acdba0586e03fc" providerId="LiveId" clId="{D3F39B45-484F-4AB2-9602-D17C28BB0D66}"/>
    <pc:docChg chg="undo custSel addSld modSld">
      <pc:chgData name="ankush motisariya" userId="e6acdba0586e03fc" providerId="LiveId" clId="{D3F39B45-484F-4AB2-9602-D17C28BB0D66}" dt="2022-09-13T14:02:25.411" v="1309" actId="207"/>
      <pc:docMkLst>
        <pc:docMk/>
      </pc:docMkLst>
      <pc:sldChg chg="modSp mod">
        <pc:chgData name="ankush motisariya" userId="e6acdba0586e03fc" providerId="LiveId" clId="{D3F39B45-484F-4AB2-9602-D17C28BB0D66}" dt="2022-09-13T14:01:12.800" v="1306" actId="20577"/>
        <pc:sldMkLst>
          <pc:docMk/>
          <pc:sldMk cId="3167348691" sldId="256"/>
        </pc:sldMkLst>
        <pc:spChg chg="mod">
          <ac:chgData name="ankush motisariya" userId="e6acdba0586e03fc" providerId="LiveId" clId="{D3F39B45-484F-4AB2-9602-D17C28BB0D66}" dt="2022-09-13T14:01:12.800" v="1306" actId="20577"/>
          <ac:spMkLst>
            <pc:docMk/>
            <pc:sldMk cId="3167348691" sldId="256"/>
            <ac:spMk id="2" creationId="{89B689E1-6B42-70FD-0A0B-0815CDADD015}"/>
          </ac:spMkLst>
        </pc:spChg>
      </pc:sldChg>
      <pc:sldChg chg="addSp delSp modSp mod">
        <pc:chgData name="ankush motisariya" userId="e6acdba0586e03fc" providerId="LiveId" clId="{D3F39B45-484F-4AB2-9602-D17C28BB0D66}" dt="2022-09-13T14:01:08.467" v="1305" actId="20577"/>
        <pc:sldMkLst>
          <pc:docMk/>
          <pc:sldMk cId="1860209206" sldId="257"/>
        </pc:sldMkLst>
        <pc:spChg chg="mod">
          <ac:chgData name="ankush motisariya" userId="e6acdba0586e03fc" providerId="LiveId" clId="{D3F39B45-484F-4AB2-9602-D17C28BB0D66}" dt="2022-09-13T14:01:08.467" v="1305" actId="20577"/>
          <ac:spMkLst>
            <pc:docMk/>
            <pc:sldMk cId="1860209206" sldId="257"/>
            <ac:spMk id="2" creationId="{6DF8D2CB-30A4-3053-D687-63547253D66D}"/>
          </ac:spMkLst>
        </pc:spChg>
        <pc:spChg chg="add del mod">
          <ac:chgData name="ankush motisariya" userId="e6acdba0586e03fc" providerId="LiveId" clId="{D3F39B45-484F-4AB2-9602-D17C28BB0D66}" dt="2022-09-13T12:56:18.283" v="110" actId="478"/>
          <ac:spMkLst>
            <pc:docMk/>
            <pc:sldMk cId="1860209206" sldId="257"/>
            <ac:spMk id="4" creationId="{8F15E0B7-1230-E031-155B-58D946F57D55}"/>
          </ac:spMkLst>
        </pc:spChg>
      </pc:sldChg>
      <pc:sldChg chg="addSp delSp modSp mod">
        <pc:chgData name="ankush motisariya" userId="e6acdba0586e03fc" providerId="LiveId" clId="{D3F39B45-484F-4AB2-9602-D17C28BB0D66}" dt="2022-09-13T13:17:22.853" v="498" actId="1036"/>
        <pc:sldMkLst>
          <pc:docMk/>
          <pc:sldMk cId="1239392455" sldId="258"/>
        </pc:sldMkLst>
        <pc:spChg chg="del mod">
          <ac:chgData name="ankush motisariya" userId="e6acdba0586e03fc" providerId="LiveId" clId="{D3F39B45-484F-4AB2-9602-D17C28BB0D66}" dt="2022-09-13T13:08:17.257" v="299" actId="478"/>
          <ac:spMkLst>
            <pc:docMk/>
            <pc:sldMk cId="1239392455" sldId="258"/>
            <ac:spMk id="2" creationId="{8B80C371-50AC-D78F-D5D1-D48741DCAAE1}"/>
          </ac:spMkLst>
        </pc:spChg>
        <pc:spChg chg="add mod">
          <ac:chgData name="ankush motisariya" userId="e6acdba0586e03fc" providerId="LiveId" clId="{D3F39B45-484F-4AB2-9602-D17C28BB0D66}" dt="2022-09-13T13:09:48.602" v="485" actId="207"/>
          <ac:spMkLst>
            <pc:docMk/>
            <pc:sldMk cId="1239392455" sldId="258"/>
            <ac:spMk id="4" creationId="{5896769B-933A-DEFD-533F-8B84383FB95A}"/>
          </ac:spMkLst>
        </pc:spChg>
        <pc:picChg chg="add del mod">
          <ac:chgData name="ankush motisariya" userId="e6acdba0586e03fc" providerId="LiveId" clId="{D3F39B45-484F-4AB2-9602-D17C28BB0D66}" dt="2022-09-13T13:16:04.127" v="492" actId="478"/>
          <ac:picMkLst>
            <pc:docMk/>
            <pc:sldMk cId="1239392455" sldId="258"/>
            <ac:picMk id="6" creationId="{C203C627-8754-66E2-2D45-0AC5D0D9BD1C}"/>
          </ac:picMkLst>
        </pc:picChg>
        <pc:picChg chg="add mod">
          <ac:chgData name="ankush motisariya" userId="e6acdba0586e03fc" providerId="LiveId" clId="{D3F39B45-484F-4AB2-9602-D17C28BB0D66}" dt="2022-09-13T13:17:22.853" v="498" actId="1036"/>
          <ac:picMkLst>
            <pc:docMk/>
            <pc:sldMk cId="1239392455" sldId="258"/>
            <ac:picMk id="8" creationId="{09DBDDAD-BD70-4506-3449-FBB0FCD47788}"/>
          </ac:picMkLst>
        </pc:picChg>
      </pc:sldChg>
      <pc:sldChg chg="addSp delSp modSp new mod modAnim">
        <pc:chgData name="ankush motisariya" userId="e6acdba0586e03fc" providerId="LiveId" clId="{D3F39B45-484F-4AB2-9602-D17C28BB0D66}" dt="2022-09-13T13:36:22.552" v="748"/>
        <pc:sldMkLst>
          <pc:docMk/>
          <pc:sldMk cId="2735727177" sldId="259"/>
        </pc:sldMkLst>
        <pc:spChg chg="del mod">
          <ac:chgData name="ankush motisariya" userId="e6acdba0586e03fc" providerId="LiveId" clId="{D3F39B45-484F-4AB2-9602-D17C28BB0D66}" dt="2022-09-13T13:18:04.598" v="501" actId="478"/>
          <ac:spMkLst>
            <pc:docMk/>
            <pc:sldMk cId="2735727177" sldId="259"/>
            <ac:spMk id="2" creationId="{FF899088-2139-AF10-D94C-1C95AD0DFB49}"/>
          </ac:spMkLst>
        </pc:spChg>
        <pc:spChg chg="del">
          <ac:chgData name="ankush motisariya" userId="e6acdba0586e03fc" providerId="LiveId" clId="{D3F39B45-484F-4AB2-9602-D17C28BB0D66}" dt="2022-09-13T13:18:08.363" v="502" actId="478"/>
          <ac:spMkLst>
            <pc:docMk/>
            <pc:sldMk cId="2735727177" sldId="259"/>
            <ac:spMk id="3" creationId="{BDBE3D02-B85A-87E0-92C3-7A4B15550E37}"/>
          </ac:spMkLst>
        </pc:spChg>
        <pc:spChg chg="add mod">
          <ac:chgData name="ankush motisariya" userId="e6acdba0586e03fc" providerId="LiveId" clId="{D3F39B45-484F-4AB2-9602-D17C28BB0D66}" dt="2022-09-13T13:36:07.223" v="747" actId="5793"/>
          <ac:spMkLst>
            <pc:docMk/>
            <pc:sldMk cId="2735727177" sldId="259"/>
            <ac:spMk id="5" creationId="{4BA29911-961A-E0D2-440D-BA0629B283FE}"/>
          </ac:spMkLst>
        </pc:spChg>
      </pc:sldChg>
      <pc:sldChg chg="addSp modSp new mod">
        <pc:chgData name="ankush motisariya" userId="e6acdba0586e03fc" providerId="LiveId" clId="{D3F39B45-484F-4AB2-9602-D17C28BB0D66}" dt="2022-09-13T13:44:02.367" v="1102" actId="113"/>
        <pc:sldMkLst>
          <pc:docMk/>
          <pc:sldMk cId="3435327313" sldId="260"/>
        </pc:sldMkLst>
        <pc:spChg chg="add mod">
          <ac:chgData name="ankush motisariya" userId="e6acdba0586e03fc" providerId="LiveId" clId="{D3F39B45-484F-4AB2-9602-D17C28BB0D66}" dt="2022-09-13T13:44:02.367" v="1102" actId="113"/>
          <ac:spMkLst>
            <pc:docMk/>
            <pc:sldMk cId="3435327313" sldId="260"/>
            <ac:spMk id="3" creationId="{CBD0F3C9-41A9-DFD9-8345-08A592843F24}"/>
          </ac:spMkLst>
        </pc:spChg>
      </pc:sldChg>
      <pc:sldChg chg="addSp delSp modSp new mod">
        <pc:chgData name="ankush motisariya" userId="e6acdba0586e03fc" providerId="LiveId" clId="{D3F39B45-484F-4AB2-9602-D17C28BB0D66}" dt="2022-09-13T13:49:03.280" v="1221" actId="14100"/>
        <pc:sldMkLst>
          <pc:docMk/>
          <pc:sldMk cId="1785000564" sldId="261"/>
        </pc:sldMkLst>
        <pc:spChg chg="add del mod">
          <ac:chgData name="ankush motisariya" userId="e6acdba0586e03fc" providerId="LiveId" clId="{D3F39B45-484F-4AB2-9602-D17C28BB0D66}" dt="2022-09-13T13:44:53.254" v="1107" actId="22"/>
          <ac:spMkLst>
            <pc:docMk/>
            <pc:sldMk cId="1785000564" sldId="261"/>
            <ac:spMk id="3" creationId="{5BB34AB0-9D81-00EC-9FF4-2CFCF6BA39B9}"/>
          </ac:spMkLst>
        </pc:spChg>
        <pc:spChg chg="add mod">
          <ac:chgData name="ankush motisariya" userId="e6acdba0586e03fc" providerId="LiveId" clId="{D3F39B45-484F-4AB2-9602-D17C28BB0D66}" dt="2022-09-13T13:45:51.681" v="1216" actId="207"/>
          <ac:spMkLst>
            <pc:docMk/>
            <pc:sldMk cId="1785000564" sldId="261"/>
            <ac:spMk id="5" creationId="{C3A86AD6-EE72-6E36-FBD0-767F85587966}"/>
          </ac:spMkLst>
        </pc:spChg>
        <pc:picChg chg="add mod">
          <ac:chgData name="ankush motisariya" userId="e6acdba0586e03fc" providerId="LiveId" clId="{D3F39B45-484F-4AB2-9602-D17C28BB0D66}" dt="2022-09-13T13:49:03.280" v="1221" actId="14100"/>
          <ac:picMkLst>
            <pc:docMk/>
            <pc:sldMk cId="1785000564" sldId="261"/>
            <ac:picMk id="7" creationId="{B585546E-CE71-F82B-DE6E-5DAA846EDED6}"/>
          </ac:picMkLst>
        </pc:picChg>
      </pc:sldChg>
      <pc:sldChg chg="addSp modSp new mod">
        <pc:chgData name="ankush motisariya" userId="e6acdba0586e03fc" providerId="LiveId" clId="{D3F39B45-484F-4AB2-9602-D17C28BB0D66}" dt="2022-09-13T14:02:25.411" v="1309" actId="207"/>
        <pc:sldMkLst>
          <pc:docMk/>
          <pc:sldMk cId="3901463385" sldId="262"/>
        </pc:sldMkLst>
        <pc:spChg chg="add mod">
          <ac:chgData name="ankush motisariya" userId="e6acdba0586e03fc" providerId="LiveId" clId="{D3F39B45-484F-4AB2-9602-D17C28BB0D66}" dt="2022-09-13T14:02:25.411" v="1309" actId="207"/>
          <ac:spMkLst>
            <pc:docMk/>
            <pc:sldMk cId="3901463385" sldId="262"/>
            <ac:spMk id="3" creationId="{F1FB7BD4-6786-AA4F-2746-23F8681DFB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67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3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874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9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4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7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3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8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8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9E1-6B42-70FD-0A0B-0815CDADD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5" y="2537012"/>
            <a:ext cx="10276447" cy="2115670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rgbClr val="FF0000"/>
                </a:solidFill>
                <a:latin typeface="Arial Black" panose="020B0A04020102020204" pitchFamily="34" charset="0"/>
              </a:rPr>
              <a:t> CAPTIONING</a:t>
            </a:r>
          </a:p>
        </p:txBody>
      </p:sp>
    </p:spTree>
    <p:extLst>
      <p:ext uri="{BB962C8B-B14F-4D97-AF65-F5344CB8AC3E}">
        <p14:creationId xmlns:p14="http://schemas.microsoft.com/office/powerpoint/2010/main" val="316734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D2CB-30A4-3053-D687-63547253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474" y="624110"/>
            <a:ext cx="10389651" cy="1280890"/>
          </a:xfrm>
        </p:spPr>
        <p:txBody>
          <a:bodyPr>
            <a:no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CLEAR CAPTIONING IS      ANTHOR TEEHNIQUE THAT   CAN MAKE EASY  WORK OF FILLING A FROM CAPTIONS TELL THE COMPLETING THE FROM WHAT TO PUT IN 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BLANK LINE,SPACE, OR BOX.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0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6769B-933A-DEFD-533F-8B84383FB95A}"/>
              </a:ext>
            </a:extLst>
          </p:cNvPr>
          <p:cNvSpPr txBox="1"/>
          <p:nvPr/>
        </p:nvSpPr>
        <p:spPr>
          <a:xfrm>
            <a:off x="2088778" y="4388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FIGURE 12.1 SEVEN SECTIONS FOUND IN WELL-DESIGNED FORMS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BDDAD-BD70-4506-3449-FBB0FCD4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94" y="1335742"/>
            <a:ext cx="7194888" cy="55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29911-961A-E0D2-440D-BA0629B283FE}"/>
              </a:ext>
            </a:extLst>
          </p:cNvPr>
          <p:cNvSpPr txBox="1"/>
          <p:nvPr/>
        </p:nvSpPr>
        <p:spPr>
          <a:xfrm>
            <a:off x="609600" y="125505"/>
            <a:ext cx="115824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CAPTIONNING TYPES</a:t>
            </a:r>
          </a:p>
          <a:p>
            <a:r>
              <a:rPr lang="en-US" sz="6000" b="1" dirty="0">
                <a:solidFill>
                  <a:srgbClr val="FF0000"/>
                </a:solidFill>
              </a:rPr>
              <a:t>               Line caption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B050"/>
                </a:solidFill>
              </a:rPr>
              <a:t> Putting the caption on the same line or below the 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B050"/>
                </a:solidFill>
              </a:rPr>
              <a:t> Advantage of putting caption below the line is that there is more room on the line itself for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B050"/>
                </a:solidFill>
              </a:rPr>
              <a:t> Disadvantage is that it is sometimes unclear which line is associated with the caption: the line    above or below the caption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7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0F3C9-41A9-DFD9-8345-08A592843F24}"/>
              </a:ext>
            </a:extLst>
          </p:cNvPr>
          <p:cNvSpPr txBox="1"/>
          <p:nvPr/>
        </p:nvSpPr>
        <p:spPr>
          <a:xfrm>
            <a:off x="107576" y="0"/>
            <a:ext cx="1215614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</a:t>
            </a:r>
            <a:r>
              <a:rPr lang="en-US" sz="4800" b="1" dirty="0">
                <a:solidFill>
                  <a:srgbClr val="FF0000"/>
                </a:solidFill>
              </a:rPr>
              <a:t>Boxed caption </a:t>
            </a:r>
          </a:p>
          <a:p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50"/>
                </a:solidFill>
              </a:rPr>
              <a:t> Providing a box for data instead of a line</a:t>
            </a:r>
          </a:p>
          <a:p>
            <a:pPr algn="ctr"/>
            <a:endParaRPr lang="en-US" b="1" dirty="0"/>
          </a:p>
          <a:p>
            <a:r>
              <a:rPr lang="en-US" sz="4000" b="1" dirty="0"/>
              <a:t>                         </a:t>
            </a:r>
            <a:r>
              <a:rPr lang="en-US" sz="4000" b="1" dirty="0">
                <a:solidFill>
                  <a:srgbClr val="FF0000"/>
                </a:solidFill>
              </a:rPr>
              <a:t>Check off caption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Lining up choices or alternatives vertically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sz="3600" b="1" dirty="0"/>
              <a:t>                      </a:t>
            </a:r>
            <a:r>
              <a:rPr lang="en-US" sz="4000" b="1" dirty="0">
                <a:solidFill>
                  <a:srgbClr val="FF0000"/>
                </a:solidFill>
              </a:rPr>
              <a:t>Horizontal check off caption </a:t>
            </a:r>
          </a:p>
          <a:p>
            <a:endParaRPr lang="en-US" sz="4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Lining up choices or alternatives horizontally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sz="4000" b="1" dirty="0"/>
              <a:t>                             </a:t>
            </a:r>
            <a:r>
              <a:rPr lang="en-US" sz="4000" b="1" dirty="0">
                <a:solidFill>
                  <a:srgbClr val="FF0000"/>
                </a:solidFill>
              </a:rPr>
              <a:t>Table caption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Work well in the body of a form </a:t>
            </a:r>
          </a:p>
        </p:txBody>
      </p:sp>
    </p:spTree>
    <p:extLst>
      <p:ext uri="{BB962C8B-B14F-4D97-AF65-F5344CB8AC3E}">
        <p14:creationId xmlns:p14="http://schemas.microsoft.com/office/powerpoint/2010/main" val="343532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86AD6-EE72-6E36-FBD0-767F85587966}"/>
              </a:ext>
            </a:extLst>
          </p:cNvPr>
          <p:cNvSpPr txBox="1"/>
          <p:nvPr/>
        </p:nvSpPr>
        <p:spPr>
          <a:xfrm>
            <a:off x="484094" y="1201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MAJOR CAPTIONING ALTERNATIVES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5546E-CE71-F82B-DE6E-5DAA846E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2" y="779928"/>
            <a:ext cx="8525436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FB7BD4-6786-AA4F-2746-23F8681DFB7A}"/>
              </a:ext>
            </a:extLst>
          </p:cNvPr>
          <p:cNvSpPr txBox="1"/>
          <p:nvPr/>
        </p:nvSpPr>
        <p:spPr>
          <a:xfrm>
            <a:off x="179295" y="0"/>
            <a:ext cx="12012706" cy="691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66"/>
                </a:solidFill>
              </a:rPr>
              <a:t>MEETING THE INTENDED PURPOSE</a:t>
            </a:r>
          </a:p>
          <a:p>
            <a:r>
              <a:rPr lang="en-US" sz="4000" b="1" dirty="0">
                <a:solidFill>
                  <a:srgbClr val="FF0066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</a:rPr>
              <a:t>Systems analysts may use different types of specialty forms for different purposes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</a:rPr>
              <a:t> Specialty forms </a:t>
            </a:r>
          </a:p>
          <a:p>
            <a:endParaRPr lang="en-US" sz="4800" b="1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Multiple-part forms that are used to create instant triplicates of data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</a:rPr>
              <a:t> Continuous-feed forms that run through the printer without intervention. Image Image1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</a:rPr>
              <a:t>Perforated form that leave a stub behind as a record when they are separated.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633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91</TotalTime>
  <Words>218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Wingdings</vt:lpstr>
      <vt:lpstr>Wingdings 3</vt:lpstr>
      <vt:lpstr>Wisp</vt:lpstr>
      <vt:lpstr> CAPTIONING</vt:lpstr>
      <vt:lpstr> CLEAR CAPTIONING IS      ANTHOR TEEHNIQUE THAT   CAN MAKE EASY  WORK OF FILLING A FROM CAPTIONS TELL THE COMPLETING THE FROM WHAT TO PUT IN  BLANK LINE,SPACE, OR BOX.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CAPTIONING</dc:title>
  <dc:creator>sahildevani@outlook.com</dc:creator>
  <cp:lastModifiedBy>ankush motisariya</cp:lastModifiedBy>
  <cp:revision>1</cp:revision>
  <dcterms:created xsi:type="dcterms:W3CDTF">2022-09-13T05:16:18Z</dcterms:created>
  <dcterms:modified xsi:type="dcterms:W3CDTF">2022-09-13T14:02:28Z</dcterms:modified>
</cp:coreProperties>
</file>