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AE82F-B7A6-A69E-16A0-DA4297B4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0ABF96-F3BD-A603-E727-84EA0DD6A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97532-9FBB-12CE-79D3-E0A00560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84FF2-4268-6378-B670-8FF5086C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8839A-9D50-1995-4F04-EF0BDABD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1821-C896-BE22-059D-F84F04ED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1086B2-288C-A083-0FAF-50CBEC33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29049-BDF1-34FF-BCDF-0CDA049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6DFB2-15D9-B11A-ACED-3D656B7B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01D2F-39DD-6A86-98F1-E1958329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7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5AF874-65F4-32C7-7269-77891262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CA885E-C056-ECE3-53FE-29853534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0F7F9-178A-B04C-7EB0-827C11E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2550E-9D84-7291-603F-BF8452A7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DE582-E468-9201-42F8-559F10F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16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4F166-C5FF-741D-8E57-373C9543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056AF-32C6-08E6-C5BA-E17DF7B7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303C0-AD09-C494-5BEC-CF76FC2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E29DC-A958-330A-B30E-FD572D6F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9B63C-4B9C-1971-64DF-257DBAB5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11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AD8A7-B4DE-3ECC-8AB3-2F750DE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F866C4-740C-0951-9568-B7D6CD78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24AC6-6D80-44BD-C2F4-EBCFCDA0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7338A-9A96-503C-BDBD-8760816D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BC393-BC5B-4AF5-98A3-EA3DEB0C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46D9-FC4B-C686-FE2E-F90FB958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6CA09-DE55-ECE0-6585-8E96311E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B99232-41C2-CA56-0137-0BFB14EB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47E3E2-1EDC-7408-2721-E8CF337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23404-B67D-E567-1665-47248D71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BDED2A-5F76-1909-997D-DE99EE2A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A0852-E93B-868B-8471-3C7D1464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55473-0EF4-21D6-82B6-7A607746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6172-9EC9-5372-8ED5-6C6139D2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CFDC55-3F5D-2864-2369-3884723C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BA066A-F8FC-A072-FF0F-2CDE48FAA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554DDF-55ED-FB7C-ABF7-C5160A1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24ADA7-10FE-9B02-744B-0DD6464D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35AD92-AE03-31A2-4B4F-9047AA4B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81AA5-1A09-CEC9-36BD-F7D411B6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F0031-22E2-A186-4468-519DFF6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53716B-4CCE-D9AA-5AEE-4C31925B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812B00-9EB9-CA83-7F6A-9BFA652E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B98700-E52C-AEDE-D8DD-5E6A32F8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B08105-6C39-72FE-579A-4EDB86D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0A9232-76B2-A435-6546-AF9E12E6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2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32B38-04F7-ECB0-2286-AAA54F88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9AA3B-7E37-7105-4087-2A333204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3E0BF-B795-3D5A-B5E9-92833AD1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B447F3-D44A-FE13-8027-60C3BD90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A6CC1-3FD9-FB1C-52EB-4759E0A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2439D-4DF0-D63E-B593-65A93C8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3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1E7A8-B550-09F5-EACD-63A2FE43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13CC7-1599-D1D8-1886-86A50276D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B4DFA-D241-2EE9-9322-1577C143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B3DB8A-E0CB-BB7A-5E5B-8D336095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38BDF-D736-0E56-6AA5-B384214A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3EFAF-D8F0-1435-A682-8B91E1F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4B9B99-5A9C-724A-663B-12A4AED6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95451-375F-5CFE-CBAB-07E58CE40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C4F1F-039D-DC4F-90D3-E88AAD76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8A0AA-23DD-4B73-863F-FACBE02C4EE5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6DBB0-C402-0D93-BB65-BE26C6C38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A6255-8D64-386F-5BCA-AEBDC82B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62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603AB-E98B-0332-F9F2-EC4FC26D4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A0513-02BD-45C3-413C-B8F58AF07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88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 Christine Oertlin</dc:creator>
  <cp:lastModifiedBy>Lea Christine Oertlin</cp:lastModifiedBy>
  <cp:revision>1</cp:revision>
  <dcterms:created xsi:type="dcterms:W3CDTF">2022-06-26T11:51:40Z</dcterms:created>
  <dcterms:modified xsi:type="dcterms:W3CDTF">2022-06-26T11:52:17Z</dcterms:modified>
</cp:coreProperties>
</file>