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71" r:id="rId13"/>
    <p:sldId id="272" r:id="rId14"/>
    <p:sldId id="273" r:id="rId15"/>
    <p:sldId id="265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5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6BC237-FDC7-46B2-A7B9-C7253E5C6A64}" type="doc">
      <dgm:prSet loTypeId="urn:microsoft.com/office/officeart/2005/8/layout/vList5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de-DE"/>
        </a:p>
      </dgm:t>
    </dgm:pt>
    <dgm:pt modelId="{BA293A24-2495-4DB4-A03B-73FB2330E927}">
      <dgm:prSet phldrT="[Text]"/>
      <dgm:spPr/>
      <dgm:t>
        <a:bodyPr/>
        <a:lstStyle/>
        <a:p>
          <a:r>
            <a:rPr lang="de-DE" dirty="0"/>
            <a:t>Webseite 1</a:t>
          </a:r>
        </a:p>
      </dgm:t>
    </dgm:pt>
    <dgm:pt modelId="{977A82E0-C116-449D-BF11-EBBFCA34111F}" type="parTrans" cxnId="{3F956A4B-FC52-47D1-9869-7FF22D176787}">
      <dgm:prSet/>
      <dgm:spPr/>
      <dgm:t>
        <a:bodyPr/>
        <a:lstStyle/>
        <a:p>
          <a:endParaRPr lang="de-DE"/>
        </a:p>
      </dgm:t>
    </dgm:pt>
    <dgm:pt modelId="{DC5DC581-6512-473B-8CBF-3AA4DA98FC93}" type="sibTrans" cxnId="{3F956A4B-FC52-47D1-9869-7FF22D176787}">
      <dgm:prSet/>
      <dgm:spPr/>
      <dgm:t>
        <a:bodyPr/>
        <a:lstStyle/>
        <a:p>
          <a:endParaRPr lang="de-DE"/>
        </a:p>
      </dgm:t>
    </dgm:pt>
    <dgm:pt modelId="{5340A444-580F-4A8C-9F37-B5DE9BBEFF47}">
      <dgm:prSet phldrT="[Text]"/>
      <dgm:spPr/>
      <dgm:t>
        <a:bodyPr/>
        <a:lstStyle/>
        <a:p>
          <a:r>
            <a:rPr lang="de-DE" dirty="0"/>
            <a:t>Information in Textform</a:t>
          </a:r>
        </a:p>
      </dgm:t>
    </dgm:pt>
    <dgm:pt modelId="{27DEEDAC-01E4-4FAA-95E7-8F56E658BF99}" type="parTrans" cxnId="{70F76A9C-F86D-453F-A7C5-C2E0D7BBAFA6}">
      <dgm:prSet/>
      <dgm:spPr/>
      <dgm:t>
        <a:bodyPr/>
        <a:lstStyle/>
        <a:p>
          <a:endParaRPr lang="de-DE"/>
        </a:p>
      </dgm:t>
    </dgm:pt>
    <dgm:pt modelId="{798B16FE-6346-48C4-BFF8-9467C1D03318}" type="sibTrans" cxnId="{70F76A9C-F86D-453F-A7C5-C2E0D7BBAFA6}">
      <dgm:prSet/>
      <dgm:spPr/>
      <dgm:t>
        <a:bodyPr/>
        <a:lstStyle/>
        <a:p>
          <a:endParaRPr lang="de-DE"/>
        </a:p>
      </dgm:t>
    </dgm:pt>
    <dgm:pt modelId="{8BA73221-7E77-472F-BA60-B660406840A2}">
      <dgm:prSet phldrT="[Text]"/>
      <dgm:spPr/>
      <dgm:t>
        <a:bodyPr/>
        <a:lstStyle/>
        <a:p>
          <a:r>
            <a:rPr lang="de-DE" dirty="0"/>
            <a:t>Graphiken</a:t>
          </a:r>
        </a:p>
      </dgm:t>
    </dgm:pt>
    <dgm:pt modelId="{AB9AC81E-8786-4E42-903C-2F2E58C1899C}" type="parTrans" cxnId="{E24806F4-E191-4F9E-BAEE-6D7BCA9C4FD8}">
      <dgm:prSet/>
      <dgm:spPr/>
      <dgm:t>
        <a:bodyPr/>
        <a:lstStyle/>
        <a:p>
          <a:endParaRPr lang="de-DE"/>
        </a:p>
      </dgm:t>
    </dgm:pt>
    <dgm:pt modelId="{4985F5C1-113E-4497-AE7D-4A187080135C}" type="sibTrans" cxnId="{E24806F4-E191-4F9E-BAEE-6D7BCA9C4FD8}">
      <dgm:prSet/>
      <dgm:spPr/>
      <dgm:t>
        <a:bodyPr/>
        <a:lstStyle/>
        <a:p>
          <a:endParaRPr lang="de-DE"/>
        </a:p>
      </dgm:t>
    </dgm:pt>
    <dgm:pt modelId="{EBAA9720-AE6E-424F-B205-EDFBFAD53AA0}">
      <dgm:prSet phldrT="[Text]"/>
      <dgm:spPr/>
      <dgm:t>
        <a:bodyPr/>
        <a:lstStyle/>
        <a:p>
          <a:r>
            <a:rPr lang="de-DE" dirty="0"/>
            <a:t>Webseite 2</a:t>
          </a:r>
        </a:p>
      </dgm:t>
    </dgm:pt>
    <dgm:pt modelId="{66F140D4-7C89-476F-B6B1-57C6DA12FE21}" type="parTrans" cxnId="{1AAFECC5-003F-4E3B-83AD-0CD4FB53784B}">
      <dgm:prSet/>
      <dgm:spPr/>
      <dgm:t>
        <a:bodyPr/>
        <a:lstStyle/>
        <a:p>
          <a:endParaRPr lang="de-DE"/>
        </a:p>
      </dgm:t>
    </dgm:pt>
    <dgm:pt modelId="{DF5D613D-1C91-4088-A7B9-82749A6ACFA1}" type="sibTrans" cxnId="{1AAFECC5-003F-4E3B-83AD-0CD4FB53784B}">
      <dgm:prSet/>
      <dgm:spPr/>
      <dgm:t>
        <a:bodyPr/>
        <a:lstStyle/>
        <a:p>
          <a:endParaRPr lang="de-DE"/>
        </a:p>
      </dgm:t>
    </dgm:pt>
    <dgm:pt modelId="{1BE4402A-8FA9-4793-9C82-86E18927D00D}">
      <dgm:prSet phldrT="[Text]"/>
      <dgm:spPr/>
      <dgm:t>
        <a:bodyPr/>
        <a:lstStyle/>
        <a:p>
          <a:r>
            <a:rPr lang="de-DE" dirty="0"/>
            <a:t>Visualisierung des Moordatensatzes </a:t>
          </a:r>
        </a:p>
      </dgm:t>
    </dgm:pt>
    <dgm:pt modelId="{2D07A207-6ECB-45F9-AFB2-260A7FF19399}" type="parTrans" cxnId="{CA1EE0A9-9709-44C2-A3E3-5B7C2A18D524}">
      <dgm:prSet/>
      <dgm:spPr/>
      <dgm:t>
        <a:bodyPr/>
        <a:lstStyle/>
        <a:p>
          <a:endParaRPr lang="de-DE"/>
        </a:p>
      </dgm:t>
    </dgm:pt>
    <dgm:pt modelId="{994A0504-21E3-4E68-83ED-EDA8851C7DFD}" type="sibTrans" cxnId="{CA1EE0A9-9709-44C2-A3E3-5B7C2A18D524}">
      <dgm:prSet/>
      <dgm:spPr/>
      <dgm:t>
        <a:bodyPr/>
        <a:lstStyle/>
        <a:p>
          <a:endParaRPr lang="de-DE"/>
        </a:p>
      </dgm:t>
    </dgm:pt>
    <dgm:pt modelId="{7CD0F1D2-E35B-469A-A3E4-EEF600694FE2}">
      <dgm:prSet phldrT="[Text]"/>
      <dgm:spPr/>
      <dgm:t>
        <a:bodyPr/>
        <a:lstStyle/>
        <a:p>
          <a:r>
            <a:rPr lang="de-DE" dirty="0"/>
            <a:t>Webseite 3</a:t>
          </a:r>
        </a:p>
      </dgm:t>
    </dgm:pt>
    <dgm:pt modelId="{540D4A30-D337-4FBA-88EE-63C05C3E0048}" type="parTrans" cxnId="{59DD8FBE-72F9-46B8-9C2E-CAD5A5DF152F}">
      <dgm:prSet/>
      <dgm:spPr/>
      <dgm:t>
        <a:bodyPr/>
        <a:lstStyle/>
        <a:p>
          <a:endParaRPr lang="de-DE"/>
        </a:p>
      </dgm:t>
    </dgm:pt>
    <dgm:pt modelId="{F227D289-8BEA-485A-A93D-7D01328BBA4D}" type="sibTrans" cxnId="{59DD8FBE-72F9-46B8-9C2E-CAD5A5DF152F}">
      <dgm:prSet/>
      <dgm:spPr/>
      <dgm:t>
        <a:bodyPr/>
        <a:lstStyle/>
        <a:p>
          <a:endParaRPr lang="de-DE"/>
        </a:p>
      </dgm:t>
    </dgm:pt>
    <dgm:pt modelId="{75E1F869-9E68-4ECA-8F41-5C8B189A5D84}">
      <dgm:prSet phldrT="[Text]"/>
      <dgm:spPr/>
      <dgm:t>
        <a:bodyPr/>
        <a:lstStyle/>
        <a:p>
          <a:r>
            <a:rPr lang="de-DE" dirty="0"/>
            <a:t>Thematische Wanderung entlang des </a:t>
          </a:r>
          <a:r>
            <a:rPr lang="de-DE" dirty="0" err="1"/>
            <a:t>Viller</a:t>
          </a:r>
          <a:r>
            <a:rPr lang="de-DE" dirty="0"/>
            <a:t> Moors</a:t>
          </a:r>
        </a:p>
      </dgm:t>
    </dgm:pt>
    <dgm:pt modelId="{7290E8A0-64C8-45B1-A5FF-09D864A7221F}" type="parTrans" cxnId="{9A84332A-5D7C-4A8D-86AE-09BF138F0008}">
      <dgm:prSet/>
      <dgm:spPr/>
      <dgm:t>
        <a:bodyPr/>
        <a:lstStyle/>
        <a:p>
          <a:endParaRPr lang="de-DE"/>
        </a:p>
      </dgm:t>
    </dgm:pt>
    <dgm:pt modelId="{1EA89DCF-0F22-4EA8-86BA-B74C7F6E526A}" type="sibTrans" cxnId="{9A84332A-5D7C-4A8D-86AE-09BF138F0008}">
      <dgm:prSet/>
      <dgm:spPr/>
      <dgm:t>
        <a:bodyPr/>
        <a:lstStyle/>
        <a:p>
          <a:endParaRPr lang="de-DE"/>
        </a:p>
      </dgm:t>
    </dgm:pt>
    <dgm:pt modelId="{7BF8423A-A3CD-4600-9D6A-D63C73D6B01F}">
      <dgm:prSet phldrT="[Text]"/>
      <dgm:spPr/>
      <dgm:t>
        <a:bodyPr/>
        <a:lstStyle/>
        <a:p>
          <a:r>
            <a:rPr lang="de-DE" dirty="0"/>
            <a:t>Weiterführende Links</a:t>
          </a:r>
        </a:p>
      </dgm:t>
    </dgm:pt>
    <dgm:pt modelId="{4721103D-3F30-495D-90CB-3F06B6C69359}" type="parTrans" cxnId="{5901840A-E82C-4E24-834C-E5ACC2F205BC}">
      <dgm:prSet/>
      <dgm:spPr/>
      <dgm:t>
        <a:bodyPr/>
        <a:lstStyle/>
        <a:p>
          <a:endParaRPr lang="de-DE"/>
        </a:p>
      </dgm:t>
    </dgm:pt>
    <dgm:pt modelId="{8AC1B0D1-8CA1-4A6B-A530-79F7A10D8314}" type="sibTrans" cxnId="{5901840A-E82C-4E24-834C-E5ACC2F205BC}">
      <dgm:prSet/>
      <dgm:spPr/>
      <dgm:t>
        <a:bodyPr/>
        <a:lstStyle/>
        <a:p>
          <a:endParaRPr lang="de-DE"/>
        </a:p>
      </dgm:t>
    </dgm:pt>
    <dgm:pt modelId="{71505A42-CF8C-41F9-921B-17CD51449AA6}">
      <dgm:prSet phldrT="[Text]"/>
      <dgm:spPr/>
      <dgm:t>
        <a:bodyPr/>
        <a:lstStyle/>
        <a:p>
          <a:r>
            <a:rPr lang="de-DE" dirty="0"/>
            <a:t>Visualisierung des GPX-Tracks und POIs</a:t>
          </a:r>
        </a:p>
      </dgm:t>
    </dgm:pt>
    <dgm:pt modelId="{BB9FF543-4662-45ED-9F2B-9234B9C74F7F}" type="parTrans" cxnId="{7269D859-FE10-413F-8C6D-F971E03FFE00}">
      <dgm:prSet/>
      <dgm:spPr/>
      <dgm:t>
        <a:bodyPr/>
        <a:lstStyle/>
        <a:p>
          <a:endParaRPr lang="de-DE"/>
        </a:p>
      </dgm:t>
    </dgm:pt>
    <dgm:pt modelId="{31C0D3D3-445E-42CC-8E70-36732CF1AD87}" type="sibTrans" cxnId="{7269D859-FE10-413F-8C6D-F971E03FFE00}">
      <dgm:prSet/>
      <dgm:spPr/>
      <dgm:t>
        <a:bodyPr/>
        <a:lstStyle/>
        <a:p>
          <a:endParaRPr lang="de-DE"/>
        </a:p>
      </dgm:t>
    </dgm:pt>
    <dgm:pt modelId="{63425969-CA8E-4911-931B-8B6F80ABF378}" type="pres">
      <dgm:prSet presAssocID="{996BC237-FDC7-46B2-A7B9-C7253E5C6A64}" presName="Name0" presStyleCnt="0">
        <dgm:presLayoutVars>
          <dgm:dir/>
          <dgm:animLvl val="lvl"/>
          <dgm:resizeHandles val="exact"/>
        </dgm:presLayoutVars>
      </dgm:prSet>
      <dgm:spPr/>
    </dgm:pt>
    <dgm:pt modelId="{CEDBCB38-B7BF-4A6E-8406-F729E13270D8}" type="pres">
      <dgm:prSet presAssocID="{BA293A24-2495-4DB4-A03B-73FB2330E927}" presName="linNode" presStyleCnt="0"/>
      <dgm:spPr/>
    </dgm:pt>
    <dgm:pt modelId="{279A243B-16E3-4490-92E6-8EC5D7497B6B}" type="pres">
      <dgm:prSet presAssocID="{BA293A24-2495-4DB4-A03B-73FB2330E927}" presName="parentText" presStyleLbl="node1" presStyleIdx="0" presStyleCnt="3" custScaleX="103069">
        <dgm:presLayoutVars>
          <dgm:chMax val="1"/>
          <dgm:bulletEnabled val="1"/>
        </dgm:presLayoutVars>
      </dgm:prSet>
      <dgm:spPr/>
    </dgm:pt>
    <dgm:pt modelId="{EBCAA460-17C5-4146-8CC5-369C3E8E4858}" type="pres">
      <dgm:prSet presAssocID="{BA293A24-2495-4DB4-A03B-73FB2330E927}" presName="descendantText" presStyleLbl="alignAccFollowNode1" presStyleIdx="0" presStyleCnt="3" custScaleX="146507" custLinFactNeighborX="0">
        <dgm:presLayoutVars>
          <dgm:bulletEnabled val="1"/>
        </dgm:presLayoutVars>
      </dgm:prSet>
      <dgm:spPr/>
    </dgm:pt>
    <dgm:pt modelId="{BDA70040-87CA-4A12-92C2-396BC60C5D50}" type="pres">
      <dgm:prSet presAssocID="{DC5DC581-6512-473B-8CBF-3AA4DA98FC93}" presName="sp" presStyleCnt="0"/>
      <dgm:spPr/>
    </dgm:pt>
    <dgm:pt modelId="{AFB7B801-B0AD-4E2F-98A1-3AFBE7EFF513}" type="pres">
      <dgm:prSet presAssocID="{EBAA9720-AE6E-424F-B205-EDFBFAD53AA0}" presName="linNode" presStyleCnt="0"/>
      <dgm:spPr/>
    </dgm:pt>
    <dgm:pt modelId="{B7D94FBA-EE1C-488B-9673-9AD8ECA3AE48}" type="pres">
      <dgm:prSet presAssocID="{EBAA9720-AE6E-424F-B205-EDFBFAD53AA0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ADC1E00-64EE-4B33-9F87-2173A4C12C37}" type="pres">
      <dgm:prSet presAssocID="{EBAA9720-AE6E-424F-B205-EDFBFAD53AA0}" presName="descendantText" presStyleLbl="alignAccFollowNode1" presStyleIdx="1" presStyleCnt="3" custScaleX="142240">
        <dgm:presLayoutVars>
          <dgm:bulletEnabled val="1"/>
        </dgm:presLayoutVars>
      </dgm:prSet>
      <dgm:spPr/>
    </dgm:pt>
    <dgm:pt modelId="{818F702C-3F08-4D5C-89F4-6354E986DE84}" type="pres">
      <dgm:prSet presAssocID="{DF5D613D-1C91-4088-A7B9-82749A6ACFA1}" presName="sp" presStyleCnt="0"/>
      <dgm:spPr/>
    </dgm:pt>
    <dgm:pt modelId="{17F9D6A1-080F-4906-B869-F46CB4B01C8A}" type="pres">
      <dgm:prSet presAssocID="{7CD0F1D2-E35B-469A-A3E4-EEF600694FE2}" presName="linNode" presStyleCnt="0"/>
      <dgm:spPr/>
    </dgm:pt>
    <dgm:pt modelId="{F3F36B4E-4E1F-453E-9643-88D07437FDDC}" type="pres">
      <dgm:prSet presAssocID="{7CD0F1D2-E35B-469A-A3E4-EEF600694FE2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89270603-7431-478E-888A-BFFE5042B3F0}" type="pres">
      <dgm:prSet presAssocID="{7CD0F1D2-E35B-469A-A3E4-EEF600694FE2}" presName="descendantText" presStyleLbl="alignAccFollowNode1" presStyleIdx="2" presStyleCnt="3" custScaleX="140294">
        <dgm:presLayoutVars>
          <dgm:bulletEnabled val="1"/>
        </dgm:presLayoutVars>
      </dgm:prSet>
      <dgm:spPr/>
    </dgm:pt>
  </dgm:ptLst>
  <dgm:cxnLst>
    <dgm:cxn modelId="{5901840A-E82C-4E24-834C-E5ACC2F205BC}" srcId="{BA293A24-2495-4DB4-A03B-73FB2330E927}" destId="{7BF8423A-A3CD-4600-9D6A-D63C73D6B01F}" srcOrd="2" destOrd="0" parTransId="{4721103D-3F30-495D-90CB-3F06B6C69359}" sibTransId="{8AC1B0D1-8CA1-4A6B-A530-79F7A10D8314}"/>
    <dgm:cxn modelId="{5989A11C-3312-4472-910A-EF84DADEB635}" type="presOf" srcId="{7BF8423A-A3CD-4600-9D6A-D63C73D6B01F}" destId="{EBCAA460-17C5-4146-8CC5-369C3E8E4858}" srcOrd="0" destOrd="2" presId="urn:microsoft.com/office/officeart/2005/8/layout/vList5"/>
    <dgm:cxn modelId="{9A84332A-5D7C-4A8D-86AE-09BF138F0008}" srcId="{7CD0F1D2-E35B-469A-A3E4-EEF600694FE2}" destId="{75E1F869-9E68-4ECA-8F41-5C8B189A5D84}" srcOrd="0" destOrd="0" parTransId="{7290E8A0-64C8-45B1-A5FF-09D864A7221F}" sibTransId="{1EA89DCF-0F22-4EA8-86BA-B74C7F6E526A}"/>
    <dgm:cxn modelId="{5336C12D-3F90-44A7-AA55-2B189DEB4A5E}" type="presOf" srcId="{71505A42-CF8C-41F9-921B-17CD51449AA6}" destId="{89270603-7431-478E-888A-BFFE5042B3F0}" srcOrd="0" destOrd="1" presId="urn:microsoft.com/office/officeart/2005/8/layout/vList5"/>
    <dgm:cxn modelId="{3F956A4B-FC52-47D1-9869-7FF22D176787}" srcId="{996BC237-FDC7-46B2-A7B9-C7253E5C6A64}" destId="{BA293A24-2495-4DB4-A03B-73FB2330E927}" srcOrd="0" destOrd="0" parTransId="{977A82E0-C116-449D-BF11-EBBFCA34111F}" sibTransId="{DC5DC581-6512-473B-8CBF-3AA4DA98FC93}"/>
    <dgm:cxn modelId="{66A5EC54-9073-4487-90E5-D4EA9D043E32}" type="presOf" srcId="{996BC237-FDC7-46B2-A7B9-C7253E5C6A64}" destId="{63425969-CA8E-4911-931B-8B6F80ABF378}" srcOrd="0" destOrd="0" presId="urn:microsoft.com/office/officeart/2005/8/layout/vList5"/>
    <dgm:cxn modelId="{7269D859-FE10-413F-8C6D-F971E03FFE00}" srcId="{7CD0F1D2-E35B-469A-A3E4-EEF600694FE2}" destId="{71505A42-CF8C-41F9-921B-17CD51449AA6}" srcOrd="1" destOrd="0" parTransId="{BB9FF543-4662-45ED-9F2B-9234B9C74F7F}" sibTransId="{31C0D3D3-445E-42CC-8E70-36732CF1AD87}"/>
    <dgm:cxn modelId="{967F4D7E-FD45-4AB5-9503-7D2400AB0B3C}" type="presOf" srcId="{7CD0F1D2-E35B-469A-A3E4-EEF600694FE2}" destId="{F3F36B4E-4E1F-453E-9643-88D07437FDDC}" srcOrd="0" destOrd="0" presId="urn:microsoft.com/office/officeart/2005/8/layout/vList5"/>
    <dgm:cxn modelId="{DDCF0982-5ED7-4C8D-B315-8F936E7166CC}" type="presOf" srcId="{BA293A24-2495-4DB4-A03B-73FB2330E927}" destId="{279A243B-16E3-4490-92E6-8EC5D7497B6B}" srcOrd="0" destOrd="0" presId="urn:microsoft.com/office/officeart/2005/8/layout/vList5"/>
    <dgm:cxn modelId="{EB9BD989-8B56-4DB2-A59A-E22664BB3E16}" type="presOf" srcId="{1BE4402A-8FA9-4793-9C82-86E18927D00D}" destId="{7ADC1E00-64EE-4B33-9F87-2173A4C12C37}" srcOrd="0" destOrd="0" presId="urn:microsoft.com/office/officeart/2005/8/layout/vList5"/>
    <dgm:cxn modelId="{70F76A9C-F86D-453F-A7C5-C2E0D7BBAFA6}" srcId="{BA293A24-2495-4DB4-A03B-73FB2330E927}" destId="{5340A444-580F-4A8C-9F37-B5DE9BBEFF47}" srcOrd="0" destOrd="0" parTransId="{27DEEDAC-01E4-4FAA-95E7-8F56E658BF99}" sibTransId="{798B16FE-6346-48C4-BFF8-9467C1D03318}"/>
    <dgm:cxn modelId="{38CCAF9C-28CF-456F-AE45-F037DE660F0B}" type="presOf" srcId="{75E1F869-9E68-4ECA-8F41-5C8B189A5D84}" destId="{89270603-7431-478E-888A-BFFE5042B3F0}" srcOrd="0" destOrd="0" presId="urn:microsoft.com/office/officeart/2005/8/layout/vList5"/>
    <dgm:cxn modelId="{CA1EE0A9-9709-44C2-A3E3-5B7C2A18D524}" srcId="{EBAA9720-AE6E-424F-B205-EDFBFAD53AA0}" destId="{1BE4402A-8FA9-4793-9C82-86E18927D00D}" srcOrd="0" destOrd="0" parTransId="{2D07A207-6ECB-45F9-AFB2-260A7FF19399}" sibTransId="{994A0504-21E3-4E68-83ED-EDA8851C7DFD}"/>
    <dgm:cxn modelId="{59DD8FBE-72F9-46B8-9C2E-CAD5A5DF152F}" srcId="{996BC237-FDC7-46B2-A7B9-C7253E5C6A64}" destId="{7CD0F1D2-E35B-469A-A3E4-EEF600694FE2}" srcOrd="2" destOrd="0" parTransId="{540D4A30-D337-4FBA-88EE-63C05C3E0048}" sibTransId="{F227D289-8BEA-485A-A93D-7D01328BBA4D}"/>
    <dgm:cxn modelId="{1AAFECC5-003F-4E3B-83AD-0CD4FB53784B}" srcId="{996BC237-FDC7-46B2-A7B9-C7253E5C6A64}" destId="{EBAA9720-AE6E-424F-B205-EDFBFAD53AA0}" srcOrd="1" destOrd="0" parTransId="{66F140D4-7C89-476F-B6B1-57C6DA12FE21}" sibTransId="{DF5D613D-1C91-4088-A7B9-82749A6ACFA1}"/>
    <dgm:cxn modelId="{6BB039D9-6E5C-4075-AAE5-297E3B4C12F7}" type="presOf" srcId="{8BA73221-7E77-472F-BA60-B660406840A2}" destId="{EBCAA460-17C5-4146-8CC5-369C3E8E4858}" srcOrd="0" destOrd="1" presId="urn:microsoft.com/office/officeart/2005/8/layout/vList5"/>
    <dgm:cxn modelId="{23C23CE9-BA8E-450C-8C5F-CD42F4442190}" type="presOf" srcId="{EBAA9720-AE6E-424F-B205-EDFBFAD53AA0}" destId="{B7D94FBA-EE1C-488B-9673-9AD8ECA3AE48}" srcOrd="0" destOrd="0" presId="urn:microsoft.com/office/officeart/2005/8/layout/vList5"/>
    <dgm:cxn modelId="{E24806F4-E191-4F9E-BAEE-6D7BCA9C4FD8}" srcId="{BA293A24-2495-4DB4-A03B-73FB2330E927}" destId="{8BA73221-7E77-472F-BA60-B660406840A2}" srcOrd="1" destOrd="0" parTransId="{AB9AC81E-8786-4E42-903C-2F2E58C1899C}" sibTransId="{4985F5C1-113E-4497-AE7D-4A187080135C}"/>
    <dgm:cxn modelId="{F8BAC0FD-1FE2-402F-8BFC-126634930A59}" type="presOf" srcId="{5340A444-580F-4A8C-9F37-B5DE9BBEFF47}" destId="{EBCAA460-17C5-4146-8CC5-369C3E8E4858}" srcOrd="0" destOrd="0" presId="urn:microsoft.com/office/officeart/2005/8/layout/vList5"/>
    <dgm:cxn modelId="{9415341B-8630-45A5-9ABD-9AFB7C2201EB}" type="presParOf" srcId="{63425969-CA8E-4911-931B-8B6F80ABF378}" destId="{CEDBCB38-B7BF-4A6E-8406-F729E13270D8}" srcOrd="0" destOrd="0" presId="urn:microsoft.com/office/officeart/2005/8/layout/vList5"/>
    <dgm:cxn modelId="{F4ADCA67-23CD-4723-939E-5EBC74AE507F}" type="presParOf" srcId="{CEDBCB38-B7BF-4A6E-8406-F729E13270D8}" destId="{279A243B-16E3-4490-92E6-8EC5D7497B6B}" srcOrd="0" destOrd="0" presId="urn:microsoft.com/office/officeart/2005/8/layout/vList5"/>
    <dgm:cxn modelId="{0FC41B0D-BF17-43C0-9714-DC05C8DE68C0}" type="presParOf" srcId="{CEDBCB38-B7BF-4A6E-8406-F729E13270D8}" destId="{EBCAA460-17C5-4146-8CC5-369C3E8E4858}" srcOrd="1" destOrd="0" presId="urn:microsoft.com/office/officeart/2005/8/layout/vList5"/>
    <dgm:cxn modelId="{DA1F495F-5653-4EC6-92DB-715903FF8540}" type="presParOf" srcId="{63425969-CA8E-4911-931B-8B6F80ABF378}" destId="{BDA70040-87CA-4A12-92C2-396BC60C5D50}" srcOrd="1" destOrd="0" presId="urn:microsoft.com/office/officeart/2005/8/layout/vList5"/>
    <dgm:cxn modelId="{BBD9B893-2E98-41E1-ABE4-7A1D8420482C}" type="presParOf" srcId="{63425969-CA8E-4911-931B-8B6F80ABF378}" destId="{AFB7B801-B0AD-4E2F-98A1-3AFBE7EFF513}" srcOrd="2" destOrd="0" presId="urn:microsoft.com/office/officeart/2005/8/layout/vList5"/>
    <dgm:cxn modelId="{837A8C93-B309-4216-9A00-15F650B1D7FC}" type="presParOf" srcId="{AFB7B801-B0AD-4E2F-98A1-3AFBE7EFF513}" destId="{B7D94FBA-EE1C-488B-9673-9AD8ECA3AE48}" srcOrd="0" destOrd="0" presId="urn:microsoft.com/office/officeart/2005/8/layout/vList5"/>
    <dgm:cxn modelId="{C4FF4CCF-C770-4B8F-B2B6-E7318C5E2CA4}" type="presParOf" srcId="{AFB7B801-B0AD-4E2F-98A1-3AFBE7EFF513}" destId="{7ADC1E00-64EE-4B33-9F87-2173A4C12C37}" srcOrd="1" destOrd="0" presId="urn:microsoft.com/office/officeart/2005/8/layout/vList5"/>
    <dgm:cxn modelId="{B6E2A6F8-2C8A-449A-B9B2-BE7D4B9BA8F1}" type="presParOf" srcId="{63425969-CA8E-4911-931B-8B6F80ABF378}" destId="{818F702C-3F08-4D5C-89F4-6354E986DE84}" srcOrd="3" destOrd="0" presId="urn:microsoft.com/office/officeart/2005/8/layout/vList5"/>
    <dgm:cxn modelId="{CD22341C-6615-4B7C-82C7-CAA23FFDBE07}" type="presParOf" srcId="{63425969-CA8E-4911-931B-8B6F80ABF378}" destId="{17F9D6A1-080F-4906-B869-F46CB4B01C8A}" srcOrd="4" destOrd="0" presId="urn:microsoft.com/office/officeart/2005/8/layout/vList5"/>
    <dgm:cxn modelId="{C4686020-DCF2-43AB-8250-4AE9E06E89E0}" type="presParOf" srcId="{17F9D6A1-080F-4906-B869-F46CB4B01C8A}" destId="{F3F36B4E-4E1F-453E-9643-88D07437FDDC}" srcOrd="0" destOrd="0" presId="urn:microsoft.com/office/officeart/2005/8/layout/vList5"/>
    <dgm:cxn modelId="{29AA49B0-E88F-4DE6-845E-76BE5F684AF2}" type="presParOf" srcId="{17F9D6A1-080F-4906-B869-F46CB4B01C8A}" destId="{89270603-7431-478E-888A-BFFE5042B3F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CAA460-17C5-4146-8CC5-369C3E8E4858}">
      <dsp:nvSpPr>
        <dsp:cNvPr id="0" name=""/>
        <dsp:cNvSpPr/>
      </dsp:nvSpPr>
      <dsp:spPr>
        <a:xfrm rot="5400000">
          <a:off x="6184074" y="-3061595"/>
          <a:ext cx="1121829" cy="7529726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Information in Textform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Graphiken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Weiterführende Links</a:t>
          </a:r>
        </a:p>
      </dsp:txBody>
      <dsp:txXfrm rot="-5400000">
        <a:off x="2980126" y="197116"/>
        <a:ext cx="7474963" cy="1012303"/>
      </dsp:txXfrm>
    </dsp:sp>
    <dsp:sp modelId="{279A243B-16E3-4490-92E6-8EC5D7497B6B}">
      <dsp:nvSpPr>
        <dsp:cNvPr id="0" name=""/>
        <dsp:cNvSpPr/>
      </dsp:nvSpPr>
      <dsp:spPr>
        <a:xfrm>
          <a:off x="433" y="2124"/>
          <a:ext cx="2979692" cy="140228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Webseite 1</a:t>
          </a:r>
        </a:p>
      </dsp:txBody>
      <dsp:txXfrm>
        <a:off x="68887" y="70578"/>
        <a:ext cx="2842784" cy="1265378"/>
      </dsp:txXfrm>
    </dsp:sp>
    <dsp:sp modelId="{7ADC1E00-64EE-4B33-9F87-2173A4C12C37}">
      <dsp:nvSpPr>
        <dsp:cNvPr id="0" name=""/>
        <dsp:cNvSpPr/>
      </dsp:nvSpPr>
      <dsp:spPr>
        <a:xfrm rot="5400000">
          <a:off x="6186604" y="-1591723"/>
          <a:ext cx="1121829" cy="7534784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Visualisierung des Moordatensatzes </a:t>
          </a:r>
        </a:p>
      </dsp:txBody>
      <dsp:txXfrm rot="-5400000">
        <a:off x="2980127" y="1669517"/>
        <a:ext cx="7480021" cy="1012303"/>
      </dsp:txXfrm>
    </dsp:sp>
    <dsp:sp modelId="{B7D94FBA-EE1C-488B-9673-9AD8ECA3AE48}">
      <dsp:nvSpPr>
        <dsp:cNvPr id="0" name=""/>
        <dsp:cNvSpPr/>
      </dsp:nvSpPr>
      <dsp:spPr>
        <a:xfrm>
          <a:off x="433" y="1474525"/>
          <a:ext cx="2979693" cy="140228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Webseite 2</a:t>
          </a:r>
        </a:p>
      </dsp:txBody>
      <dsp:txXfrm>
        <a:off x="68887" y="1542979"/>
        <a:ext cx="2842785" cy="1265378"/>
      </dsp:txXfrm>
    </dsp:sp>
    <dsp:sp modelId="{89270603-7431-478E-888A-BFFE5042B3F0}">
      <dsp:nvSpPr>
        <dsp:cNvPr id="0" name=""/>
        <dsp:cNvSpPr/>
      </dsp:nvSpPr>
      <dsp:spPr>
        <a:xfrm rot="5400000">
          <a:off x="6201519" y="-104662"/>
          <a:ext cx="1121829" cy="7505464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Thematische Wanderung entlang des </a:t>
          </a:r>
          <a:r>
            <a:rPr lang="de-DE" sz="2000" kern="1200" dirty="0" err="1"/>
            <a:t>Viller</a:t>
          </a:r>
          <a:r>
            <a:rPr lang="de-DE" sz="2000" kern="1200" dirty="0"/>
            <a:t> Moors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Visualisierung des GPX-Tracks und POIs</a:t>
          </a:r>
        </a:p>
      </dsp:txBody>
      <dsp:txXfrm rot="-5400000">
        <a:off x="3009702" y="3141918"/>
        <a:ext cx="7450701" cy="1012303"/>
      </dsp:txXfrm>
    </dsp:sp>
    <dsp:sp modelId="{F3F36B4E-4E1F-453E-9643-88D07437FDDC}">
      <dsp:nvSpPr>
        <dsp:cNvPr id="0" name=""/>
        <dsp:cNvSpPr/>
      </dsp:nvSpPr>
      <dsp:spPr>
        <a:xfrm>
          <a:off x="433" y="2946926"/>
          <a:ext cx="3009268" cy="140228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Webseite 3</a:t>
          </a:r>
        </a:p>
      </dsp:txBody>
      <dsp:txXfrm>
        <a:off x="68887" y="3015380"/>
        <a:ext cx="2872360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99B60-A95C-4389-972A-B128B68BEE7C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97EAB-7BF3-47F7-9B4A-30FB2EC633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307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AE82F-B7A6-A69E-16A0-DA4297B40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20ABF96-F3BD-A603-E727-84EA0DD6A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997532-9FBB-12CE-79D3-E0A00560D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184FF2-4268-6378-B670-8FF5086C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28839A-9D50-1995-4F04-EF0BDABD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5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D1821-C896-BE22-059D-F84F04ED6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1086B2-288C-A083-0FAF-50CBEC337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429049-BDF1-34FF-BCDF-0CDA0499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56DFB2-15D9-B11A-ACED-3D656B7B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101D2F-39DD-6A86-98F1-E19583290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157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5AF874-65F4-32C7-7269-778912621A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CA885E-C056-ECE3-53FE-298535341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F0F7F9-178A-B04C-7EB0-827C11EB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12550E-9D84-7291-603F-BF8452A7B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9DE582-E468-9201-42F8-559F10F7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16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24F166-C5FF-741D-8E57-373C9543F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B056AF-32C6-08E6-C5BA-E17DF7B76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0303C0-AD09-C494-5BEC-CF76FC27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CE29DC-A958-330A-B30E-FD572D6F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C9B63C-4B9C-1971-64DF-257DBAB5F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11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BAD8A7-B4DE-3ECC-8AB3-2F750DE80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F866C4-740C-0951-9568-B7D6CD788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C24AC6-6D80-44BD-C2F4-EBCFCDA01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97338A-9A96-503C-BDBD-8760816D7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CBC393-BC5B-4AF5-98A3-EA3DEB0C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531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DF46D9-FC4B-C686-FE2E-F90FB9580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06CA09-DE55-ECE0-6585-8E96311E6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B99232-41C2-CA56-0137-0BFB14EBE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47E3E2-1EDC-7408-2721-E8CF33792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823404-B67D-E567-1665-47248D71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BDED2A-5F76-1909-997D-DE99EE2A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41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5A0852-E93B-868B-8471-3C7D1464A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A55473-0EF4-21D6-82B6-7A6077467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126172-9EC9-5372-8ED5-6C6139D2C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2CFDC55-3F5D-2864-2369-3884723C4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3BA066A-F8FC-A072-FF0F-2CDE48FAA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B554DDF-55ED-FB7C-ABF7-C5160A1F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324ADA7-10FE-9B02-744B-0DD6464D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D35AD92-AE03-31A2-4B4F-9047AA4BA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62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981AA5-1A09-CEC9-36BD-F7D411B61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5F0031-22E2-A186-4468-519DFF69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53716B-4CCE-D9AA-5AEE-4C31925B7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812B00-9EB9-CA83-7F6A-9BFA652E8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0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CB98700-E52C-AEDE-D8DD-5E6A32F83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BB08105-6C39-72FE-579A-4EDB86D51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0A9232-76B2-A435-6546-AF9E12E6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42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32B38-04F7-ECB0-2286-AAA54F884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19AA3B-7E37-7105-4087-2A333204C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23E0BF-B795-3D5A-B5E9-92833AD11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B447F3-D44A-FE13-8027-60C3BD908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3A6CC1-3FD9-FB1C-52EB-4759E0A0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B2439D-4DF0-D63E-B593-65A93C85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355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C1E7A8-B550-09F5-EACD-63A2FE434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AA13CC7-1599-D1D8-1886-86A50276D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1B4DFA-D241-2EE9-9322-1577C143E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B3DB8A-E0CB-BB7A-5E5B-8D336095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A38BDF-D736-0E56-6AA5-B384214A2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C3EFAF-D8F0-1435-A682-8B91E1F8A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089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64B9B99-5A9C-724A-663B-12A4AED60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A95451-375F-5CFE-CBAB-07E58CE40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4C4F1F-039D-DC4F-90D3-E88AAD762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8A0AA-23DD-4B73-863F-FACBE02C4EE5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86DBB0-C402-0D93-BB65-BE26C6C38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BA6255-8D64-386F-5BCA-AEBDC82B3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62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C603AB-E98B-0332-F9F2-EC4FC26D4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8059" y="743447"/>
            <a:ext cx="4655105" cy="3098879"/>
          </a:xfrm>
          <a:noFill/>
        </p:spPr>
        <p:txBody>
          <a:bodyPr>
            <a:normAutofit/>
          </a:bodyPr>
          <a:lstStyle/>
          <a:p>
            <a:r>
              <a:rPr lang="de-DE" sz="3600" b="1" dirty="0"/>
              <a:t>Moore und Torfkörper unter landwirtschaftlich genutzter Fläche in Tirol</a:t>
            </a:r>
            <a:br>
              <a:rPr lang="de-DE" sz="3600" dirty="0"/>
            </a:br>
            <a:br>
              <a:rPr lang="de-DE" sz="3600" dirty="0"/>
            </a:br>
            <a:r>
              <a:rPr lang="de-DE" sz="3600" dirty="0"/>
              <a:t> </a:t>
            </a:r>
            <a:br>
              <a:rPr lang="de-DE" sz="3600" dirty="0"/>
            </a:br>
            <a:r>
              <a:rPr lang="de-DE" sz="3600" dirty="0"/>
              <a:t>Projektpräsentation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A5A0513-02BD-45C3-413C-B8F58AF07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8060" y="4487639"/>
            <a:ext cx="4655104" cy="1626914"/>
          </a:xfrm>
          <a:noFill/>
        </p:spPr>
        <p:txBody>
          <a:bodyPr>
            <a:normAutofit/>
          </a:bodyPr>
          <a:lstStyle/>
          <a:p>
            <a:r>
              <a:rPr lang="de-DE" sz="2000" dirty="0"/>
              <a:t>VU Geoinformatik: Web </a:t>
            </a:r>
            <a:r>
              <a:rPr lang="de-DE" sz="2000" dirty="0" err="1"/>
              <a:t>mapping</a:t>
            </a:r>
            <a:r>
              <a:rPr lang="de-DE" sz="2000" dirty="0"/>
              <a:t> (SS2022)</a:t>
            </a:r>
          </a:p>
          <a:p>
            <a:r>
              <a:rPr lang="de-DE" sz="2000" dirty="0"/>
              <a:t>Leitung: Klaus Förster &amp; Bernd </a:t>
            </a:r>
            <a:r>
              <a:rPr lang="de-DE" sz="2000" dirty="0" err="1"/>
              <a:t>Öggl</a:t>
            </a:r>
            <a:endParaRPr lang="de-DE" sz="2000" dirty="0"/>
          </a:p>
          <a:p>
            <a:r>
              <a:rPr lang="de-DE" sz="2000" dirty="0"/>
              <a:t>30. Juni 2022</a:t>
            </a:r>
          </a:p>
          <a:p>
            <a:r>
              <a:rPr lang="de-DE" sz="2000" dirty="0"/>
              <a:t>Helena Back, Lea Oertlin, Felix Rauch</a:t>
            </a:r>
          </a:p>
          <a:p>
            <a:pPr algn="l"/>
            <a:endParaRPr lang="de-DE" dirty="0"/>
          </a:p>
        </p:txBody>
      </p:sp>
      <p:pic>
        <p:nvPicPr>
          <p:cNvPr id="5" name="Grafik 4" descr="Ein Bild, das Text, Pflanze, Gras enthält.&#10;&#10;Automatisch generierte Beschreibung">
            <a:extLst>
              <a:ext uri="{FF2B5EF4-FFF2-40B4-BE49-F238E27FC236}">
                <a16:creationId xmlns:a16="http://schemas.microsoft.com/office/drawing/2014/main" id="{29065ABE-2E5E-3E9E-2E98-003669E3A5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682"/>
          <a:stretch/>
        </p:blipFill>
        <p:spPr>
          <a:xfrm>
            <a:off x="295585" y="326578"/>
            <a:ext cx="6326888" cy="6204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0883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847C-81C8-953E-F51E-199DB477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Webseite 3 – </a:t>
            </a:r>
            <a:r>
              <a:rPr lang="de-DE" dirty="0" err="1"/>
              <a:t>mapsite</a:t>
            </a:r>
            <a:r>
              <a:rPr lang="de-DE" dirty="0"/>
              <a:t> – index.html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EEC07-2251-DE5B-2D37-CB8AB028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Leaflet</a:t>
            </a:r>
            <a:r>
              <a:rPr lang="de-DE" dirty="0"/>
              <a:t> Plugins 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2CCF157-3019-D3E3-F8DA-C9EAD02E5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2320190"/>
            <a:ext cx="8010525" cy="417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881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847C-81C8-953E-F51E-199DB477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Webseite 3 – </a:t>
            </a:r>
            <a:r>
              <a:rPr lang="de-DE" dirty="0" err="1"/>
              <a:t>mapsite</a:t>
            </a:r>
            <a:r>
              <a:rPr lang="de-DE" dirty="0"/>
              <a:t> – index.html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EEC07-2251-DE5B-2D37-CB8AB028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Leaflet</a:t>
            </a:r>
            <a:r>
              <a:rPr lang="de-DE" dirty="0"/>
              <a:t> Plugins 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2CCF157-3019-D3E3-F8DA-C9EAD02E5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2320190"/>
            <a:ext cx="8010525" cy="417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00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847C-81C8-953E-F51E-199DB477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Webseite 3 – </a:t>
            </a:r>
            <a:r>
              <a:rPr lang="de-DE" dirty="0" err="1"/>
              <a:t>mapsite</a:t>
            </a:r>
            <a:r>
              <a:rPr lang="de-DE" dirty="0"/>
              <a:t> – index.html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EEC07-2251-DE5B-2D37-CB8AB028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„Legende“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73C7E58-3AD8-7CC2-A9DC-F631AFB39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8412"/>
            <a:ext cx="7629525" cy="242887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DB455A1-2EF4-692A-FE5C-73E23DBB6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2087" y="2005011"/>
            <a:ext cx="26574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98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847C-81C8-953E-F51E-199DB477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Webseite 3 – </a:t>
            </a:r>
            <a:r>
              <a:rPr lang="de-DE" dirty="0" err="1"/>
              <a:t>mapsite</a:t>
            </a:r>
            <a:r>
              <a:rPr lang="de-DE" dirty="0"/>
              <a:t> – main.js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EEC07-2251-DE5B-2D37-CB8AB0282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247900" cy="2727325"/>
          </a:xfrm>
        </p:spPr>
        <p:txBody>
          <a:bodyPr/>
          <a:lstStyle/>
          <a:p>
            <a:r>
              <a:rPr lang="de-DE" dirty="0"/>
              <a:t>Einladen des </a:t>
            </a:r>
            <a:r>
              <a:rPr lang="de-DE" dirty="0" err="1"/>
              <a:t>GeoJSON</a:t>
            </a:r>
            <a:r>
              <a:rPr lang="de-DE" dirty="0"/>
              <a:t> der Moore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E65ECE1-F55E-19F9-3BE9-B02785078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540" y="1415222"/>
            <a:ext cx="4560609" cy="519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07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847C-81C8-953E-F51E-199DB477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Webseite 3 – </a:t>
            </a:r>
            <a:r>
              <a:rPr lang="de-DE" dirty="0" err="1"/>
              <a:t>mapsite</a:t>
            </a:r>
            <a:r>
              <a:rPr lang="de-DE" dirty="0"/>
              <a:t> – main.js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EEC07-2251-DE5B-2D37-CB8AB0282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00350" cy="2727325"/>
          </a:xfrm>
        </p:spPr>
        <p:txBody>
          <a:bodyPr/>
          <a:lstStyle/>
          <a:p>
            <a:r>
              <a:rPr lang="de-DE" dirty="0"/>
              <a:t>Popup</a:t>
            </a:r>
          </a:p>
          <a:p>
            <a:r>
              <a:rPr lang="de-DE" dirty="0"/>
              <a:t>Verbesserung: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-Abfrage der Attribute </a:t>
            </a:r>
            <a:r>
              <a:rPr lang="de-DE" dirty="0">
                <a:sym typeface="Wingdings" panose="05000000000000000000" pitchFamily="2" charset="2"/>
              </a:rPr>
              <a:t> keine Abkürzungen im Popup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4820F1B-6143-15D8-D04A-B7D47D7CD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409" y="1825625"/>
            <a:ext cx="6805454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30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847C-81C8-953E-F51E-199DB477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Webseite 3 – </a:t>
            </a:r>
            <a:r>
              <a:rPr lang="de-DE" dirty="0" err="1"/>
              <a:t>gpxsite</a:t>
            </a:r>
            <a:r>
              <a:rPr lang="de-DE" dirty="0"/>
              <a:t> – index.html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EEC07-2251-DE5B-2D37-CB8AB028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&lt;</a:t>
            </a:r>
            <a:r>
              <a:rPr lang="de-DE" dirty="0" err="1"/>
              <a:t>head</a:t>
            </a:r>
            <a:r>
              <a:rPr lang="de-DE" dirty="0"/>
              <a:t>&gt;  mit Plugins und Verweisen auf andere Skripte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AB5DD5F-6063-409D-50B8-D654461E4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17522"/>
            <a:ext cx="8403454" cy="446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238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847C-81C8-953E-F51E-199DB477A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de-DE" dirty="0"/>
              <a:t>Webseite 3 – </a:t>
            </a:r>
            <a:r>
              <a:rPr lang="de-DE" dirty="0" err="1"/>
              <a:t>gpxsite</a:t>
            </a:r>
            <a:r>
              <a:rPr lang="de-DE" dirty="0"/>
              <a:t> – gpxsite.js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EEC07-2251-DE5B-2D37-CB8AB028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Implementierung und Visualisierung von GPX Track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784983B-23DD-7604-6898-D6EC08F06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24" y="2852486"/>
            <a:ext cx="4323426" cy="257600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3BD40FB-B64D-6DED-BA52-5EFFCF3E5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626" y="2835217"/>
            <a:ext cx="6631850" cy="259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47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847C-81C8-953E-F51E-199DB477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Webseite 3 – </a:t>
            </a:r>
            <a:r>
              <a:rPr lang="de-DE" dirty="0" err="1"/>
              <a:t>gpxsite</a:t>
            </a:r>
            <a:r>
              <a:rPr lang="de-DE" dirty="0"/>
              <a:t> – gpxsite.js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EEC07-2251-DE5B-2D37-CB8AB028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Einbinden von Höhenprofil für die Wanderung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39D3BC-5D2D-438B-1D4B-7E6A77456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92" y="3039955"/>
            <a:ext cx="4143375" cy="230505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5E4F151-CF94-CE68-FDD0-FD18EB2D1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759" y="4319172"/>
            <a:ext cx="38957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83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847C-81C8-953E-F51E-199DB477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Webseite 3 – </a:t>
            </a:r>
            <a:r>
              <a:rPr lang="de-DE" dirty="0" err="1"/>
              <a:t>gpxsite</a:t>
            </a:r>
            <a:r>
              <a:rPr lang="de-DE" dirty="0"/>
              <a:t> – gpxsite.js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EEC07-2251-DE5B-2D37-CB8AB0282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258"/>
            <a:ext cx="10515600" cy="4351338"/>
          </a:xfrm>
        </p:spPr>
        <p:txBody>
          <a:bodyPr/>
          <a:lstStyle/>
          <a:p>
            <a:r>
              <a:rPr lang="de-DE" dirty="0"/>
              <a:t>Kasten mit weiterführenden Links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375F60C-1990-A45F-7BA1-E51BF760F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3264"/>
            <a:ext cx="8115717" cy="387369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867879A-8A4C-C99F-69F7-632E8BF76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723" y="3903546"/>
            <a:ext cx="2997354" cy="227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7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847C-81C8-953E-F51E-199DB477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5B934F0-5427-E648-8DD0-2F0EF7EF99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03651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8376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847C-81C8-953E-F51E-199DB477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Leaflet</a:t>
            </a:r>
            <a:r>
              <a:rPr lang="de-DE" dirty="0"/>
              <a:t>-Plugins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EEC07-2251-DE5B-2D37-CB8AB028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Leaflet</a:t>
            </a:r>
            <a:r>
              <a:rPr lang="de-DE" dirty="0"/>
              <a:t> Providers Plugin </a:t>
            </a:r>
          </a:p>
          <a:p>
            <a:r>
              <a:rPr lang="de-DE" dirty="0" err="1"/>
              <a:t>Leaflet</a:t>
            </a:r>
            <a:r>
              <a:rPr lang="de-DE" dirty="0"/>
              <a:t> Fullscreen Plugin </a:t>
            </a:r>
          </a:p>
          <a:p>
            <a:r>
              <a:rPr lang="de-DE" dirty="0" err="1"/>
              <a:t>Leaflet</a:t>
            </a:r>
            <a:r>
              <a:rPr lang="de-DE" dirty="0"/>
              <a:t> GPX Plugin </a:t>
            </a:r>
          </a:p>
          <a:p>
            <a:r>
              <a:rPr lang="de-DE" dirty="0" err="1"/>
              <a:t>Leaflet</a:t>
            </a:r>
            <a:r>
              <a:rPr lang="de-DE" dirty="0"/>
              <a:t> Elevation Plugin </a:t>
            </a:r>
          </a:p>
          <a:p>
            <a:r>
              <a:rPr lang="de-DE" dirty="0" err="1"/>
              <a:t>Leaflet</a:t>
            </a:r>
            <a:r>
              <a:rPr lang="de-DE" dirty="0"/>
              <a:t> </a:t>
            </a:r>
            <a:r>
              <a:rPr lang="de-DE" dirty="0" err="1"/>
              <a:t>Minimap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507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847C-81C8-953E-F51E-199DB477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Webseite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EEC07-2251-DE5B-2D37-CB8AB028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index.html und main.css erstellt</a:t>
            </a:r>
          </a:p>
          <a:p>
            <a:r>
              <a:rPr lang="de-DE" dirty="0"/>
              <a:t>Logo und </a:t>
            </a:r>
            <a:r>
              <a:rPr lang="de-DE" dirty="0" err="1"/>
              <a:t>Tabicon</a:t>
            </a:r>
            <a:r>
              <a:rPr lang="de-DE" dirty="0"/>
              <a:t> mit </a:t>
            </a:r>
            <a:r>
              <a:rPr lang="de-DE" dirty="0" err="1"/>
              <a:t>Canva</a:t>
            </a:r>
            <a:r>
              <a:rPr lang="de-DE" dirty="0"/>
              <a:t> erstellt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4931A79-3A6F-C444-FAF2-7EF2DBBF9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26864"/>
            <a:ext cx="8407832" cy="3340272"/>
          </a:xfrm>
          <a:prstGeom prst="rect">
            <a:avLst/>
          </a:prstGeom>
        </p:spPr>
      </p:pic>
      <p:pic>
        <p:nvPicPr>
          <p:cNvPr id="7" name="Grafik 6" descr="Ein Bild, das Pflanze, Gras enthält.&#10;&#10;Automatisch generierte Beschreibung">
            <a:extLst>
              <a:ext uri="{FF2B5EF4-FFF2-40B4-BE49-F238E27FC236}">
                <a16:creationId xmlns:a16="http://schemas.microsoft.com/office/drawing/2014/main" id="{FB75A1C3-1E62-3F58-D6AC-E1D9C7A91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211" y="365125"/>
            <a:ext cx="2343474" cy="23308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8335236D-8D74-87B2-DB61-4DFFBCABB0AD}"/>
              </a:ext>
            </a:extLst>
          </p:cNvPr>
          <p:cNvCxnSpPr>
            <a:cxnSpLocks/>
          </p:cNvCxnSpPr>
          <p:nvPr/>
        </p:nvCxnSpPr>
        <p:spPr>
          <a:xfrm flipV="1">
            <a:off x="5384800" y="2059709"/>
            <a:ext cx="3993040" cy="2189018"/>
          </a:xfrm>
          <a:prstGeom prst="straightConnector1">
            <a:avLst/>
          </a:prstGeom>
          <a:ln w="38100">
            <a:solidFill>
              <a:srgbClr val="3D593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585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847C-81C8-953E-F51E-199DB477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Webseite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EEC07-2251-DE5B-2D37-CB8AB028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Headerbild von </a:t>
            </a:r>
            <a:r>
              <a:rPr lang="de-DE" dirty="0" err="1"/>
              <a:t>Pixabay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Überschrift und Einbindung Logo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F34D56C-54F8-F7D3-315B-BC74730DC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0432"/>
            <a:ext cx="6979009" cy="95889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302384A-166D-7E77-5AF3-70DD9A63F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14138"/>
            <a:ext cx="6972658" cy="206385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44D70EA-EFB3-45AD-6239-9746D9861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5685" y="4538076"/>
            <a:ext cx="1987652" cy="133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815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847C-81C8-953E-F51E-199DB477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Webseite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EEC07-2251-DE5B-2D37-CB8AB028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Icons und Links zu Webseite 2 und 3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2280967-EA06-6C15-E03C-F26CD8109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2726"/>
            <a:ext cx="7264773" cy="282589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784F750-2274-FFD8-CBBB-FA20D249E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344" y="3193523"/>
            <a:ext cx="3035456" cy="190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02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847C-81C8-953E-F51E-199DB477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Webseite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EEC07-2251-DE5B-2D37-CB8AB028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Einbindung von zwei Graphiken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41F7596-A9D4-E84D-2FEE-8E329C6A8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0263"/>
            <a:ext cx="8872329" cy="336206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F0A0837-7E8C-B750-65A9-3ADD92183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6991" y="4932985"/>
            <a:ext cx="1657435" cy="74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78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847C-81C8-953E-F51E-199DB477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Webseite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EEC07-2251-DE5B-2D37-CB8AB028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Kasten als Tabelle implementiert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3673670-7875-5F1A-94A3-B98838D40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1366"/>
            <a:ext cx="7868054" cy="38355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B6C7F7-6E79-7E5D-57D8-737AE32A4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1889" y="3547928"/>
            <a:ext cx="3016405" cy="262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31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847C-81C8-953E-F51E-199DB477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Webseite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EEC07-2251-DE5B-2D37-CB8AB028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Kasten mit weiterführenden Links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375F60C-1990-A45F-7BA1-E51BF760F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3264"/>
            <a:ext cx="8115717" cy="387369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867879A-8A4C-C99F-69F7-632E8BF76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723" y="3903546"/>
            <a:ext cx="2997354" cy="227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20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Microsoft Office PowerPoint</Application>
  <PresentationFormat>Breitbild</PresentationFormat>
  <Paragraphs>57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</vt:lpstr>
      <vt:lpstr>Moore und Torfkörper unter landwirtschaftlich genutzter Fläche in Tirol    Projektpräsentation</vt:lpstr>
      <vt:lpstr>Konzept</vt:lpstr>
      <vt:lpstr>Leaflet-Plugins</vt:lpstr>
      <vt:lpstr>Webseite 1</vt:lpstr>
      <vt:lpstr>Webseite 1</vt:lpstr>
      <vt:lpstr>Webseite 1</vt:lpstr>
      <vt:lpstr>Webseite 1</vt:lpstr>
      <vt:lpstr>Webseite 1</vt:lpstr>
      <vt:lpstr>Webseite 1</vt:lpstr>
      <vt:lpstr>Webseite 3 – mapsite – index.html</vt:lpstr>
      <vt:lpstr>Webseite 3 – mapsite – index.html</vt:lpstr>
      <vt:lpstr>Webseite 3 – mapsite – index.html</vt:lpstr>
      <vt:lpstr>Webseite 3 – mapsite – main.js</vt:lpstr>
      <vt:lpstr>Webseite 3 – mapsite – main.js</vt:lpstr>
      <vt:lpstr>Webseite 3 – gpxsite – index.html</vt:lpstr>
      <vt:lpstr>Webseite 3 – gpxsite – gpxsite.js</vt:lpstr>
      <vt:lpstr>Webseite 3 – gpxsite – gpxsite.js</vt:lpstr>
      <vt:lpstr>Webseite 3 – gpxsite – gpxsite.js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Lea Christine Oertlin</dc:creator>
  <cp:lastModifiedBy>Lea Christine Oertlin</cp:lastModifiedBy>
  <cp:revision>8</cp:revision>
  <dcterms:created xsi:type="dcterms:W3CDTF">2022-06-26T11:51:40Z</dcterms:created>
  <dcterms:modified xsi:type="dcterms:W3CDTF">2022-06-30T12:05:12Z</dcterms:modified>
</cp:coreProperties>
</file>