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2C4E99-3C38-4A12-B201-B54365793966}" v="102" dt="2020-11-15T19:19:05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D84F97-1877-4494-9289-F1C4869B9F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6DB423-F5A1-428E-8F31-0E777F8FC809}">
      <dgm:prSet phldrT="[Text]" custT="1"/>
      <dgm:spPr/>
      <dgm:t>
        <a:bodyPr/>
        <a:lstStyle/>
        <a:p>
          <a:r>
            <a:rPr lang="en-GB" sz="2400" dirty="0"/>
            <a:t>index.html</a:t>
          </a:r>
        </a:p>
      </dgm:t>
    </dgm:pt>
    <dgm:pt modelId="{86A5AF87-FA43-465C-9235-6A7500D69626}" type="parTrans" cxnId="{6F03E78F-C0B7-4D78-8F4E-9B6C2F036F98}">
      <dgm:prSet/>
      <dgm:spPr/>
      <dgm:t>
        <a:bodyPr/>
        <a:lstStyle/>
        <a:p>
          <a:endParaRPr lang="en-GB"/>
        </a:p>
      </dgm:t>
    </dgm:pt>
    <dgm:pt modelId="{E5416577-0410-45AD-84ED-CB46A753F3C3}" type="sibTrans" cxnId="{6F03E78F-C0B7-4D78-8F4E-9B6C2F036F98}">
      <dgm:prSet/>
      <dgm:spPr/>
      <dgm:t>
        <a:bodyPr/>
        <a:lstStyle/>
        <a:p>
          <a:endParaRPr lang="en-GB"/>
        </a:p>
      </dgm:t>
    </dgm:pt>
    <dgm:pt modelId="{6CB627D0-9B6B-49A5-B86C-3B35D22314F3}">
      <dgm:prSet phldrT="[Text]" custT="1"/>
      <dgm:spPr/>
      <dgm:t>
        <a:bodyPr/>
        <a:lstStyle/>
        <a:p>
          <a:r>
            <a:rPr lang="en-GB" sz="2800" dirty="0"/>
            <a:t>Portfolios.</a:t>
          </a:r>
          <a:r>
            <a:rPr lang="en-GB" sz="2400" dirty="0"/>
            <a:t>html</a:t>
          </a:r>
          <a:endParaRPr lang="en-GB" sz="2800" dirty="0"/>
        </a:p>
      </dgm:t>
    </dgm:pt>
    <dgm:pt modelId="{8FAA7DAD-2C5B-4CF1-916D-7054E2D75703}" type="parTrans" cxnId="{797CC34B-B61D-4C4E-90C3-AEE6AF5893E9}">
      <dgm:prSet/>
      <dgm:spPr/>
      <dgm:t>
        <a:bodyPr/>
        <a:lstStyle/>
        <a:p>
          <a:endParaRPr lang="en-GB"/>
        </a:p>
      </dgm:t>
    </dgm:pt>
    <dgm:pt modelId="{CA9150D1-558D-426A-BAB1-1496D0224644}" type="sibTrans" cxnId="{797CC34B-B61D-4C4E-90C3-AEE6AF5893E9}">
      <dgm:prSet/>
      <dgm:spPr/>
      <dgm:t>
        <a:bodyPr/>
        <a:lstStyle/>
        <a:p>
          <a:endParaRPr lang="en-GB"/>
        </a:p>
      </dgm:t>
    </dgm:pt>
    <dgm:pt modelId="{D64AB487-9220-4047-9BCD-8332D4B3548C}">
      <dgm:prSet phldrT="[Text]" custT="1"/>
      <dgm:spPr/>
      <dgm:t>
        <a:bodyPr/>
        <a:lstStyle/>
        <a:p>
          <a:r>
            <a:rPr lang="en-GB" sz="2400" dirty="0"/>
            <a:t>Services.html</a:t>
          </a:r>
        </a:p>
      </dgm:t>
    </dgm:pt>
    <dgm:pt modelId="{F4AFFAC5-0948-4D26-A7F7-44DB26DF0657}" type="parTrans" cxnId="{F217A1BE-A774-4637-8C70-F3FA86109C39}">
      <dgm:prSet/>
      <dgm:spPr/>
      <dgm:t>
        <a:bodyPr/>
        <a:lstStyle/>
        <a:p>
          <a:endParaRPr lang="en-GB"/>
        </a:p>
      </dgm:t>
    </dgm:pt>
    <dgm:pt modelId="{11DF64D7-E001-428F-BBC6-651E2A65B7F5}" type="sibTrans" cxnId="{F217A1BE-A774-4637-8C70-F3FA86109C39}">
      <dgm:prSet/>
      <dgm:spPr/>
      <dgm:t>
        <a:bodyPr/>
        <a:lstStyle/>
        <a:p>
          <a:endParaRPr lang="en-GB"/>
        </a:p>
      </dgm:t>
    </dgm:pt>
    <dgm:pt modelId="{6DB21EA9-C39D-42FE-A916-DDC7FD0CA51C}">
      <dgm:prSet phldrT="[Text]" custT="1"/>
      <dgm:spPr/>
      <dgm:t>
        <a:bodyPr/>
        <a:lstStyle/>
        <a:p>
          <a:r>
            <a:rPr lang="en-GB" sz="2400" dirty="0"/>
            <a:t>Contacts.html</a:t>
          </a:r>
        </a:p>
      </dgm:t>
    </dgm:pt>
    <dgm:pt modelId="{A67E6D30-2C61-41DE-85D4-E5846CD73BA5}" type="parTrans" cxnId="{1CCCC051-C4C9-4770-A269-3AFBA1177459}">
      <dgm:prSet/>
      <dgm:spPr/>
      <dgm:t>
        <a:bodyPr/>
        <a:lstStyle/>
        <a:p>
          <a:endParaRPr lang="en-GB"/>
        </a:p>
      </dgm:t>
    </dgm:pt>
    <dgm:pt modelId="{F19C7DBE-F80C-42C9-8A4D-3D6D3ABAA3CA}" type="sibTrans" cxnId="{1CCCC051-C4C9-4770-A269-3AFBA1177459}">
      <dgm:prSet/>
      <dgm:spPr/>
      <dgm:t>
        <a:bodyPr/>
        <a:lstStyle/>
        <a:p>
          <a:endParaRPr lang="en-GB"/>
        </a:p>
      </dgm:t>
    </dgm:pt>
    <dgm:pt modelId="{A69ACF02-B222-45A5-B02E-77A7F68044EF}" type="pres">
      <dgm:prSet presAssocID="{BBD84F97-1877-4494-9289-F1C4869B9F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BE1DC8-5093-4962-87EC-759D96FCF890}" type="pres">
      <dgm:prSet presAssocID="{216DB423-F5A1-428E-8F31-0E777F8FC809}" presName="hierRoot1" presStyleCnt="0">
        <dgm:presLayoutVars>
          <dgm:hierBranch val="init"/>
        </dgm:presLayoutVars>
      </dgm:prSet>
      <dgm:spPr/>
    </dgm:pt>
    <dgm:pt modelId="{7051D470-EF5D-4A14-BEB2-39D8EBB1BA5E}" type="pres">
      <dgm:prSet presAssocID="{216DB423-F5A1-428E-8F31-0E777F8FC809}" presName="rootComposite1" presStyleCnt="0"/>
      <dgm:spPr/>
    </dgm:pt>
    <dgm:pt modelId="{CCB3440F-42B0-4EE0-9226-78A00CF02F62}" type="pres">
      <dgm:prSet presAssocID="{216DB423-F5A1-428E-8F31-0E777F8FC809}" presName="rootText1" presStyleLbl="node0" presStyleIdx="0" presStyleCnt="1">
        <dgm:presLayoutVars>
          <dgm:chPref val="3"/>
        </dgm:presLayoutVars>
      </dgm:prSet>
      <dgm:spPr/>
    </dgm:pt>
    <dgm:pt modelId="{408832A2-A516-4084-81CB-0019CD47BC5E}" type="pres">
      <dgm:prSet presAssocID="{216DB423-F5A1-428E-8F31-0E777F8FC809}" presName="rootConnector1" presStyleLbl="node1" presStyleIdx="0" presStyleCnt="0"/>
      <dgm:spPr/>
    </dgm:pt>
    <dgm:pt modelId="{82BF2C22-28BB-49D4-B306-705A70C63D0E}" type="pres">
      <dgm:prSet presAssocID="{216DB423-F5A1-428E-8F31-0E777F8FC809}" presName="hierChild2" presStyleCnt="0"/>
      <dgm:spPr/>
    </dgm:pt>
    <dgm:pt modelId="{323B2EC7-BD77-4672-A492-337F7D9F48AB}" type="pres">
      <dgm:prSet presAssocID="{8FAA7DAD-2C5B-4CF1-916D-7054E2D75703}" presName="Name37" presStyleLbl="parChTrans1D2" presStyleIdx="0" presStyleCnt="3"/>
      <dgm:spPr/>
    </dgm:pt>
    <dgm:pt modelId="{AA3A8F86-375C-462B-8A58-7B125B476407}" type="pres">
      <dgm:prSet presAssocID="{6CB627D0-9B6B-49A5-B86C-3B35D22314F3}" presName="hierRoot2" presStyleCnt="0">
        <dgm:presLayoutVars>
          <dgm:hierBranch val="init"/>
        </dgm:presLayoutVars>
      </dgm:prSet>
      <dgm:spPr/>
    </dgm:pt>
    <dgm:pt modelId="{608C82F8-766F-49DF-8D9C-4711E4C3838C}" type="pres">
      <dgm:prSet presAssocID="{6CB627D0-9B6B-49A5-B86C-3B35D22314F3}" presName="rootComposite" presStyleCnt="0"/>
      <dgm:spPr/>
    </dgm:pt>
    <dgm:pt modelId="{1C77D294-A5C3-4FB0-9176-D3284BCDA3B5}" type="pres">
      <dgm:prSet presAssocID="{6CB627D0-9B6B-49A5-B86C-3B35D22314F3}" presName="rootText" presStyleLbl="node2" presStyleIdx="0" presStyleCnt="3">
        <dgm:presLayoutVars>
          <dgm:chPref val="3"/>
        </dgm:presLayoutVars>
      </dgm:prSet>
      <dgm:spPr/>
    </dgm:pt>
    <dgm:pt modelId="{3FEF34D4-E814-42D9-BDCB-1EC4F52C852D}" type="pres">
      <dgm:prSet presAssocID="{6CB627D0-9B6B-49A5-B86C-3B35D22314F3}" presName="rootConnector" presStyleLbl="node2" presStyleIdx="0" presStyleCnt="3"/>
      <dgm:spPr/>
    </dgm:pt>
    <dgm:pt modelId="{6575AAE5-E6A4-4FB1-8A93-265609C25E91}" type="pres">
      <dgm:prSet presAssocID="{6CB627D0-9B6B-49A5-B86C-3B35D22314F3}" presName="hierChild4" presStyleCnt="0"/>
      <dgm:spPr/>
    </dgm:pt>
    <dgm:pt modelId="{D8C7E059-CEEB-45D6-8EF5-1C61FC3D8757}" type="pres">
      <dgm:prSet presAssocID="{6CB627D0-9B6B-49A5-B86C-3B35D22314F3}" presName="hierChild5" presStyleCnt="0"/>
      <dgm:spPr/>
    </dgm:pt>
    <dgm:pt modelId="{EDA2B619-B66B-4A78-BFD5-E2238154FF94}" type="pres">
      <dgm:prSet presAssocID="{F4AFFAC5-0948-4D26-A7F7-44DB26DF0657}" presName="Name37" presStyleLbl="parChTrans1D2" presStyleIdx="1" presStyleCnt="3"/>
      <dgm:spPr/>
    </dgm:pt>
    <dgm:pt modelId="{F9B20797-FA60-46AF-B7FD-02BCD9A7B1C2}" type="pres">
      <dgm:prSet presAssocID="{D64AB487-9220-4047-9BCD-8332D4B3548C}" presName="hierRoot2" presStyleCnt="0">
        <dgm:presLayoutVars>
          <dgm:hierBranch val="init"/>
        </dgm:presLayoutVars>
      </dgm:prSet>
      <dgm:spPr/>
    </dgm:pt>
    <dgm:pt modelId="{BBDCBB58-0F7D-4D13-B94D-19B28EA03B3D}" type="pres">
      <dgm:prSet presAssocID="{D64AB487-9220-4047-9BCD-8332D4B3548C}" presName="rootComposite" presStyleCnt="0"/>
      <dgm:spPr/>
    </dgm:pt>
    <dgm:pt modelId="{F883F6E9-982D-4B67-8B94-59E56626A6CD}" type="pres">
      <dgm:prSet presAssocID="{D64AB487-9220-4047-9BCD-8332D4B3548C}" presName="rootText" presStyleLbl="node2" presStyleIdx="1" presStyleCnt="3">
        <dgm:presLayoutVars>
          <dgm:chPref val="3"/>
        </dgm:presLayoutVars>
      </dgm:prSet>
      <dgm:spPr/>
    </dgm:pt>
    <dgm:pt modelId="{811E8D17-83A0-4796-8FC2-0D4FC4B750C9}" type="pres">
      <dgm:prSet presAssocID="{D64AB487-9220-4047-9BCD-8332D4B3548C}" presName="rootConnector" presStyleLbl="node2" presStyleIdx="1" presStyleCnt="3"/>
      <dgm:spPr/>
    </dgm:pt>
    <dgm:pt modelId="{A75BB39D-88AC-4712-91AD-64DE36A76598}" type="pres">
      <dgm:prSet presAssocID="{D64AB487-9220-4047-9BCD-8332D4B3548C}" presName="hierChild4" presStyleCnt="0"/>
      <dgm:spPr/>
    </dgm:pt>
    <dgm:pt modelId="{D562F17E-FCB1-4330-8BD6-75D94CCF94A2}" type="pres">
      <dgm:prSet presAssocID="{D64AB487-9220-4047-9BCD-8332D4B3548C}" presName="hierChild5" presStyleCnt="0"/>
      <dgm:spPr/>
    </dgm:pt>
    <dgm:pt modelId="{DBCC812D-C0B8-439D-95CB-CF1129A52BB1}" type="pres">
      <dgm:prSet presAssocID="{A67E6D30-2C61-41DE-85D4-E5846CD73BA5}" presName="Name37" presStyleLbl="parChTrans1D2" presStyleIdx="2" presStyleCnt="3"/>
      <dgm:spPr/>
    </dgm:pt>
    <dgm:pt modelId="{B6AF0A8A-09FF-41FA-AC38-AE21D92C5367}" type="pres">
      <dgm:prSet presAssocID="{6DB21EA9-C39D-42FE-A916-DDC7FD0CA51C}" presName="hierRoot2" presStyleCnt="0">
        <dgm:presLayoutVars>
          <dgm:hierBranch val="init"/>
        </dgm:presLayoutVars>
      </dgm:prSet>
      <dgm:spPr/>
    </dgm:pt>
    <dgm:pt modelId="{950BD1F9-48DD-4C7C-9652-E09736370F01}" type="pres">
      <dgm:prSet presAssocID="{6DB21EA9-C39D-42FE-A916-DDC7FD0CA51C}" presName="rootComposite" presStyleCnt="0"/>
      <dgm:spPr/>
    </dgm:pt>
    <dgm:pt modelId="{83D65990-0E24-4DA2-9454-B1C06223423F}" type="pres">
      <dgm:prSet presAssocID="{6DB21EA9-C39D-42FE-A916-DDC7FD0CA51C}" presName="rootText" presStyleLbl="node2" presStyleIdx="2" presStyleCnt="3">
        <dgm:presLayoutVars>
          <dgm:chPref val="3"/>
        </dgm:presLayoutVars>
      </dgm:prSet>
      <dgm:spPr/>
    </dgm:pt>
    <dgm:pt modelId="{3DED9E27-9CFA-4924-A776-9030394233CD}" type="pres">
      <dgm:prSet presAssocID="{6DB21EA9-C39D-42FE-A916-DDC7FD0CA51C}" presName="rootConnector" presStyleLbl="node2" presStyleIdx="2" presStyleCnt="3"/>
      <dgm:spPr/>
    </dgm:pt>
    <dgm:pt modelId="{7470B735-ED71-4034-9EDB-1F94839C0D6E}" type="pres">
      <dgm:prSet presAssocID="{6DB21EA9-C39D-42FE-A916-DDC7FD0CA51C}" presName="hierChild4" presStyleCnt="0"/>
      <dgm:spPr/>
    </dgm:pt>
    <dgm:pt modelId="{1D7475B9-35E0-44A0-A735-F78D55DAFD94}" type="pres">
      <dgm:prSet presAssocID="{6DB21EA9-C39D-42FE-A916-DDC7FD0CA51C}" presName="hierChild5" presStyleCnt="0"/>
      <dgm:spPr/>
    </dgm:pt>
    <dgm:pt modelId="{054AF481-358B-461B-A053-C5F8D0C7DFEA}" type="pres">
      <dgm:prSet presAssocID="{216DB423-F5A1-428E-8F31-0E777F8FC809}" presName="hierChild3" presStyleCnt="0"/>
      <dgm:spPr/>
    </dgm:pt>
  </dgm:ptLst>
  <dgm:cxnLst>
    <dgm:cxn modelId="{EA732B21-0B88-48C4-A639-5FBA9C355117}" type="presOf" srcId="{F4AFFAC5-0948-4D26-A7F7-44DB26DF0657}" destId="{EDA2B619-B66B-4A78-BFD5-E2238154FF94}" srcOrd="0" destOrd="0" presId="urn:microsoft.com/office/officeart/2005/8/layout/orgChart1"/>
    <dgm:cxn modelId="{ABD74529-C21B-4559-B6E9-B2EC6C5ACB9D}" type="presOf" srcId="{D64AB487-9220-4047-9BCD-8332D4B3548C}" destId="{F883F6E9-982D-4B67-8B94-59E56626A6CD}" srcOrd="0" destOrd="0" presId="urn:microsoft.com/office/officeart/2005/8/layout/orgChart1"/>
    <dgm:cxn modelId="{AFBAAE2A-DC2D-4356-8798-77E4741E7D51}" type="presOf" srcId="{8FAA7DAD-2C5B-4CF1-916D-7054E2D75703}" destId="{323B2EC7-BD77-4672-A492-337F7D9F48AB}" srcOrd="0" destOrd="0" presId="urn:microsoft.com/office/officeart/2005/8/layout/orgChart1"/>
    <dgm:cxn modelId="{AC233939-ADC9-44B4-A469-24301E108D37}" type="presOf" srcId="{6DB21EA9-C39D-42FE-A916-DDC7FD0CA51C}" destId="{3DED9E27-9CFA-4924-A776-9030394233CD}" srcOrd="1" destOrd="0" presId="urn:microsoft.com/office/officeart/2005/8/layout/orgChart1"/>
    <dgm:cxn modelId="{797CC34B-B61D-4C4E-90C3-AEE6AF5893E9}" srcId="{216DB423-F5A1-428E-8F31-0E777F8FC809}" destId="{6CB627D0-9B6B-49A5-B86C-3B35D22314F3}" srcOrd="0" destOrd="0" parTransId="{8FAA7DAD-2C5B-4CF1-916D-7054E2D75703}" sibTransId="{CA9150D1-558D-426A-BAB1-1496D0224644}"/>
    <dgm:cxn modelId="{1C19A071-68FA-4E79-8D22-EE857785214F}" type="presOf" srcId="{A67E6D30-2C61-41DE-85D4-E5846CD73BA5}" destId="{DBCC812D-C0B8-439D-95CB-CF1129A52BB1}" srcOrd="0" destOrd="0" presId="urn:microsoft.com/office/officeart/2005/8/layout/orgChart1"/>
    <dgm:cxn modelId="{1CCCC051-C4C9-4770-A269-3AFBA1177459}" srcId="{216DB423-F5A1-428E-8F31-0E777F8FC809}" destId="{6DB21EA9-C39D-42FE-A916-DDC7FD0CA51C}" srcOrd="2" destOrd="0" parTransId="{A67E6D30-2C61-41DE-85D4-E5846CD73BA5}" sibTransId="{F19C7DBE-F80C-42C9-8A4D-3D6D3ABAA3CA}"/>
    <dgm:cxn modelId="{12B96479-8016-4172-A01A-A092EF8DBC12}" type="presOf" srcId="{6DB21EA9-C39D-42FE-A916-DDC7FD0CA51C}" destId="{83D65990-0E24-4DA2-9454-B1C06223423F}" srcOrd="0" destOrd="0" presId="urn:microsoft.com/office/officeart/2005/8/layout/orgChart1"/>
    <dgm:cxn modelId="{6F03E78F-C0B7-4D78-8F4E-9B6C2F036F98}" srcId="{BBD84F97-1877-4494-9289-F1C4869B9FFD}" destId="{216DB423-F5A1-428E-8F31-0E777F8FC809}" srcOrd="0" destOrd="0" parTransId="{86A5AF87-FA43-465C-9235-6A7500D69626}" sibTransId="{E5416577-0410-45AD-84ED-CB46A753F3C3}"/>
    <dgm:cxn modelId="{EB13CA97-5980-4D2F-A8C4-B2456B2332A8}" type="presOf" srcId="{216DB423-F5A1-428E-8F31-0E777F8FC809}" destId="{CCB3440F-42B0-4EE0-9226-78A00CF02F62}" srcOrd="0" destOrd="0" presId="urn:microsoft.com/office/officeart/2005/8/layout/orgChart1"/>
    <dgm:cxn modelId="{E6F262AD-CEFE-4529-B62D-C26F92BE37C7}" type="presOf" srcId="{D64AB487-9220-4047-9BCD-8332D4B3548C}" destId="{811E8D17-83A0-4796-8FC2-0D4FC4B750C9}" srcOrd="1" destOrd="0" presId="urn:microsoft.com/office/officeart/2005/8/layout/orgChart1"/>
    <dgm:cxn modelId="{F217A1BE-A774-4637-8C70-F3FA86109C39}" srcId="{216DB423-F5A1-428E-8F31-0E777F8FC809}" destId="{D64AB487-9220-4047-9BCD-8332D4B3548C}" srcOrd="1" destOrd="0" parTransId="{F4AFFAC5-0948-4D26-A7F7-44DB26DF0657}" sibTransId="{11DF64D7-E001-428F-BBC6-651E2A65B7F5}"/>
    <dgm:cxn modelId="{07B408D1-A55C-435F-9F05-A231522150D7}" type="presOf" srcId="{6CB627D0-9B6B-49A5-B86C-3B35D22314F3}" destId="{1C77D294-A5C3-4FB0-9176-D3284BCDA3B5}" srcOrd="0" destOrd="0" presId="urn:microsoft.com/office/officeart/2005/8/layout/orgChart1"/>
    <dgm:cxn modelId="{246DADDF-80DA-467D-A324-D2E476E2A171}" type="presOf" srcId="{6CB627D0-9B6B-49A5-B86C-3B35D22314F3}" destId="{3FEF34D4-E814-42D9-BDCB-1EC4F52C852D}" srcOrd="1" destOrd="0" presId="urn:microsoft.com/office/officeart/2005/8/layout/orgChart1"/>
    <dgm:cxn modelId="{24E424EC-6FB7-4226-8B05-050E5850A149}" type="presOf" srcId="{BBD84F97-1877-4494-9289-F1C4869B9FFD}" destId="{A69ACF02-B222-45A5-B02E-77A7F68044EF}" srcOrd="0" destOrd="0" presId="urn:microsoft.com/office/officeart/2005/8/layout/orgChart1"/>
    <dgm:cxn modelId="{2B627AF3-CB6D-4188-9565-A73CFD43ABB6}" type="presOf" srcId="{216DB423-F5A1-428E-8F31-0E777F8FC809}" destId="{408832A2-A516-4084-81CB-0019CD47BC5E}" srcOrd="1" destOrd="0" presId="urn:microsoft.com/office/officeart/2005/8/layout/orgChart1"/>
    <dgm:cxn modelId="{BED2B082-3B5B-40CB-8064-FD837F7AA2A4}" type="presParOf" srcId="{A69ACF02-B222-45A5-B02E-77A7F68044EF}" destId="{BFBE1DC8-5093-4962-87EC-759D96FCF890}" srcOrd="0" destOrd="0" presId="urn:microsoft.com/office/officeart/2005/8/layout/orgChart1"/>
    <dgm:cxn modelId="{CDB514E1-8F8C-4AF5-858E-3495F5A6782F}" type="presParOf" srcId="{BFBE1DC8-5093-4962-87EC-759D96FCF890}" destId="{7051D470-EF5D-4A14-BEB2-39D8EBB1BA5E}" srcOrd="0" destOrd="0" presId="urn:microsoft.com/office/officeart/2005/8/layout/orgChart1"/>
    <dgm:cxn modelId="{C6B94311-9AD4-4543-A90B-AB65E40CC485}" type="presParOf" srcId="{7051D470-EF5D-4A14-BEB2-39D8EBB1BA5E}" destId="{CCB3440F-42B0-4EE0-9226-78A00CF02F62}" srcOrd="0" destOrd="0" presId="urn:microsoft.com/office/officeart/2005/8/layout/orgChart1"/>
    <dgm:cxn modelId="{25749BC3-2AE0-4DEE-A3D1-CB29E6E4889F}" type="presParOf" srcId="{7051D470-EF5D-4A14-BEB2-39D8EBB1BA5E}" destId="{408832A2-A516-4084-81CB-0019CD47BC5E}" srcOrd="1" destOrd="0" presId="urn:microsoft.com/office/officeart/2005/8/layout/orgChart1"/>
    <dgm:cxn modelId="{A802D2BC-2088-4EF4-B2D2-93E50510ED1A}" type="presParOf" srcId="{BFBE1DC8-5093-4962-87EC-759D96FCF890}" destId="{82BF2C22-28BB-49D4-B306-705A70C63D0E}" srcOrd="1" destOrd="0" presId="urn:microsoft.com/office/officeart/2005/8/layout/orgChart1"/>
    <dgm:cxn modelId="{391CF5C3-8560-4129-8AF7-A8B0FEB89EA0}" type="presParOf" srcId="{82BF2C22-28BB-49D4-B306-705A70C63D0E}" destId="{323B2EC7-BD77-4672-A492-337F7D9F48AB}" srcOrd="0" destOrd="0" presId="urn:microsoft.com/office/officeart/2005/8/layout/orgChart1"/>
    <dgm:cxn modelId="{A201D020-EEF3-4A6B-8568-A64922E2DE07}" type="presParOf" srcId="{82BF2C22-28BB-49D4-B306-705A70C63D0E}" destId="{AA3A8F86-375C-462B-8A58-7B125B476407}" srcOrd="1" destOrd="0" presId="urn:microsoft.com/office/officeart/2005/8/layout/orgChart1"/>
    <dgm:cxn modelId="{40ADF5DB-4830-48DB-A279-00ED6F18AD73}" type="presParOf" srcId="{AA3A8F86-375C-462B-8A58-7B125B476407}" destId="{608C82F8-766F-49DF-8D9C-4711E4C3838C}" srcOrd="0" destOrd="0" presId="urn:microsoft.com/office/officeart/2005/8/layout/orgChart1"/>
    <dgm:cxn modelId="{00870FF0-E5AE-4248-8358-37A43065F8CA}" type="presParOf" srcId="{608C82F8-766F-49DF-8D9C-4711E4C3838C}" destId="{1C77D294-A5C3-4FB0-9176-D3284BCDA3B5}" srcOrd="0" destOrd="0" presId="urn:microsoft.com/office/officeart/2005/8/layout/orgChart1"/>
    <dgm:cxn modelId="{E90744C2-9876-4B6A-A751-49F6FF2BAE9A}" type="presParOf" srcId="{608C82F8-766F-49DF-8D9C-4711E4C3838C}" destId="{3FEF34D4-E814-42D9-BDCB-1EC4F52C852D}" srcOrd="1" destOrd="0" presId="urn:microsoft.com/office/officeart/2005/8/layout/orgChart1"/>
    <dgm:cxn modelId="{A60ABD55-C08A-464A-8385-BD6610D7A80F}" type="presParOf" srcId="{AA3A8F86-375C-462B-8A58-7B125B476407}" destId="{6575AAE5-E6A4-4FB1-8A93-265609C25E91}" srcOrd="1" destOrd="0" presId="urn:microsoft.com/office/officeart/2005/8/layout/orgChart1"/>
    <dgm:cxn modelId="{D82FBB64-72B1-4700-B133-4BF3EBD64057}" type="presParOf" srcId="{AA3A8F86-375C-462B-8A58-7B125B476407}" destId="{D8C7E059-CEEB-45D6-8EF5-1C61FC3D8757}" srcOrd="2" destOrd="0" presId="urn:microsoft.com/office/officeart/2005/8/layout/orgChart1"/>
    <dgm:cxn modelId="{608A0D1F-766B-4F13-B646-C22535D07287}" type="presParOf" srcId="{82BF2C22-28BB-49D4-B306-705A70C63D0E}" destId="{EDA2B619-B66B-4A78-BFD5-E2238154FF94}" srcOrd="2" destOrd="0" presId="urn:microsoft.com/office/officeart/2005/8/layout/orgChart1"/>
    <dgm:cxn modelId="{A79B4B0F-1525-479E-840D-80EC69B97B20}" type="presParOf" srcId="{82BF2C22-28BB-49D4-B306-705A70C63D0E}" destId="{F9B20797-FA60-46AF-B7FD-02BCD9A7B1C2}" srcOrd="3" destOrd="0" presId="urn:microsoft.com/office/officeart/2005/8/layout/orgChart1"/>
    <dgm:cxn modelId="{E11F2AF6-9D29-4D8A-B6D8-6B9B7EEA88C2}" type="presParOf" srcId="{F9B20797-FA60-46AF-B7FD-02BCD9A7B1C2}" destId="{BBDCBB58-0F7D-4D13-B94D-19B28EA03B3D}" srcOrd="0" destOrd="0" presId="urn:microsoft.com/office/officeart/2005/8/layout/orgChart1"/>
    <dgm:cxn modelId="{E09FDC2C-4087-43DA-9176-D30BFB2E6C90}" type="presParOf" srcId="{BBDCBB58-0F7D-4D13-B94D-19B28EA03B3D}" destId="{F883F6E9-982D-4B67-8B94-59E56626A6CD}" srcOrd="0" destOrd="0" presId="urn:microsoft.com/office/officeart/2005/8/layout/orgChart1"/>
    <dgm:cxn modelId="{144DF694-E474-4605-AD8C-8158C11D2C2A}" type="presParOf" srcId="{BBDCBB58-0F7D-4D13-B94D-19B28EA03B3D}" destId="{811E8D17-83A0-4796-8FC2-0D4FC4B750C9}" srcOrd="1" destOrd="0" presId="urn:microsoft.com/office/officeart/2005/8/layout/orgChart1"/>
    <dgm:cxn modelId="{1CC58C8C-40EF-465D-B6D4-5A8115EC9462}" type="presParOf" srcId="{F9B20797-FA60-46AF-B7FD-02BCD9A7B1C2}" destId="{A75BB39D-88AC-4712-91AD-64DE36A76598}" srcOrd="1" destOrd="0" presId="urn:microsoft.com/office/officeart/2005/8/layout/orgChart1"/>
    <dgm:cxn modelId="{7EC45685-8C0D-4CFA-93A3-E355AEEF7516}" type="presParOf" srcId="{F9B20797-FA60-46AF-B7FD-02BCD9A7B1C2}" destId="{D562F17E-FCB1-4330-8BD6-75D94CCF94A2}" srcOrd="2" destOrd="0" presId="urn:microsoft.com/office/officeart/2005/8/layout/orgChart1"/>
    <dgm:cxn modelId="{6CBCA33A-623F-4D39-BC3B-F6772B55FA87}" type="presParOf" srcId="{82BF2C22-28BB-49D4-B306-705A70C63D0E}" destId="{DBCC812D-C0B8-439D-95CB-CF1129A52BB1}" srcOrd="4" destOrd="0" presId="urn:microsoft.com/office/officeart/2005/8/layout/orgChart1"/>
    <dgm:cxn modelId="{DA55699E-8BFF-424F-9886-4EFB71029CAD}" type="presParOf" srcId="{82BF2C22-28BB-49D4-B306-705A70C63D0E}" destId="{B6AF0A8A-09FF-41FA-AC38-AE21D92C5367}" srcOrd="5" destOrd="0" presId="urn:microsoft.com/office/officeart/2005/8/layout/orgChart1"/>
    <dgm:cxn modelId="{277A2E2D-CF44-4451-88F0-66DF6CF15EBC}" type="presParOf" srcId="{B6AF0A8A-09FF-41FA-AC38-AE21D92C5367}" destId="{950BD1F9-48DD-4C7C-9652-E09736370F01}" srcOrd="0" destOrd="0" presId="urn:microsoft.com/office/officeart/2005/8/layout/orgChart1"/>
    <dgm:cxn modelId="{C690D4A8-52C6-40A4-8A26-FF2198FE5ED9}" type="presParOf" srcId="{950BD1F9-48DD-4C7C-9652-E09736370F01}" destId="{83D65990-0E24-4DA2-9454-B1C06223423F}" srcOrd="0" destOrd="0" presId="urn:microsoft.com/office/officeart/2005/8/layout/orgChart1"/>
    <dgm:cxn modelId="{052C05E3-BF7F-4C1E-912A-4478AED4E2DA}" type="presParOf" srcId="{950BD1F9-48DD-4C7C-9652-E09736370F01}" destId="{3DED9E27-9CFA-4924-A776-9030394233CD}" srcOrd="1" destOrd="0" presId="urn:microsoft.com/office/officeart/2005/8/layout/orgChart1"/>
    <dgm:cxn modelId="{06C2F777-1AD5-43D3-9F0B-F30A24557624}" type="presParOf" srcId="{B6AF0A8A-09FF-41FA-AC38-AE21D92C5367}" destId="{7470B735-ED71-4034-9EDB-1F94839C0D6E}" srcOrd="1" destOrd="0" presId="urn:microsoft.com/office/officeart/2005/8/layout/orgChart1"/>
    <dgm:cxn modelId="{4421ECD3-0953-4111-99A1-E1B56E290C0B}" type="presParOf" srcId="{B6AF0A8A-09FF-41FA-AC38-AE21D92C5367}" destId="{1D7475B9-35E0-44A0-A735-F78D55DAFD94}" srcOrd="2" destOrd="0" presId="urn:microsoft.com/office/officeart/2005/8/layout/orgChart1"/>
    <dgm:cxn modelId="{FF496E70-60A8-45CB-9AAF-33F07F3557B0}" type="presParOf" srcId="{BFBE1DC8-5093-4962-87EC-759D96FCF890}" destId="{054AF481-358B-461B-A053-C5F8D0C7DF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C812D-C0B8-439D-95CB-CF1129A52BB1}">
      <dsp:nvSpPr>
        <dsp:cNvPr id="0" name=""/>
        <dsp:cNvSpPr/>
      </dsp:nvSpPr>
      <dsp:spPr>
        <a:xfrm>
          <a:off x="5257800" y="1419874"/>
          <a:ext cx="3432588" cy="595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869"/>
              </a:lnTo>
              <a:lnTo>
                <a:pt x="3432588" y="297869"/>
              </a:lnTo>
              <a:lnTo>
                <a:pt x="3432588" y="5957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2B619-B66B-4A78-BFD5-E2238154FF94}">
      <dsp:nvSpPr>
        <dsp:cNvPr id="0" name=""/>
        <dsp:cNvSpPr/>
      </dsp:nvSpPr>
      <dsp:spPr>
        <a:xfrm>
          <a:off x="5212080" y="1419874"/>
          <a:ext cx="91440" cy="595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57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B2EC7-BD77-4672-A492-337F7D9F48AB}">
      <dsp:nvSpPr>
        <dsp:cNvPr id="0" name=""/>
        <dsp:cNvSpPr/>
      </dsp:nvSpPr>
      <dsp:spPr>
        <a:xfrm>
          <a:off x="1825211" y="1419874"/>
          <a:ext cx="3432588" cy="595738"/>
        </a:xfrm>
        <a:custGeom>
          <a:avLst/>
          <a:gdLst/>
          <a:ahLst/>
          <a:cxnLst/>
          <a:rect l="0" t="0" r="0" b="0"/>
          <a:pathLst>
            <a:path>
              <a:moveTo>
                <a:pt x="3432588" y="0"/>
              </a:moveTo>
              <a:lnTo>
                <a:pt x="3432588" y="297869"/>
              </a:lnTo>
              <a:lnTo>
                <a:pt x="0" y="297869"/>
              </a:lnTo>
              <a:lnTo>
                <a:pt x="0" y="5957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3440F-42B0-4EE0-9226-78A00CF02F62}">
      <dsp:nvSpPr>
        <dsp:cNvPr id="0" name=""/>
        <dsp:cNvSpPr/>
      </dsp:nvSpPr>
      <dsp:spPr>
        <a:xfrm>
          <a:off x="3839374" y="1449"/>
          <a:ext cx="2836850" cy="1418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index.html</a:t>
          </a:r>
        </a:p>
      </dsp:txBody>
      <dsp:txXfrm>
        <a:off x="3839374" y="1449"/>
        <a:ext cx="2836850" cy="1418425"/>
      </dsp:txXfrm>
    </dsp:sp>
    <dsp:sp modelId="{1C77D294-A5C3-4FB0-9176-D3284BCDA3B5}">
      <dsp:nvSpPr>
        <dsp:cNvPr id="0" name=""/>
        <dsp:cNvSpPr/>
      </dsp:nvSpPr>
      <dsp:spPr>
        <a:xfrm>
          <a:off x="406786" y="2015613"/>
          <a:ext cx="2836850" cy="1418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Portfolios.</a:t>
          </a:r>
          <a:r>
            <a:rPr lang="en-GB" sz="2400" kern="1200" dirty="0"/>
            <a:t>html</a:t>
          </a:r>
          <a:endParaRPr lang="en-GB" sz="2800" kern="1200" dirty="0"/>
        </a:p>
      </dsp:txBody>
      <dsp:txXfrm>
        <a:off x="406786" y="2015613"/>
        <a:ext cx="2836850" cy="1418425"/>
      </dsp:txXfrm>
    </dsp:sp>
    <dsp:sp modelId="{F883F6E9-982D-4B67-8B94-59E56626A6CD}">
      <dsp:nvSpPr>
        <dsp:cNvPr id="0" name=""/>
        <dsp:cNvSpPr/>
      </dsp:nvSpPr>
      <dsp:spPr>
        <a:xfrm>
          <a:off x="3839374" y="2015613"/>
          <a:ext cx="2836850" cy="1418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Services.html</a:t>
          </a:r>
        </a:p>
      </dsp:txBody>
      <dsp:txXfrm>
        <a:off x="3839374" y="2015613"/>
        <a:ext cx="2836850" cy="1418425"/>
      </dsp:txXfrm>
    </dsp:sp>
    <dsp:sp modelId="{83D65990-0E24-4DA2-9454-B1C06223423F}">
      <dsp:nvSpPr>
        <dsp:cNvPr id="0" name=""/>
        <dsp:cNvSpPr/>
      </dsp:nvSpPr>
      <dsp:spPr>
        <a:xfrm>
          <a:off x="7271963" y="2015613"/>
          <a:ext cx="2836850" cy="1418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Contacts.html</a:t>
          </a:r>
        </a:p>
      </dsp:txBody>
      <dsp:txXfrm>
        <a:off x="7271963" y="2015613"/>
        <a:ext cx="2836850" cy="1418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5784-6787-4750-BAB3-6A3436848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15CF-E6BF-4000-BA30-57DB0B767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BD3D-50C9-4C71-BF32-9DBCAA75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20E4-9449-41EC-A12A-24CE6D747661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E235-FE83-49B5-B2BF-08934941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8D953-8AC1-481B-9D89-12542810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F6D-5110-449D-AB20-5F79288B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93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8823-26A5-4646-8976-E66609E8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BF7EA-A13C-49E9-854C-CC535A4A8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1F19-4434-4D0A-8362-2EF6B8CF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20E4-9449-41EC-A12A-24CE6D747661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2D98-7A85-4467-9084-C0AED87C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D11F4-962D-4437-9DF7-7D6CA771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F6D-5110-449D-AB20-5F79288B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4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7C714-5D99-48D3-A359-A8B647C07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3901A-D2D2-4283-86EC-A7916F7D9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F509-DC0C-4D5B-AB0E-9CD9E943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20E4-9449-41EC-A12A-24CE6D747661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BD276-596F-480E-8E70-F5284E4C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01B5A-CB30-434E-9CB8-76075C3F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F6D-5110-449D-AB20-5F79288B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9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9D5B-5B41-47F4-8072-CAE7EFC9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D532-8A8A-4A69-86F4-D29FEE99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8F71-0ABE-49EF-A82A-801B7B18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20E4-9449-41EC-A12A-24CE6D747661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EE46-9B7A-4ECF-95CA-E0ABEB9E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908E0-7198-4C5C-BC47-2A8AF3FB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F6D-5110-449D-AB20-5F79288B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5CF3-2237-45C5-8E4F-9ABD3D6C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DE8E7-69E0-4558-8444-50B3E1936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F9FB-8114-435A-8B99-8C8F17FF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20E4-9449-41EC-A12A-24CE6D747661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C187-D4BE-482D-91C0-BB39F2D5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7A9D-5721-4D87-83D1-9536C394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F6D-5110-449D-AB20-5F79288B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80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AC7E-F6DD-4918-B798-8D2AE5C0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4760-0A2E-4FC5-AA58-676929996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EF6EE-0AA9-48C9-9E46-CEAACFDF8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F4714-0C9C-4A64-B56F-BCB938EF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20E4-9449-41EC-A12A-24CE6D747661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9A1F5-ABAA-4727-A43F-516CCE73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A074B-1E7A-4468-BD34-AE88BD53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F6D-5110-449D-AB20-5F79288B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0548-4F2C-4FEA-BD3C-B6E73396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D5D14-4783-433C-8605-049FFF81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EA9D6-7CDE-4707-84C5-A3F8EE714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D8259-26CC-469A-B25B-F9F9E1479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14C17-6B85-4933-B8D0-C83461CAC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1C25A-0307-4396-B5A0-BCE8F5FA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20E4-9449-41EC-A12A-24CE6D747661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420B6-80A8-4894-BA57-C3FFB3DA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B2024-0C06-4CAF-B1D6-2D7F59B4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F6D-5110-449D-AB20-5F79288B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5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EA38-30A3-476B-93EB-FA7F7902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7D740-9148-4CB8-870B-A7E805A6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20E4-9449-41EC-A12A-24CE6D747661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19A77-2F74-43D3-8BDE-F91FBF76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A909F-D19D-4CD3-B97E-A2E0B87B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F6D-5110-449D-AB20-5F79288B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4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B04A9-EB92-40B3-A676-A2FE3FD1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20E4-9449-41EC-A12A-24CE6D747661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54F03-75E7-4262-B8E1-7351CF22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E3678-701B-4834-B911-1CC1AF4D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F6D-5110-449D-AB20-5F79288B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22C3-42AD-41DB-B780-53DCDBBC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BB85-9EAF-4AC5-A675-8A596049B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54AD2-FCE6-46F5-8AC1-AE7C912A4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91DE9-DA90-4EDD-B3F5-8328ECCD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20E4-9449-41EC-A12A-24CE6D747661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2336E-EFED-43A5-9C1A-D8E9C345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8592C-3BA5-483B-BC29-CEF004C5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F6D-5110-449D-AB20-5F79288B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5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32FD-D662-44F5-AED2-70970211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7519E-DD5B-4171-AC68-C96AF1C2D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B08A4-4862-477E-9F89-BDBE3BA1B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5411-FA40-4D9F-ADB6-260DD244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20E4-9449-41EC-A12A-24CE6D747661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AFBEF-9DB7-4E1D-8937-F885DD64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28AC9-5791-4E7F-8D43-6EC5A338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F6D-5110-449D-AB20-5F79288B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78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10D72-D23E-4ECE-B10A-F53E0F5F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AC2C9-CA1A-4C94-8FA2-943E0B45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D013-B79C-4348-A71B-1C975F03C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20E4-9449-41EC-A12A-24CE6D747661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0FC5D-20C0-4B07-8E7F-96AD1542B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9664-BD26-4D7A-8F85-5F2C71836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0AF6D-5110-449D-AB20-5F79288B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52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66BB-A131-4E81-A64B-3BF1B9D3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Site Map – Pansy Potter 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BFC64A-38CF-4CEF-91E4-B7F478FB5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845236"/>
              </p:ext>
            </p:extLst>
          </p:nvPr>
        </p:nvGraphicFramePr>
        <p:xfrm>
          <a:off x="838200" y="1825625"/>
          <a:ext cx="10515600" cy="3435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66C1226-8136-43DD-8335-989F28E29C71}"/>
              </a:ext>
            </a:extLst>
          </p:cNvPr>
          <p:cNvSpPr txBox="1">
            <a:spLocks/>
          </p:cNvSpPr>
          <p:nvPr/>
        </p:nvSpPr>
        <p:spPr>
          <a:xfrm>
            <a:off x="838200" y="5396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Name: John Green</a:t>
            </a:r>
          </a:p>
        </p:txBody>
      </p:sp>
    </p:spTree>
    <p:extLst>
      <p:ext uri="{BB962C8B-B14F-4D97-AF65-F5344CB8AC3E}">
        <p14:creationId xmlns:p14="http://schemas.microsoft.com/office/powerpoint/2010/main" val="399013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6C7E6F76B76846A3760055A6FDB3C8" ma:contentTypeVersion="12" ma:contentTypeDescription="Create a new document." ma:contentTypeScope="" ma:versionID="33a579b5621017ba62915318436de6e3">
  <xsd:schema xmlns:xsd="http://www.w3.org/2001/XMLSchema" xmlns:xs="http://www.w3.org/2001/XMLSchema" xmlns:p="http://schemas.microsoft.com/office/2006/metadata/properties" xmlns:ns3="a783ea55-c62b-4637-96c7-00842fbd5993" xmlns:ns4="40503dd3-598d-42bd-9d2d-588dccdf1f33" targetNamespace="http://schemas.microsoft.com/office/2006/metadata/properties" ma:root="true" ma:fieldsID="0f274f84b0afe9912dd1da4512989545" ns3:_="" ns4:_="">
    <xsd:import namespace="a783ea55-c62b-4637-96c7-00842fbd5993"/>
    <xsd:import namespace="40503dd3-598d-42bd-9d2d-588dccdf1f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83ea55-c62b-4637-96c7-00842fbd59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03dd3-598d-42bd-9d2d-588dccdf1f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266FD9-D32B-476D-8CEA-32446B6923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7C5CFC-1C27-4048-A272-06CCBE822DB7}">
  <ds:schemaRefs>
    <ds:schemaRef ds:uri="http://purl.org/dc/elements/1.1/"/>
    <ds:schemaRef ds:uri="http://www.w3.org/XML/1998/namespace"/>
    <ds:schemaRef ds:uri="a783ea55-c62b-4637-96c7-00842fbd5993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40503dd3-598d-42bd-9d2d-588dccdf1f3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15F214F-3824-4DC5-87C5-62CC50CFEC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83ea55-c62b-4637-96c7-00842fbd5993"/>
    <ds:schemaRef ds:uri="40503dd3-598d-42bd-9d2d-588dccdf1f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 Map – Pansy Potter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Map – Pansy Potter</dc:title>
  <dc:creator>Peter Parry</dc:creator>
  <cp:lastModifiedBy>John Green (Student)</cp:lastModifiedBy>
  <cp:revision>22</cp:revision>
  <dcterms:created xsi:type="dcterms:W3CDTF">2020-11-08T21:35:54Z</dcterms:created>
  <dcterms:modified xsi:type="dcterms:W3CDTF">2020-12-02T10:44:28Z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0x010100906C7E6F76B76846A3760055A6FDB3C8</vt:lpwstr>
  </property>
  <property fmtid="{D5CDD505-2E9C-101B-9397-08002B2CF9AE}" pid="3" name="Order">
    <vt:r8>1826300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