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43795-94BB-4D06-B708-EE5002043D4B}" v="42" dt="2020-11-15T19:14:31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reen (Student)" userId="74a72520-b9f4-4fde-9b39-ebaf0be3e7fa" providerId="ADAL" clId="{43943795-94BB-4D06-B708-EE5002043D4B}"/>
    <pc:docChg chg="custSel addSld modSld">
      <pc:chgData name="John Green (Student)" userId="74a72520-b9f4-4fde-9b39-ebaf0be3e7fa" providerId="ADAL" clId="{43943795-94BB-4D06-B708-EE5002043D4B}" dt="2020-12-04T13:09:17.470" v="280" actId="14100"/>
      <pc:docMkLst>
        <pc:docMk/>
      </pc:docMkLst>
      <pc:sldChg chg="addSp delSp modSp">
        <pc:chgData name="John Green (Student)" userId="74a72520-b9f4-4fde-9b39-ebaf0be3e7fa" providerId="ADAL" clId="{43943795-94BB-4D06-B708-EE5002043D4B}" dt="2020-11-15T19:12:10.774" v="185" actId="207"/>
        <pc:sldMkLst>
          <pc:docMk/>
          <pc:sldMk cId="285907784" sldId="256"/>
        </pc:sldMkLst>
        <pc:spChg chg="del">
          <ac:chgData name="John Green (Student)" userId="74a72520-b9f4-4fde-9b39-ebaf0be3e7fa" providerId="ADAL" clId="{43943795-94BB-4D06-B708-EE5002043D4B}" dt="2020-11-15T19:06:04.939" v="0" actId="478"/>
          <ac:spMkLst>
            <pc:docMk/>
            <pc:sldMk cId="285907784" sldId="256"/>
            <ac:spMk id="2" creationId="{B1EF3428-9A32-4B01-B8BE-9AB019DF0264}"/>
          </ac:spMkLst>
        </pc:spChg>
        <pc:spChg chg="del">
          <ac:chgData name="John Green (Student)" userId="74a72520-b9f4-4fde-9b39-ebaf0be3e7fa" providerId="ADAL" clId="{43943795-94BB-4D06-B708-EE5002043D4B}" dt="2020-11-15T19:06:07.363" v="1" actId="478"/>
          <ac:spMkLst>
            <pc:docMk/>
            <pc:sldMk cId="285907784" sldId="256"/>
            <ac:spMk id="3" creationId="{71CB54B7-C09C-417F-8479-21E36FCECDC7}"/>
          </ac:spMkLst>
        </pc:spChg>
        <pc:spChg chg="add mod">
          <ac:chgData name="John Green (Student)" userId="74a72520-b9f4-4fde-9b39-ebaf0be3e7fa" providerId="ADAL" clId="{43943795-94BB-4D06-B708-EE5002043D4B}" dt="2020-11-15T19:11:46.601" v="182" actId="207"/>
          <ac:spMkLst>
            <pc:docMk/>
            <pc:sldMk cId="285907784" sldId="256"/>
            <ac:spMk id="4" creationId="{C56F13D4-CAF6-402D-B37C-A2D1F2595E78}"/>
          </ac:spMkLst>
        </pc:spChg>
        <pc:spChg chg="add mod">
          <ac:chgData name="John Green (Student)" userId="74a72520-b9f4-4fde-9b39-ebaf0be3e7fa" providerId="ADAL" clId="{43943795-94BB-4D06-B708-EE5002043D4B}" dt="2020-11-15T19:07:25.467" v="18" actId="20577"/>
          <ac:spMkLst>
            <pc:docMk/>
            <pc:sldMk cId="285907784" sldId="256"/>
            <ac:spMk id="5" creationId="{4430DE80-E299-4D88-A849-B180DE7F9890}"/>
          </ac:spMkLst>
        </pc:spChg>
        <pc:spChg chg="add mod">
          <ac:chgData name="John Green (Student)" userId="74a72520-b9f4-4fde-9b39-ebaf0be3e7fa" providerId="ADAL" clId="{43943795-94BB-4D06-B708-EE5002043D4B}" dt="2020-11-15T19:07:35.416" v="22" actId="20577"/>
          <ac:spMkLst>
            <pc:docMk/>
            <pc:sldMk cId="285907784" sldId="256"/>
            <ac:spMk id="6" creationId="{0B75D49F-B7F5-4164-8505-959F6096F4AE}"/>
          </ac:spMkLst>
        </pc:spChg>
        <pc:spChg chg="add mod">
          <ac:chgData name="John Green (Student)" userId="74a72520-b9f4-4fde-9b39-ebaf0be3e7fa" providerId="ADAL" clId="{43943795-94BB-4D06-B708-EE5002043D4B}" dt="2020-11-15T19:07:50.643" v="30" actId="1076"/>
          <ac:spMkLst>
            <pc:docMk/>
            <pc:sldMk cId="285907784" sldId="256"/>
            <ac:spMk id="7" creationId="{24095ADC-43DC-451E-B4D5-D366C81CCB7D}"/>
          </ac:spMkLst>
        </pc:spChg>
        <pc:spChg chg="add mod">
          <ac:chgData name="John Green (Student)" userId="74a72520-b9f4-4fde-9b39-ebaf0be3e7fa" providerId="ADAL" clId="{43943795-94BB-4D06-B708-EE5002043D4B}" dt="2020-11-15T19:07:53.026" v="31" actId="1076"/>
          <ac:spMkLst>
            <pc:docMk/>
            <pc:sldMk cId="285907784" sldId="256"/>
            <ac:spMk id="8" creationId="{37A855D9-EC59-4D76-8490-A9A9E27F2ECF}"/>
          </ac:spMkLst>
        </pc:spChg>
        <pc:spChg chg="add mod">
          <ac:chgData name="John Green (Student)" userId="74a72520-b9f4-4fde-9b39-ebaf0be3e7fa" providerId="ADAL" clId="{43943795-94BB-4D06-B708-EE5002043D4B}" dt="2020-11-15T19:07:55.209" v="32" actId="1076"/>
          <ac:spMkLst>
            <pc:docMk/>
            <pc:sldMk cId="285907784" sldId="256"/>
            <ac:spMk id="9" creationId="{E0E818D8-8CD1-4FFD-8CFD-F57316A2D403}"/>
          </ac:spMkLst>
        </pc:spChg>
        <pc:spChg chg="add mod">
          <ac:chgData name="John Green (Student)" userId="74a72520-b9f4-4fde-9b39-ebaf0be3e7fa" providerId="ADAL" clId="{43943795-94BB-4D06-B708-EE5002043D4B}" dt="2020-11-15T19:08:16.379" v="44" actId="1076"/>
          <ac:spMkLst>
            <pc:docMk/>
            <pc:sldMk cId="285907784" sldId="256"/>
            <ac:spMk id="10" creationId="{C85D5A42-91A4-45B4-909B-5265CFC438A1}"/>
          </ac:spMkLst>
        </pc:spChg>
        <pc:spChg chg="add mod">
          <ac:chgData name="John Green (Student)" userId="74a72520-b9f4-4fde-9b39-ebaf0be3e7fa" providerId="ADAL" clId="{43943795-94BB-4D06-B708-EE5002043D4B}" dt="2020-11-15T19:12:10.774" v="185" actId="207"/>
          <ac:spMkLst>
            <pc:docMk/>
            <pc:sldMk cId="285907784" sldId="256"/>
            <ac:spMk id="11" creationId="{5F333602-AE60-4DF2-A5BB-82801233FBA8}"/>
          </ac:spMkLst>
        </pc:spChg>
        <pc:spChg chg="add mod">
          <ac:chgData name="John Green (Student)" userId="74a72520-b9f4-4fde-9b39-ebaf0be3e7fa" providerId="ADAL" clId="{43943795-94BB-4D06-B708-EE5002043D4B}" dt="2020-11-15T19:12:00.880" v="184" actId="207"/>
          <ac:spMkLst>
            <pc:docMk/>
            <pc:sldMk cId="285907784" sldId="256"/>
            <ac:spMk id="12" creationId="{AC438639-D8C6-4A3A-97AF-75BB95406E91}"/>
          </ac:spMkLst>
        </pc:spChg>
      </pc:sldChg>
      <pc:sldChg chg="addSp delSp modSp add">
        <pc:chgData name="John Green (Student)" userId="74a72520-b9f4-4fde-9b39-ebaf0be3e7fa" providerId="ADAL" clId="{43943795-94BB-4D06-B708-EE5002043D4B}" dt="2020-12-04T13:09:17.470" v="280" actId="14100"/>
        <pc:sldMkLst>
          <pc:docMk/>
          <pc:sldMk cId="1601721070" sldId="257"/>
        </pc:sldMkLst>
        <pc:spChg chg="del">
          <ac:chgData name="John Green (Student)" userId="74a72520-b9f4-4fde-9b39-ebaf0be3e7fa" providerId="ADAL" clId="{43943795-94BB-4D06-B708-EE5002043D4B}" dt="2020-11-15T19:08:57.225" v="82" actId="478"/>
          <ac:spMkLst>
            <pc:docMk/>
            <pc:sldMk cId="1601721070" sldId="257"/>
            <ac:spMk id="2" creationId="{EE906824-AFF4-452A-AFA8-FB9FCE5CFEB3}"/>
          </ac:spMkLst>
        </pc:spChg>
        <pc:spChg chg="del">
          <ac:chgData name="John Green (Student)" userId="74a72520-b9f4-4fde-9b39-ebaf0be3e7fa" providerId="ADAL" clId="{43943795-94BB-4D06-B708-EE5002043D4B}" dt="2020-11-15T19:08:59.962" v="83" actId="478"/>
          <ac:spMkLst>
            <pc:docMk/>
            <pc:sldMk cId="1601721070" sldId="257"/>
            <ac:spMk id="3" creationId="{9B405FD7-3DA4-4C23-86F6-761FCD30A1A7}"/>
          </ac:spMkLst>
        </pc:spChg>
        <pc:spChg chg="add mod ord">
          <ac:chgData name="John Green (Student)" userId="74a72520-b9f4-4fde-9b39-ebaf0be3e7fa" providerId="ADAL" clId="{43943795-94BB-4D06-B708-EE5002043D4B}" dt="2020-12-04T13:08:39.710" v="255" actId="14100"/>
          <ac:spMkLst>
            <pc:docMk/>
            <pc:sldMk cId="1601721070" sldId="257"/>
            <ac:spMk id="4" creationId="{5D20E64E-5DFC-43A0-AD8C-F4D427521F2B}"/>
          </ac:spMkLst>
        </pc:spChg>
        <pc:spChg chg="add mod">
          <ac:chgData name="John Green (Student)" userId="74a72520-b9f4-4fde-9b39-ebaf0be3e7fa" providerId="ADAL" clId="{43943795-94BB-4D06-B708-EE5002043D4B}" dt="2020-11-15T19:09:30.387" v="105" actId="20577"/>
          <ac:spMkLst>
            <pc:docMk/>
            <pc:sldMk cId="1601721070" sldId="257"/>
            <ac:spMk id="5" creationId="{25108D7F-0B11-473D-99C6-12D5CA18D620}"/>
          </ac:spMkLst>
        </pc:spChg>
        <pc:spChg chg="add mod">
          <ac:chgData name="John Green (Student)" userId="74a72520-b9f4-4fde-9b39-ebaf0be3e7fa" providerId="ADAL" clId="{43943795-94BB-4D06-B708-EE5002043D4B}" dt="2020-12-04T13:09:14.662" v="279" actId="14100"/>
          <ac:spMkLst>
            <pc:docMk/>
            <pc:sldMk cId="1601721070" sldId="257"/>
            <ac:spMk id="6" creationId="{388CFD72-93CA-4153-8B7A-78B510FCDB6B}"/>
          </ac:spMkLst>
        </pc:spChg>
        <pc:spChg chg="add del mod">
          <ac:chgData name="John Green (Student)" userId="74a72520-b9f4-4fde-9b39-ebaf0be3e7fa" providerId="ADAL" clId="{43943795-94BB-4D06-B708-EE5002043D4B}" dt="2020-12-04T13:09:10.956" v="277" actId="478"/>
          <ac:spMkLst>
            <pc:docMk/>
            <pc:sldMk cId="1601721070" sldId="257"/>
            <ac:spMk id="7" creationId="{C0B14329-68A4-4830-BFCD-CF5EBF462622}"/>
          </ac:spMkLst>
        </pc:spChg>
        <pc:spChg chg="add mod">
          <ac:chgData name="John Green (Student)" userId="74a72520-b9f4-4fde-9b39-ebaf0be3e7fa" providerId="ADAL" clId="{43943795-94BB-4D06-B708-EE5002043D4B}" dt="2020-11-15T19:10:43.383" v="136" actId="20577"/>
          <ac:spMkLst>
            <pc:docMk/>
            <pc:sldMk cId="1601721070" sldId="257"/>
            <ac:spMk id="8" creationId="{2726A7ED-2B03-4940-A5D0-7898C3F67823}"/>
          </ac:spMkLst>
        </pc:spChg>
        <pc:spChg chg="add mod">
          <ac:chgData name="John Green (Student)" userId="74a72520-b9f4-4fde-9b39-ebaf0be3e7fa" providerId="ADAL" clId="{43943795-94BB-4D06-B708-EE5002043D4B}" dt="2020-11-15T19:10:52.789" v="142" actId="1076"/>
          <ac:spMkLst>
            <pc:docMk/>
            <pc:sldMk cId="1601721070" sldId="257"/>
            <ac:spMk id="9" creationId="{8E3BF101-7111-490B-AF7D-D6C0219C527F}"/>
          </ac:spMkLst>
        </pc:spChg>
        <pc:spChg chg="add mod">
          <ac:chgData name="John Green (Student)" userId="74a72520-b9f4-4fde-9b39-ebaf0be3e7fa" providerId="ADAL" clId="{43943795-94BB-4D06-B708-EE5002043D4B}" dt="2020-11-15T19:10:54.103" v="143" actId="1076"/>
          <ac:spMkLst>
            <pc:docMk/>
            <pc:sldMk cId="1601721070" sldId="257"/>
            <ac:spMk id="10" creationId="{19ECE32D-C128-4001-AE0A-572ADDD3CDAC}"/>
          </ac:spMkLst>
        </pc:spChg>
        <pc:spChg chg="add mod">
          <ac:chgData name="John Green (Student)" userId="74a72520-b9f4-4fde-9b39-ebaf0be3e7fa" providerId="ADAL" clId="{43943795-94BB-4D06-B708-EE5002043D4B}" dt="2020-11-15T19:10:48.911" v="140" actId="1076"/>
          <ac:spMkLst>
            <pc:docMk/>
            <pc:sldMk cId="1601721070" sldId="257"/>
            <ac:spMk id="11" creationId="{168BBB3F-55B3-4A79-BE86-402CEE25A1D1}"/>
          </ac:spMkLst>
        </pc:spChg>
        <pc:spChg chg="add mod">
          <ac:chgData name="John Green (Student)" userId="74a72520-b9f4-4fde-9b39-ebaf0be3e7fa" providerId="ADAL" clId="{43943795-94BB-4D06-B708-EE5002043D4B}" dt="2020-12-04T13:09:17.470" v="280" actId="14100"/>
          <ac:spMkLst>
            <pc:docMk/>
            <pc:sldMk cId="1601721070" sldId="257"/>
            <ac:spMk id="12" creationId="{52343E80-82F7-443C-8CA7-F60D08A60863}"/>
          </ac:spMkLst>
        </pc:spChg>
        <pc:spChg chg="add del mod">
          <ac:chgData name="John Green (Student)" userId="74a72520-b9f4-4fde-9b39-ebaf0be3e7fa" providerId="ADAL" clId="{43943795-94BB-4D06-B708-EE5002043D4B}" dt="2020-12-04T13:08:22.565" v="251" actId="478"/>
          <ac:spMkLst>
            <pc:docMk/>
            <pc:sldMk cId="1601721070" sldId="257"/>
            <ac:spMk id="13" creationId="{8A91B738-0F72-48CB-9B85-1015A6E61EDF}"/>
          </ac:spMkLst>
        </pc:spChg>
      </pc:sldChg>
      <pc:sldChg chg="addSp delSp modSp add">
        <pc:chgData name="John Green (Student)" userId="74a72520-b9f4-4fde-9b39-ebaf0be3e7fa" providerId="ADAL" clId="{43943795-94BB-4D06-B708-EE5002043D4B}" dt="2020-11-15T19:14:58.921" v="250" actId="1076"/>
        <pc:sldMkLst>
          <pc:docMk/>
          <pc:sldMk cId="1253196203" sldId="258"/>
        </pc:sldMkLst>
        <pc:spChg chg="del">
          <ac:chgData name="John Green (Student)" userId="74a72520-b9f4-4fde-9b39-ebaf0be3e7fa" providerId="ADAL" clId="{43943795-94BB-4D06-B708-EE5002043D4B}" dt="2020-11-15T19:11:37.980" v="181" actId="478"/>
          <ac:spMkLst>
            <pc:docMk/>
            <pc:sldMk cId="1253196203" sldId="258"/>
            <ac:spMk id="2" creationId="{66E7F121-F517-498C-BB48-F47753DE639B}"/>
          </ac:spMkLst>
        </pc:spChg>
        <pc:spChg chg="del">
          <ac:chgData name="John Green (Student)" userId="74a72520-b9f4-4fde-9b39-ebaf0be3e7fa" providerId="ADAL" clId="{43943795-94BB-4D06-B708-EE5002043D4B}" dt="2020-11-15T19:11:34.583" v="180" actId="478"/>
          <ac:spMkLst>
            <pc:docMk/>
            <pc:sldMk cId="1253196203" sldId="258"/>
            <ac:spMk id="3" creationId="{764FC069-C448-45D5-8C17-3EE84DA290E2}"/>
          </ac:spMkLst>
        </pc:spChg>
        <pc:spChg chg="add mod">
          <ac:chgData name="John Green (Student)" userId="74a72520-b9f4-4fde-9b39-ebaf0be3e7fa" providerId="ADAL" clId="{43943795-94BB-4D06-B708-EE5002043D4B}" dt="2020-11-15T19:12:55.843" v="194" actId="20577"/>
          <ac:spMkLst>
            <pc:docMk/>
            <pc:sldMk cId="1253196203" sldId="258"/>
            <ac:spMk id="4" creationId="{C9019C31-AF4E-425F-B7AA-CF135905417E}"/>
          </ac:spMkLst>
        </pc:spChg>
        <pc:spChg chg="add mod">
          <ac:chgData name="John Green (Student)" userId="74a72520-b9f4-4fde-9b39-ebaf0be3e7fa" providerId="ADAL" clId="{43943795-94BB-4D06-B708-EE5002043D4B}" dt="2020-11-15T19:13:16.712" v="204" actId="207"/>
          <ac:spMkLst>
            <pc:docMk/>
            <pc:sldMk cId="1253196203" sldId="258"/>
            <ac:spMk id="5" creationId="{ECEC2071-1599-405F-8113-84372A01565F}"/>
          </ac:spMkLst>
        </pc:spChg>
        <pc:spChg chg="add mod">
          <ac:chgData name="John Green (Student)" userId="74a72520-b9f4-4fde-9b39-ebaf0be3e7fa" providerId="ADAL" clId="{43943795-94BB-4D06-B708-EE5002043D4B}" dt="2020-11-15T19:14:19.266" v="233" actId="14100"/>
          <ac:spMkLst>
            <pc:docMk/>
            <pc:sldMk cId="1253196203" sldId="258"/>
            <ac:spMk id="6" creationId="{CA3ECA3E-9100-4AB6-A9B3-4BFB820508BF}"/>
          </ac:spMkLst>
        </pc:spChg>
        <pc:spChg chg="add mod">
          <ac:chgData name="John Green (Student)" userId="74a72520-b9f4-4fde-9b39-ebaf0be3e7fa" providerId="ADAL" clId="{43943795-94BB-4D06-B708-EE5002043D4B}" dt="2020-11-15T19:14:09.428" v="231" actId="1076"/>
          <ac:spMkLst>
            <pc:docMk/>
            <pc:sldMk cId="1253196203" sldId="258"/>
            <ac:spMk id="7" creationId="{414FDE88-7E0F-4D17-8582-B328249E940F}"/>
          </ac:spMkLst>
        </pc:spChg>
        <pc:spChg chg="add mod">
          <ac:chgData name="John Green (Student)" userId="74a72520-b9f4-4fde-9b39-ebaf0be3e7fa" providerId="ADAL" clId="{43943795-94BB-4D06-B708-EE5002043D4B}" dt="2020-11-15T19:14:52.515" v="247" actId="1076"/>
          <ac:spMkLst>
            <pc:docMk/>
            <pc:sldMk cId="1253196203" sldId="258"/>
            <ac:spMk id="8" creationId="{81EE21FA-C457-4BFF-A904-2EF1B1318523}"/>
          </ac:spMkLst>
        </pc:spChg>
        <pc:spChg chg="add mod">
          <ac:chgData name="John Green (Student)" userId="74a72520-b9f4-4fde-9b39-ebaf0be3e7fa" providerId="ADAL" clId="{43943795-94BB-4D06-B708-EE5002043D4B}" dt="2020-11-15T19:14:58.921" v="250" actId="1076"/>
          <ac:spMkLst>
            <pc:docMk/>
            <pc:sldMk cId="1253196203" sldId="258"/>
            <ac:spMk id="9" creationId="{986668F8-11CC-40B2-8D8A-C576F52A87F3}"/>
          </ac:spMkLst>
        </pc:spChg>
        <pc:spChg chg="add mod">
          <ac:chgData name="John Green (Student)" userId="74a72520-b9f4-4fde-9b39-ebaf0be3e7fa" providerId="ADAL" clId="{43943795-94BB-4D06-B708-EE5002043D4B}" dt="2020-11-15T19:14:56.704" v="249" actId="1076"/>
          <ac:spMkLst>
            <pc:docMk/>
            <pc:sldMk cId="1253196203" sldId="258"/>
            <ac:spMk id="10" creationId="{61C752B1-1A41-41B9-B0CA-96625D6D5588}"/>
          </ac:spMkLst>
        </pc:spChg>
        <pc:spChg chg="add mod">
          <ac:chgData name="John Green (Student)" userId="74a72520-b9f4-4fde-9b39-ebaf0be3e7fa" providerId="ADAL" clId="{43943795-94BB-4D06-B708-EE5002043D4B}" dt="2020-11-15T19:14:54.608" v="248" actId="1076"/>
          <ac:spMkLst>
            <pc:docMk/>
            <pc:sldMk cId="1253196203" sldId="258"/>
            <ac:spMk id="11" creationId="{7BB2CD89-0B64-43E5-92BA-17E34DDF46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06BC-DF21-4DDD-BFE2-8013E9191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BE5A6-5144-4A0E-A44D-ED1BC98E3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26A3B-42C3-43A6-BC3A-2CEFD616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0499-AFD4-439B-899E-6DAB4C9DE109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D54DC-C3B7-4BB8-8F79-14B2104A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4E36-6F21-4ACD-A314-31B3CA86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CB1F-3CBE-453F-950A-BD79EE070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03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E529-B8FD-45A2-9032-8BF5B913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AD8A3-19C8-49D5-8F26-935BECEBC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94012-2E63-483E-9E7D-65B91ED9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0499-AFD4-439B-899E-6DAB4C9DE109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61471-687A-46DF-AD39-3B685B61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6F767-7532-4637-BBD8-95F61421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CB1F-3CBE-453F-950A-BD79EE070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80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5FA40-F32C-4E8B-9EC9-947E69A0A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654F3-958E-47AA-8322-B87FEEAF9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6BF22-3D6F-4D35-9953-A25D77FE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0499-AFD4-439B-899E-6DAB4C9DE109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634A4-5B27-40D0-9340-4F76A632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D35D6-5BAB-46C5-853C-C6EB6E0D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CB1F-3CBE-453F-950A-BD79EE070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66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2F1F-157B-4AA1-B0D0-B5FE7973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7F5A0-27E1-44F0-8F1B-709A518AF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B4EAB-6FBE-43BB-A0D6-657F2D7C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0499-AFD4-439B-899E-6DAB4C9DE109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673F2-918B-4BDB-A57C-8185A6FB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908B0-60D0-48DF-A22E-60905228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CB1F-3CBE-453F-950A-BD79EE070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1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A89F-7FC8-473A-A885-FEC839CF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33541-79DB-4A00-8616-CE949A611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AEE9B-ECC6-4B26-96A3-13937CBC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0499-AFD4-439B-899E-6DAB4C9DE109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7130C-40C4-4F74-8892-4DB97A7B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1941D-16EC-448D-BDF6-FE03D89C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CB1F-3CBE-453F-950A-BD79EE070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0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177A-8033-4D3E-A455-EB8531C1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5D6C-B3E8-4299-9613-B6567C250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9123F-A3DC-4FE2-A8AD-2586CD62B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5CB53-5445-4847-BF0B-731E7964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0499-AFD4-439B-899E-6DAB4C9DE109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EDC1F-2C34-426F-8E80-CF198302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8E4B2-054E-4A9D-BA0B-140D1005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CB1F-3CBE-453F-950A-BD79EE070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39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AE0D-EB14-4A8B-B205-D6BD4204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261A2-C512-43DD-A021-5BF0F0B84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E70BC-CFAC-4AFD-A7C1-AD24E34F9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5F311-AC9A-4554-9B99-395E2242A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95C32-E9B2-4DC8-A471-CD8B294F6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BA601-05CD-41B4-B9D8-C6655F86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0499-AFD4-439B-899E-6DAB4C9DE109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68062-3ADD-43F4-A01C-48F8403A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A8997-D846-4011-AE3C-DD4FC5D9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CB1F-3CBE-453F-950A-BD79EE070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70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8DFAE-9E25-4069-9BC3-03E34C28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89F80-18C0-4A13-82A5-2788DB81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0499-AFD4-439B-899E-6DAB4C9DE109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BB0D2-3F8C-48EC-8263-FC76EF99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39993-3BCA-4439-81AA-7DCE0A99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CB1F-3CBE-453F-950A-BD79EE070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76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6D19E-6A3A-4484-B7C0-B0E1A5AB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0499-AFD4-439B-899E-6DAB4C9DE109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80A1C-BCA3-479E-B805-C70C9DB0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41C4E-9A5C-4C69-9C37-503C5CAD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CB1F-3CBE-453F-950A-BD79EE070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64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2E79-B876-4236-BD33-209395C4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ED937-5696-462F-9759-8EA406855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35C9D-DF99-4959-A2BA-4F62D6637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18C77-194B-4358-A8AC-3AD26F57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0499-AFD4-439B-899E-6DAB4C9DE109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C96C7-F8C0-45AB-8676-ACDF78B7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D2F4-99D9-4D25-9433-DCA0EBEA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CB1F-3CBE-453F-950A-BD79EE070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10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0EC87-5DB1-4CFA-B91A-24AF9A68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F3A76-964E-4A5F-9629-3418259D4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4B99A-35EA-465C-A77E-0DB9AE938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C94A8-0CE0-487E-9B11-62A638BA2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0499-AFD4-439B-899E-6DAB4C9DE109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64051-5384-4E7E-AA4E-1BE47E85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B1C24-7B18-4A1C-A03B-A57B3AEF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CB1F-3CBE-453F-950A-BD79EE070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98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DF692-D9C0-4897-B9DE-73702930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3ACA0-CCB3-4150-8D14-907BA59BF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A06AB-85B5-4279-BBAF-A21941865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70499-AFD4-439B-899E-6DAB4C9DE109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1119-A92C-4640-ADFA-15CB0E8FA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F37E7-A6CB-4119-B68B-935E3EBFD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3CB1F-3CBE-453F-950A-BD79EE070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65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56F13D4-CAF6-402D-B37C-A2D1F2595E78}"/>
              </a:ext>
            </a:extLst>
          </p:cNvPr>
          <p:cNvSpPr/>
          <p:nvPr/>
        </p:nvSpPr>
        <p:spPr>
          <a:xfrm>
            <a:off x="0" y="0"/>
            <a:ext cx="1502797" cy="14709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30DE80-E299-4D88-A849-B180DE7F9890}"/>
              </a:ext>
            </a:extLst>
          </p:cNvPr>
          <p:cNvSpPr/>
          <p:nvPr/>
        </p:nvSpPr>
        <p:spPr>
          <a:xfrm>
            <a:off x="2997642" y="0"/>
            <a:ext cx="5661328" cy="85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75D49F-B7F5-4164-8505-959F6096F4AE}"/>
              </a:ext>
            </a:extLst>
          </p:cNvPr>
          <p:cNvSpPr/>
          <p:nvPr/>
        </p:nvSpPr>
        <p:spPr>
          <a:xfrm>
            <a:off x="2027583" y="1144988"/>
            <a:ext cx="1296062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95ADC-43DC-451E-B4D5-D366C81CCB7D}"/>
              </a:ext>
            </a:extLst>
          </p:cNvPr>
          <p:cNvSpPr/>
          <p:nvPr/>
        </p:nvSpPr>
        <p:spPr>
          <a:xfrm>
            <a:off x="3834517" y="1144988"/>
            <a:ext cx="1296062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A855D9-EC59-4D76-8490-A9A9E27F2ECF}"/>
              </a:ext>
            </a:extLst>
          </p:cNvPr>
          <p:cNvSpPr/>
          <p:nvPr/>
        </p:nvSpPr>
        <p:spPr>
          <a:xfrm>
            <a:off x="5641451" y="1144987"/>
            <a:ext cx="1296062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E818D8-8CD1-4FFD-8CFD-F57316A2D403}"/>
              </a:ext>
            </a:extLst>
          </p:cNvPr>
          <p:cNvSpPr/>
          <p:nvPr/>
        </p:nvSpPr>
        <p:spPr>
          <a:xfrm>
            <a:off x="7645179" y="1144986"/>
            <a:ext cx="1296062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5D5A42-91A4-45B4-909B-5265CFC438A1}"/>
              </a:ext>
            </a:extLst>
          </p:cNvPr>
          <p:cNvSpPr/>
          <p:nvPr/>
        </p:nvSpPr>
        <p:spPr>
          <a:xfrm>
            <a:off x="1685677" y="2242266"/>
            <a:ext cx="8086476" cy="171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Block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333602-AE60-4DF2-A5BB-82801233FBA8}"/>
              </a:ext>
            </a:extLst>
          </p:cNvPr>
          <p:cNvSpPr/>
          <p:nvPr/>
        </p:nvSpPr>
        <p:spPr>
          <a:xfrm>
            <a:off x="1645920" y="4158532"/>
            <a:ext cx="8165990" cy="17969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Slideshow</a:t>
            </a:r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438639-D8C6-4A3A-97AF-75BB95406E91}"/>
              </a:ext>
            </a:extLst>
          </p:cNvPr>
          <p:cNvSpPr/>
          <p:nvPr/>
        </p:nvSpPr>
        <p:spPr>
          <a:xfrm>
            <a:off x="1582310" y="6273579"/>
            <a:ext cx="9541565" cy="51683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Social Media accounts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108D7F-0B11-473D-99C6-12D5CA18D620}"/>
              </a:ext>
            </a:extLst>
          </p:cNvPr>
          <p:cNvSpPr/>
          <p:nvPr/>
        </p:nvSpPr>
        <p:spPr>
          <a:xfrm>
            <a:off x="0" y="0"/>
            <a:ext cx="12192000" cy="120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8CFD72-93CA-4153-8B7A-78B510FCDB6B}"/>
              </a:ext>
            </a:extLst>
          </p:cNvPr>
          <p:cNvSpPr/>
          <p:nvPr/>
        </p:nvSpPr>
        <p:spPr>
          <a:xfrm>
            <a:off x="-1" y="2225045"/>
            <a:ext cx="12191999" cy="327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Block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26A7ED-2B03-4940-A5D0-7898C3F67823}"/>
              </a:ext>
            </a:extLst>
          </p:cNvPr>
          <p:cNvSpPr/>
          <p:nvPr/>
        </p:nvSpPr>
        <p:spPr>
          <a:xfrm>
            <a:off x="604299" y="1327867"/>
            <a:ext cx="1669773" cy="445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3BF101-7111-490B-AF7D-D6C0219C527F}"/>
              </a:ext>
            </a:extLst>
          </p:cNvPr>
          <p:cNvSpPr/>
          <p:nvPr/>
        </p:nvSpPr>
        <p:spPr>
          <a:xfrm>
            <a:off x="3053301" y="1343771"/>
            <a:ext cx="1669773" cy="445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CE32D-C128-4001-AE0A-572ADDD3CDAC}"/>
              </a:ext>
            </a:extLst>
          </p:cNvPr>
          <p:cNvSpPr/>
          <p:nvPr/>
        </p:nvSpPr>
        <p:spPr>
          <a:xfrm>
            <a:off x="5959502" y="1353043"/>
            <a:ext cx="1669773" cy="445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8BBB3F-55B3-4A79-BE86-402CEE25A1D1}"/>
              </a:ext>
            </a:extLst>
          </p:cNvPr>
          <p:cNvSpPr/>
          <p:nvPr/>
        </p:nvSpPr>
        <p:spPr>
          <a:xfrm>
            <a:off x="8615238" y="1353044"/>
            <a:ext cx="1669773" cy="445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43E80-82F7-443C-8CA7-F60D08A60863}"/>
              </a:ext>
            </a:extLst>
          </p:cNvPr>
          <p:cNvSpPr/>
          <p:nvPr/>
        </p:nvSpPr>
        <p:spPr>
          <a:xfrm>
            <a:off x="0" y="5530133"/>
            <a:ext cx="12191998" cy="13278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20E64E-5DFC-43A0-AD8C-F4D427521F2B}"/>
              </a:ext>
            </a:extLst>
          </p:cNvPr>
          <p:cNvSpPr/>
          <p:nvPr/>
        </p:nvSpPr>
        <p:spPr>
          <a:xfrm>
            <a:off x="-144447" y="0"/>
            <a:ext cx="2051436" cy="12006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172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019C31-AF4E-425F-B7AA-CF135905417E}"/>
              </a:ext>
            </a:extLst>
          </p:cNvPr>
          <p:cNvSpPr/>
          <p:nvPr/>
        </p:nvSpPr>
        <p:spPr>
          <a:xfrm>
            <a:off x="0" y="0"/>
            <a:ext cx="3562184" cy="1208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EC2071-1599-405F-8113-84372A01565F}"/>
              </a:ext>
            </a:extLst>
          </p:cNvPr>
          <p:cNvSpPr/>
          <p:nvPr/>
        </p:nvSpPr>
        <p:spPr>
          <a:xfrm>
            <a:off x="10591137" y="0"/>
            <a:ext cx="1600863" cy="6858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Socials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3ECA3E-9100-4AB6-A9B3-4BFB820508BF}"/>
              </a:ext>
            </a:extLst>
          </p:cNvPr>
          <p:cNvSpPr/>
          <p:nvPr/>
        </p:nvSpPr>
        <p:spPr>
          <a:xfrm>
            <a:off x="5621571" y="1701580"/>
            <a:ext cx="4778734" cy="51564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Slideshow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FDE88-7E0F-4D17-8582-B328249E940F}"/>
              </a:ext>
            </a:extLst>
          </p:cNvPr>
          <p:cNvSpPr/>
          <p:nvPr/>
        </p:nvSpPr>
        <p:spPr>
          <a:xfrm>
            <a:off x="0" y="1701580"/>
            <a:ext cx="5263763" cy="5156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Block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EE21FA-C457-4BFF-A904-2EF1B1318523}"/>
              </a:ext>
            </a:extLst>
          </p:cNvPr>
          <p:cNvSpPr/>
          <p:nvPr/>
        </p:nvSpPr>
        <p:spPr>
          <a:xfrm>
            <a:off x="3579415" y="176253"/>
            <a:ext cx="1669773" cy="445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6668F8-11CC-40B2-8D8A-C576F52A87F3}"/>
              </a:ext>
            </a:extLst>
          </p:cNvPr>
          <p:cNvSpPr/>
          <p:nvPr/>
        </p:nvSpPr>
        <p:spPr>
          <a:xfrm>
            <a:off x="5332345" y="176253"/>
            <a:ext cx="1669773" cy="445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C752B1-1A41-41B9-B0CA-96625D6D5588}"/>
              </a:ext>
            </a:extLst>
          </p:cNvPr>
          <p:cNvSpPr/>
          <p:nvPr/>
        </p:nvSpPr>
        <p:spPr>
          <a:xfrm>
            <a:off x="7085276" y="176253"/>
            <a:ext cx="1669773" cy="445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B2CD89-0B64-43E5-92BA-17E34DDF4604}"/>
              </a:ext>
            </a:extLst>
          </p:cNvPr>
          <p:cNvSpPr/>
          <p:nvPr/>
        </p:nvSpPr>
        <p:spPr>
          <a:xfrm>
            <a:off x="8904133" y="176253"/>
            <a:ext cx="1669773" cy="445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319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6C7E6F76B76846A3760055A6FDB3C8" ma:contentTypeVersion="12" ma:contentTypeDescription="Create a new document." ma:contentTypeScope="" ma:versionID="33a579b5621017ba62915318436de6e3">
  <xsd:schema xmlns:xsd="http://www.w3.org/2001/XMLSchema" xmlns:xs="http://www.w3.org/2001/XMLSchema" xmlns:p="http://schemas.microsoft.com/office/2006/metadata/properties" xmlns:ns3="a783ea55-c62b-4637-96c7-00842fbd5993" xmlns:ns4="40503dd3-598d-42bd-9d2d-588dccdf1f33" targetNamespace="http://schemas.microsoft.com/office/2006/metadata/properties" ma:root="true" ma:fieldsID="0f274f84b0afe9912dd1da4512989545" ns3:_="" ns4:_="">
    <xsd:import namespace="a783ea55-c62b-4637-96c7-00842fbd5993"/>
    <xsd:import namespace="40503dd3-598d-42bd-9d2d-588dccdf1f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83ea55-c62b-4637-96c7-00842fbd59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503dd3-598d-42bd-9d2d-588dccdf1f3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6053B5-976C-47C9-9B10-C49C29D4F03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1C74855-91F2-48E4-8CA5-21054BE42D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E38DA4-E70E-47BA-BC30-AC74D6EA56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83ea55-c62b-4637-96c7-00842fbd5993"/>
    <ds:schemaRef ds:uri="40503dd3-598d-42bd-9d2d-588dccdf1f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Green (Student)</dc:creator>
  <cp:lastModifiedBy>John Green (Student)</cp:lastModifiedBy>
  <cp:revision>1</cp:revision>
  <dcterms:created xsi:type="dcterms:W3CDTF">2020-11-15T19:05:33Z</dcterms:created>
  <dcterms:modified xsi:type="dcterms:W3CDTF">2020-12-04T13:09:28Z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0x010100906C7E6F76B76846A3760055A6FDB3C8</vt:lpwstr>
  </property>
</Properties>
</file>