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" initials="J" lastIdx="1" clrIdx="0">
    <p:extLst>
      <p:ext uri="{19B8F6BF-5375-455C-9EA6-DF929625EA0E}">
        <p15:presenceInfo xmlns:p15="http://schemas.microsoft.com/office/powerpoint/2012/main" userId="307bbf35a7f8e7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edium.com/@kolademodupe007/google-data-analytics-capstone-project-cyclistic-bike-share-analysis-fcc787583eb8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peter.baumgartner.name/2017/08/10/publishing-r-statistics-directly-in-wordpress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unity.rstudio.com/t/rstudio-community-site-assets/55363" TargetMode="Externa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edium.com/@kolademodupe007/google-data-analytics-capstone-project-cyclistic-bike-share-analysis-fcc787583eb8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peter.baumgartner.name/2017/08/10/publishing-r-statistics-directly-in-wordpress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unity.rstudio.com/t/rstudio-community-site-assets/55363" TargetMode="External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AA536-C3F0-456C-95AA-FD947FB5DB22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31EAAD21-283F-4BAD-9D27-D4FC333B14A9}">
      <dgm:prSet phldrT="[Text]"/>
      <dgm:spPr/>
      <dgm:t>
        <a:bodyPr/>
        <a:lstStyle/>
        <a:p>
          <a:r>
            <a:rPr lang="en-US" dirty="0"/>
            <a:t>Ask</a:t>
          </a:r>
          <a:endParaRPr lang="en-PH" dirty="0"/>
        </a:p>
      </dgm:t>
    </dgm:pt>
    <dgm:pt modelId="{D0A2185C-3EA9-4639-B501-8F9B15A03B82}" type="parTrans" cxnId="{5A554500-8985-41C0-AD59-7D64D3340D6C}">
      <dgm:prSet/>
      <dgm:spPr/>
      <dgm:t>
        <a:bodyPr/>
        <a:lstStyle/>
        <a:p>
          <a:endParaRPr lang="en-PH"/>
        </a:p>
      </dgm:t>
    </dgm:pt>
    <dgm:pt modelId="{111073C7-F49A-46D7-ACCA-1D788C0450EB}" type="sibTrans" cxnId="{5A554500-8985-41C0-AD59-7D64D3340D6C}">
      <dgm:prSet/>
      <dgm:spPr/>
      <dgm:t>
        <a:bodyPr/>
        <a:lstStyle/>
        <a:p>
          <a:endParaRPr lang="en-PH"/>
        </a:p>
      </dgm:t>
    </dgm:pt>
    <dgm:pt modelId="{A172371D-E214-41ED-99E2-7D3152ED98C9}">
      <dgm:prSet phldrT="[Text]"/>
      <dgm:spPr/>
      <dgm:t>
        <a:bodyPr/>
        <a:lstStyle/>
        <a:p>
          <a:r>
            <a:rPr lang="en-US" dirty="0"/>
            <a:t>Identify the problems relevant to the stakeholders.</a:t>
          </a:r>
          <a:endParaRPr lang="en-PH" dirty="0"/>
        </a:p>
      </dgm:t>
    </dgm:pt>
    <dgm:pt modelId="{87A9BFFF-CA02-441F-8E78-34746C871031}" type="parTrans" cxnId="{DCE4D79A-E74C-4B03-B42D-7536AF1B9E9B}">
      <dgm:prSet/>
      <dgm:spPr/>
      <dgm:t>
        <a:bodyPr/>
        <a:lstStyle/>
        <a:p>
          <a:endParaRPr lang="en-PH"/>
        </a:p>
      </dgm:t>
    </dgm:pt>
    <dgm:pt modelId="{08765DE0-3A95-4674-BE84-7215C84987B7}" type="sibTrans" cxnId="{DCE4D79A-E74C-4B03-B42D-7536AF1B9E9B}">
      <dgm:prSet/>
      <dgm:spPr/>
      <dgm:t>
        <a:bodyPr/>
        <a:lstStyle/>
        <a:p>
          <a:endParaRPr lang="en-PH"/>
        </a:p>
      </dgm:t>
    </dgm:pt>
    <dgm:pt modelId="{A92AEDCE-DFFE-4AA8-BDDC-FC818CD56098}">
      <dgm:prSet phldrT="[Text]"/>
      <dgm:spPr/>
      <dgm:t>
        <a:bodyPr/>
        <a:lstStyle/>
        <a:p>
          <a:r>
            <a:rPr lang="en-US" dirty="0"/>
            <a:t>Create the business task that shall be the purpose of the project.</a:t>
          </a:r>
          <a:endParaRPr lang="en-PH" dirty="0"/>
        </a:p>
      </dgm:t>
    </dgm:pt>
    <dgm:pt modelId="{1B0A446D-2004-49F7-93BE-7268C156DC15}" type="parTrans" cxnId="{4B2C80F6-B78E-47E7-B6BD-1AA810C25C52}">
      <dgm:prSet/>
      <dgm:spPr/>
      <dgm:t>
        <a:bodyPr/>
        <a:lstStyle/>
        <a:p>
          <a:endParaRPr lang="en-PH"/>
        </a:p>
      </dgm:t>
    </dgm:pt>
    <dgm:pt modelId="{4CCA3AAE-8E61-46F3-B0CD-2456EFDF1B2E}" type="sibTrans" cxnId="{4B2C80F6-B78E-47E7-B6BD-1AA810C25C52}">
      <dgm:prSet/>
      <dgm:spPr/>
      <dgm:t>
        <a:bodyPr/>
        <a:lstStyle/>
        <a:p>
          <a:endParaRPr lang="en-PH"/>
        </a:p>
      </dgm:t>
    </dgm:pt>
    <dgm:pt modelId="{BA2601F6-4BD8-4C50-9BB3-347BE18A5A7F}">
      <dgm:prSet phldrT="[Text]"/>
      <dgm:spPr/>
      <dgm:t>
        <a:bodyPr/>
        <a:lstStyle/>
        <a:p>
          <a:r>
            <a:rPr lang="en-US" dirty="0"/>
            <a:t>Prepare</a:t>
          </a:r>
          <a:endParaRPr lang="en-PH" dirty="0"/>
        </a:p>
      </dgm:t>
    </dgm:pt>
    <dgm:pt modelId="{EC244C99-C2AD-4298-9DBC-1E9021B32DBB}" type="parTrans" cxnId="{60493CC3-205D-4D70-A31B-CC64989BFA6D}">
      <dgm:prSet/>
      <dgm:spPr/>
      <dgm:t>
        <a:bodyPr/>
        <a:lstStyle/>
        <a:p>
          <a:endParaRPr lang="en-PH"/>
        </a:p>
      </dgm:t>
    </dgm:pt>
    <dgm:pt modelId="{07F16AA6-D702-43E9-A36C-8E27DCB0F517}" type="sibTrans" cxnId="{60493CC3-205D-4D70-A31B-CC64989BFA6D}">
      <dgm:prSet/>
      <dgm:spPr/>
      <dgm:t>
        <a:bodyPr/>
        <a:lstStyle/>
        <a:p>
          <a:endParaRPr lang="en-PH"/>
        </a:p>
      </dgm:t>
    </dgm:pt>
    <dgm:pt modelId="{834169A7-DE54-4713-B34F-A79713DA9FA0}">
      <dgm:prSet phldrT="[Text]"/>
      <dgm:spPr/>
      <dgm:t>
        <a:bodyPr/>
        <a:lstStyle/>
        <a:p>
          <a:r>
            <a:rPr lang="en-US" dirty="0"/>
            <a:t>Gathering of data relevant to the problem.</a:t>
          </a:r>
          <a:endParaRPr lang="en-PH" dirty="0"/>
        </a:p>
      </dgm:t>
    </dgm:pt>
    <dgm:pt modelId="{1535CEDF-F327-4021-8934-C2E57F915E0D}" type="parTrans" cxnId="{0AEFA09D-77C1-49D2-8F09-B01E2DBE3E93}">
      <dgm:prSet/>
      <dgm:spPr/>
      <dgm:t>
        <a:bodyPr/>
        <a:lstStyle/>
        <a:p>
          <a:endParaRPr lang="en-PH"/>
        </a:p>
      </dgm:t>
    </dgm:pt>
    <dgm:pt modelId="{88146D39-983C-4F07-A071-20FC472FD104}" type="sibTrans" cxnId="{0AEFA09D-77C1-49D2-8F09-B01E2DBE3E93}">
      <dgm:prSet/>
      <dgm:spPr/>
      <dgm:t>
        <a:bodyPr/>
        <a:lstStyle/>
        <a:p>
          <a:endParaRPr lang="en-PH"/>
        </a:p>
      </dgm:t>
    </dgm:pt>
    <dgm:pt modelId="{8DC490E3-9BB1-4D25-80F8-A95B89ABE4A1}">
      <dgm:prSet phldrT="[Text]"/>
      <dgm:spPr/>
      <dgm:t>
        <a:bodyPr/>
        <a:lstStyle/>
        <a:p>
          <a:r>
            <a:rPr lang="en-US" dirty="0"/>
            <a:t>Checking for bias and credibility of the data.</a:t>
          </a:r>
          <a:endParaRPr lang="en-PH" dirty="0"/>
        </a:p>
      </dgm:t>
    </dgm:pt>
    <dgm:pt modelId="{646EFC41-93A9-43DB-B6D5-4765EC388562}" type="parTrans" cxnId="{0601B1D2-178D-404E-8480-AD532398F90D}">
      <dgm:prSet/>
      <dgm:spPr/>
      <dgm:t>
        <a:bodyPr/>
        <a:lstStyle/>
        <a:p>
          <a:endParaRPr lang="en-PH"/>
        </a:p>
      </dgm:t>
    </dgm:pt>
    <dgm:pt modelId="{6996A6D4-9145-40BC-A45D-71D244EC50FE}" type="sibTrans" cxnId="{0601B1D2-178D-404E-8480-AD532398F90D}">
      <dgm:prSet/>
      <dgm:spPr/>
      <dgm:t>
        <a:bodyPr/>
        <a:lstStyle/>
        <a:p>
          <a:endParaRPr lang="en-PH"/>
        </a:p>
      </dgm:t>
    </dgm:pt>
    <dgm:pt modelId="{24200F56-B30C-4532-8B15-40C54792EE33}">
      <dgm:prSet phldrT="[Text]"/>
      <dgm:spPr/>
      <dgm:t>
        <a:bodyPr/>
        <a:lstStyle/>
        <a:p>
          <a:r>
            <a:rPr lang="en-US" dirty="0"/>
            <a:t>Process</a:t>
          </a:r>
          <a:endParaRPr lang="en-PH" dirty="0"/>
        </a:p>
      </dgm:t>
    </dgm:pt>
    <dgm:pt modelId="{0A2718CC-772F-4E2D-8D3D-32B7021B83B2}" type="parTrans" cxnId="{20281CA1-3CEB-4047-8EA4-A8EE1AED7507}">
      <dgm:prSet/>
      <dgm:spPr/>
      <dgm:t>
        <a:bodyPr/>
        <a:lstStyle/>
        <a:p>
          <a:endParaRPr lang="en-PH"/>
        </a:p>
      </dgm:t>
    </dgm:pt>
    <dgm:pt modelId="{8A5D4079-777C-4D4D-B241-19CE76CA8B06}" type="sibTrans" cxnId="{20281CA1-3CEB-4047-8EA4-A8EE1AED7507}">
      <dgm:prSet/>
      <dgm:spPr/>
      <dgm:t>
        <a:bodyPr/>
        <a:lstStyle/>
        <a:p>
          <a:endParaRPr lang="en-PH"/>
        </a:p>
      </dgm:t>
    </dgm:pt>
    <dgm:pt modelId="{7664603A-AEF2-45CA-9E02-E64260BBC39E}">
      <dgm:prSet phldrT="[Text]"/>
      <dgm:spPr/>
      <dgm:t>
        <a:bodyPr/>
        <a:lstStyle/>
        <a:p>
          <a:r>
            <a:rPr lang="en-US" dirty="0"/>
            <a:t>Cleaning of data for added accuracy.</a:t>
          </a:r>
          <a:endParaRPr lang="en-PH" dirty="0"/>
        </a:p>
      </dgm:t>
    </dgm:pt>
    <dgm:pt modelId="{6ED28D86-5DB9-4054-8372-97DD408402E0}" type="parTrans" cxnId="{BE9E414C-DCBB-4025-9F55-C2E45123781F}">
      <dgm:prSet/>
      <dgm:spPr/>
      <dgm:t>
        <a:bodyPr/>
        <a:lstStyle/>
        <a:p>
          <a:endParaRPr lang="en-PH"/>
        </a:p>
      </dgm:t>
    </dgm:pt>
    <dgm:pt modelId="{ABCBAB27-2D6B-4792-B711-4DFDFD3B9E08}" type="sibTrans" cxnId="{BE9E414C-DCBB-4025-9F55-C2E45123781F}">
      <dgm:prSet/>
      <dgm:spPr/>
      <dgm:t>
        <a:bodyPr/>
        <a:lstStyle/>
        <a:p>
          <a:endParaRPr lang="en-PH"/>
        </a:p>
      </dgm:t>
    </dgm:pt>
    <dgm:pt modelId="{BAD3B54A-61E8-48B2-A92A-B588C881495E}">
      <dgm:prSet phldrT="[Text]"/>
      <dgm:spPr/>
      <dgm:t>
        <a:bodyPr/>
        <a:lstStyle/>
        <a:p>
          <a:r>
            <a:rPr lang="en-US" dirty="0"/>
            <a:t>Transforming data into a usable format for data analysis.</a:t>
          </a:r>
          <a:endParaRPr lang="en-PH" dirty="0"/>
        </a:p>
      </dgm:t>
    </dgm:pt>
    <dgm:pt modelId="{BC5BCAF5-78BF-4526-BB0E-BFE57204B8AD}" type="parTrans" cxnId="{E6B091C9-C13F-4C4B-8D8E-D15FB7EA5993}">
      <dgm:prSet/>
      <dgm:spPr/>
      <dgm:t>
        <a:bodyPr/>
        <a:lstStyle/>
        <a:p>
          <a:endParaRPr lang="en-PH"/>
        </a:p>
      </dgm:t>
    </dgm:pt>
    <dgm:pt modelId="{B5F510B7-BBB4-4838-BCFB-8BFCF0E2EF81}" type="sibTrans" cxnId="{E6B091C9-C13F-4C4B-8D8E-D15FB7EA5993}">
      <dgm:prSet/>
      <dgm:spPr/>
      <dgm:t>
        <a:bodyPr/>
        <a:lstStyle/>
        <a:p>
          <a:endParaRPr lang="en-PH"/>
        </a:p>
      </dgm:t>
    </dgm:pt>
    <dgm:pt modelId="{17F1C163-006D-4CF6-A209-784522C5450E}">
      <dgm:prSet/>
      <dgm:spPr/>
      <dgm:t>
        <a:bodyPr/>
        <a:lstStyle/>
        <a:p>
          <a:r>
            <a:rPr lang="en-US" dirty="0"/>
            <a:t>Analyze</a:t>
          </a:r>
          <a:endParaRPr lang="en-PH" dirty="0"/>
        </a:p>
      </dgm:t>
    </dgm:pt>
    <dgm:pt modelId="{09BB3EBD-5C5D-45B5-B3C0-91FB190682E1}" type="parTrans" cxnId="{019CE251-EE4F-4FD5-A47B-ADF009153F16}">
      <dgm:prSet/>
      <dgm:spPr/>
      <dgm:t>
        <a:bodyPr/>
        <a:lstStyle/>
        <a:p>
          <a:endParaRPr lang="en-PH"/>
        </a:p>
      </dgm:t>
    </dgm:pt>
    <dgm:pt modelId="{CF7A83B3-2B61-42D8-89FE-3FF624050963}" type="sibTrans" cxnId="{019CE251-EE4F-4FD5-A47B-ADF009153F16}">
      <dgm:prSet/>
      <dgm:spPr/>
      <dgm:t>
        <a:bodyPr/>
        <a:lstStyle/>
        <a:p>
          <a:endParaRPr lang="en-PH"/>
        </a:p>
      </dgm:t>
    </dgm:pt>
    <dgm:pt modelId="{77026C5C-94C0-47C2-AF75-54843483B9DA}">
      <dgm:prSet/>
      <dgm:spPr/>
      <dgm:t>
        <a:bodyPr/>
        <a:lstStyle/>
        <a:p>
          <a:r>
            <a:rPr lang="en-US" dirty="0"/>
            <a:t>Recommendations</a:t>
          </a:r>
          <a:endParaRPr lang="en-PH" dirty="0"/>
        </a:p>
      </dgm:t>
    </dgm:pt>
    <dgm:pt modelId="{A1029D17-0E9B-4C19-B7DC-37C6693008A9}" type="parTrans" cxnId="{43CA8AF6-2500-4EC1-A364-69C080ADF6C9}">
      <dgm:prSet/>
      <dgm:spPr/>
      <dgm:t>
        <a:bodyPr/>
        <a:lstStyle/>
        <a:p>
          <a:endParaRPr lang="en-PH"/>
        </a:p>
      </dgm:t>
    </dgm:pt>
    <dgm:pt modelId="{C2E69916-ED58-4C12-A2B9-8805F58D181F}" type="sibTrans" cxnId="{43CA8AF6-2500-4EC1-A364-69C080ADF6C9}">
      <dgm:prSet/>
      <dgm:spPr/>
      <dgm:t>
        <a:bodyPr/>
        <a:lstStyle/>
        <a:p>
          <a:endParaRPr lang="en-PH"/>
        </a:p>
      </dgm:t>
    </dgm:pt>
    <dgm:pt modelId="{66F4BFA5-F491-4806-9220-CBFB901B5AAB}">
      <dgm:prSet/>
      <dgm:spPr/>
      <dgm:t>
        <a:bodyPr/>
        <a:lstStyle/>
        <a:p>
          <a:r>
            <a:rPr lang="en-US" dirty="0"/>
            <a:t>Aggregating the data to provide a more informed structure of the data to provide business insights. </a:t>
          </a:r>
          <a:endParaRPr lang="en-PH" dirty="0"/>
        </a:p>
      </dgm:t>
    </dgm:pt>
    <dgm:pt modelId="{D563E90F-FD26-4106-8E96-82BB1DF5B174}" type="parTrans" cxnId="{B1B95E7C-A0DB-4E37-BD9F-CF8E81301CF4}">
      <dgm:prSet/>
      <dgm:spPr/>
      <dgm:t>
        <a:bodyPr/>
        <a:lstStyle/>
        <a:p>
          <a:endParaRPr lang="en-PH"/>
        </a:p>
      </dgm:t>
    </dgm:pt>
    <dgm:pt modelId="{CC3E869C-56BB-45EE-8379-F7563DA581AC}" type="sibTrans" cxnId="{B1B95E7C-A0DB-4E37-BD9F-CF8E81301CF4}">
      <dgm:prSet/>
      <dgm:spPr/>
      <dgm:t>
        <a:bodyPr/>
        <a:lstStyle/>
        <a:p>
          <a:endParaRPr lang="en-PH"/>
        </a:p>
      </dgm:t>
    </dgm:pt>
    <dgm:pt modelId="{C5322B86-384E-4648-B311-1BA0C93E624D}">
      <dgm:prSet/>
      <dgm:spPr/>
      <dgm:t>
        <a:bodyPr/>
        <a:lstStyle/>
        <a:p>
          <a:r>
            <a:rPr lang="en-US" dirty="0"/>
            <a:t>Listing the top recommendations in solving the business task.</a:t>
          </a:r>
          <a:endParaRPr lang="en-PH" dirty="0"/>
        </a:p>
      </dgm:t>
    </dgm:pt>
    <dgm:pt modelId="{A7DCA460-A5A4-4821-A72A-CF295B3A9CDC}" type="parTrans" cxnId="{9E660E4B-4BF9-4B40-B839-75F213A30D29}">
      <dgm:prSet/>
      <dgm:spPr/>
      <dgm:t>
        <a:bodyPr/>
        <a:lstStyle/>
        <a:p>
          <a:endParaRPr lang="en-PH"/>
        </a:p>
      </dgm:t>
    </dgm:pt>
    <dgm:pt modelId="{0F16D68F-2B93-427E-8602-BF4005ABCD56}" type="sibTrans" cxnId="{9E660E4B-4BF9-4B40-B839-75F213A30D29}">
      <dgm:prSet/>
      <dgm:spPr/>
      <dgm:t>
        <a:bodyPr/>
        <a:lstStyle/>
        <a:p>
          <a:endParaRPr lang="en-PH"/>
        </a:p>
      </dgm:t>
    </dgm:pt>
    <dgm:pt modelId="{418C8DAA-9B00-42E4-852A-E7F242169454}">
      <dgm:prSet/>
      <dgm:spPr/>
      <dgm:t>
        <a:bodyPr/>
        <a:lstStyle/>
        <a:p>
          <a:r>
            <a:rPr lang="en-US" dirty="0"/>
            <a:t>The concluding part of the project.</a:t>
          </a:r>
          <a:endParaRPr lang="en-PH" dirty="0"/>
        </a:p>
      </dgm:t>
    </dgm:pt>
    <dgm:pt modelId="{BA2F0A05-D232-43C8-9126-18F48D402DA8}" type="parTrans" cxnId="{54CB0E6A-B97A-45DB-94DA-D198DBD0D587}">
      <dgm:prSet/>
      <dgm:spPr/>
      <dgm:t>
        <a:bodyPr/>
        <a:lstStyle/>
        <a:p>
          <a:endParaRPr lang="en-PH"/>
        </a:p>
      </dgm:t>
    </dgm:pt>
    <dgm:pt modelId="{35F285E2-50BE-4448-AACC-A6DF67253BBC}" type="sibTrans" cxnId="{54CB0E6A-B97A-45DB-94DA-D198DBD0D587}">
      <dgm:prSet/>
      <dgm:spPr/>
      <dgm:t>
        <a:bodyPr/>
        <a:lstStyle/>
        <a:p>
          <a:endParaRPr lang="en-PH"/>
        </a:p>
      </dgm:t>
    </dgm:pt>
    <dgm:pt modelId="{2C147243-0661-4869-B779-A47B86026574}" type="pres">
      <dgm:prSet presAssocID="{BABAA536-C3F0-456C-95AA-FD947FB5DB22}" presName="Name0" presStyleCnt="0">
        <dgm:presLayoutVars>
          <dgm:dir/>
          <dgm:resizeHandles val="exact"/>
        </dgm:presLayoutVars>
      </dgm:prSet>
      <dgm:spPr/>
    </dgm:pt>
    <dgm:pt modelId="{F3829DCB-861F-4E01-9CF9-E47E49BDB9FF}" type="pres">
      <dgm:prSet presAssocID="{31EAAD21-283F-4BAD-9D27-D4FC333B14A9}" presName="node" presStyleLbl="node1" presStyleIdx="0" presStyleCnt="5">
        <dgm:presLayoutVars>
          <dgm:bulletEnabled val="1"/>
        </dgm:presLayoutVars>
      </dgm:prSet>
      <dgm:spPr/>
    </dgm:pt>
    <dgm:pt modelId="{885EF45F-B069-404D-A857-6946BDD4B496}" type="pres">
      <dgm:prSet presAssocID="{111073C7-F49A-46D7-ACCA-1D788C0450EB}" presName="sibTrans" presStyleCnt="0"/>
      <dgm:spPr/>
    </dgm:pt>
    <dgm:pt modelId="{1112A80F-EA07-4143-A41F-C87FB0933A2E}" type="pres">
      <dgm:prSet presAssocID="{BA2601F6-4BD8-4C50-9BB3-347BE18A5A7F}" presName="node" presStyleLbl="node1" presStyleIdx="1" presStyleCnt="5">
        <dgm:presLayoutVars>
          <dgm:bulletEnabled val="1"/>
        </dgm:presLayoutVars>
      </dgm:prSet>
      <dgm:spPr/>
    </dgm:pt>
    <dgm:pt modelId="{4DDF0205-9E9F-4991-B8BB-9A4CEDB9478F}" type="pres">
      <dgm:prSet presAssocID="{07F16AA6-D702-43E9-A36C-8E27DCB0F517}" presName="sibTrans" presStyleCnt="0"/>
      <dgm:spPr/>
    </dgm:pt>
    <dgm:pt modelId="{4629C308-0E1C-4820-AD95-4174FE0A6BB5}" type="pres">
      <dgm:prSet presAssocID="{24200F56-B30C-4532-8B15-40C54792EE33}" presName="node" presStyleLbl="node1" presStyleIdx="2" presStyleCnt="5">
        <dgm:presLayoutVars>
          <dgm:bulletEnabled val="1"/>
        </dgm:presLayoutVars>
      </dgm:prSet>
      <dgm:spPr/>
    </dgm:pt>
    <dgm:pt modelId="{9177561E-ADE1-441F-8000-7F95AB734E1C}" type="pres">
      <dgm:prSet presAssocID="{8A5D4079-777C-4D4D-B241-19CE76CA8B06}" presName="sibTrans" presStyleCnt="0"/>
      <dgm:spPr/>
    </dgm:pt>
    <dgm:pt modelId="{E0523AF9-6EAD-4896-A0CB-2AC6F460E92B}" type="pres">
      <dgm:prSet presAssocID="{17F1C163-006D-4CF6-A209-784522C5450E}" presName="node" presStyleLbl="node1" presStyleIdx="3" presStyleCnt="5">
        <dgm:presLayoutVars>
          <dgm:bulletEnabled val="1"/>
        </dgm:presLayoutVars>
      </dgm:prSet>
      <dgm:spPr/>
    </dgm:pt>
    <dgm:pt modelId="{A89FDC09-253C-46B6-B74F-0C3C71287AD8}" type="pres">
      <dgm:prSet presAssocID="{CF7A83B3-2B61-42D8-89FE-3FF624050963}" presName="sibTrans" presStyleCnt="0"/>
      <dgm:spPr/>
    </dgm:pt>
    <dgm:pt modelId="{E4D897F9-C601-4DA9-AAFD-A6331F4F55A9}" type="pres">
      <dgm:prSet presAssocID="{77026C5C-94C0-47C2-AF75-54843483B9DA}" presName="node" presStyleLbl="node1" presStyleIdx="4" presStyleCnt="5">
        <dgm:presLayoutVars>
          <dgm:bulletEnabled val="1"/>
        </dgm:presLayoutVars>
      </dgm:prSet>
      <dgm:spPr/>
    </dgm:pt>
  </dgm:ptLst>
  <dgm:cxnLst>
    <dgm:cxn modelId="{5A554500-8985-41C0-AD59-7D64D3340D6C}" srcId="{BABAA536-C3F0-456C-95AA-FD947FB5DB22}" destId="{31EAAD21-283F-4BAD-9D27-D4FC333B14A9}" srcOrd="0" destOrd="0" parTransId="{D0A2185C-3EA9-4639-B501-8F9B15A03B82}" sibTransId="{111073C7-F49A-46D7-ACCA-1D788C0450EB}"/>
    <dgm:cxn modelId="{54719406-DCAF-448E-91A4-EB45473E050E}" type="presOf" srcId="{BABAA536-C3F0-456C-95AA-FD947FB5DB22}" destId="{2C147243-0661-4869-B779-A47B86026574}" srcOrd="0" destOrd="0" presId="urn:microsoft.com/office/officeart/2005/8/layout/hList6"/>
    <dgm:cxn modelId="{E7063A12-5D39-4376-9323-0A67C1EE4EE5}" type="presOf" srcId="{834169A7-DE54-4713-B34F-A79713DA9FA0}" destId="{1112A80F-EA07-4143-A41F-C87FB0933A2E}" srcOrd="0" destOrd="1" presId="urn:microsoft.com/office/officeart/2005/8/layout/hList6"/>
    <dgm:cxn modelId="{96167D15-8567-4712-A0A1-BB36BAA8A152}" type="presOf" srcId="{17F1C163-006D-4CF6-A209-784522C5450E}" destId="{E0523AF9-6EAD-4896-A0CB-2AC6F460E92B}" srcOrd="0" destOrd="0" presId="urn:microsoft.com/office/officeart/2005/8/layout/hList6"/>
    <dgm:cxn modelId="{0519AD1D-A115-4CF2-A511-4645D30B9DA1}" type="presOf" srcId="{A172371D-E214-41ED-99E2-7D3152ED98C9}" destId="{F3829DCB-861F-4E01-9CF9-E47E49BDB9FF}" srcOrd="0" destOrd="1" presId="urn:microsoft.com/office/officeart/2005/8/layout/hList6"/>
    <dgm:cxn modelId="{B1125327-9243-4854-88FA-0C237FB08FEB}" type="presOf" srcId="{8DC490E3-9BB1-4D25-80F8-A95B89ABE4A1}" destId="{1112A80F-EA07-4143-A41F-C87FB0933A2E}" srcOrd="0" destOrd="2" presId="urn:microsoft.com/office/officeart/2005/8/layout/hList6"/>
    <dgm:cxn modelId="{C550FB2D-EAB1-4A13-9DEA-38B1A2968F04}" type="presOf" srcId="{77026C5C-94C0-47C2-AF75-54843483B9DA}" destId="{E4D897F9-C601-4DA9-AAFD-A6331F4F55A9}" srcOrd="0" destOrd="0" presId="urn:microsoft.com/office/officeart/2005/8/layout/hList6"/>
    <dgm:cxn modelId="{CE02C337-BF5E-485B-8520-41820573A760}" type="presOf" srcId="{31EAAD21-283F-4BAD-9D27-D4FC333B14A9}" destId="{F3829DCB-861F-4E01-9CF9-E47E49BDB9FF}" srcOrd="0" destOrd="0" presId="urn:microsoft.com/office/officeart/2005/8/layout/hList6"/>
    <dgm:cxn modelId="{54CB0E6A-B97A-45DB-94DA-D198DBD0D587}" srcId="{77026C5C-94C0-47C2-AF75-54843483B9DA}" destId="{418C8DAA-9B00-42E4-852A-E7F242169454}" srcOrd="0" destOrd="0" parTransId="{BA2F0A05-D232-43C8-9126-18F48D402DA8}" sibTransId="{35F285E2-50BE-4448-AACC-A6DF67253BBC}"/>
    <dgm:cxn modelId="{9E660E4B-4BF9-4B40-B839-75F213A30D29}" srcId="{77026C5C-94C0-47C2-AF75-54843483B9DA}" destId="{C5322B86-384E-4648-B311-1BA0C93E624D}" srcOrd="1" destOrd="0" parTransId="{A7DCA460-A5A4-4821-A72A-CF295B3A9CDC}" sibTransId="{0F16D68F-2B93-427E-8602-BF4005ABCD56}"/>
    <dgm:cxn modelId="{BE9E414C-DCBB-4025-9F55-C2E45123781F}" srcId="{24200F56-B30C-4532-8B15-40C54792EE33}" destId="{7664603A-AEF2-45CA-9E02-E64260BBC39E}" srcOrd="0" destOrd="0" parTransId="{6ED28D86-5DB9-4054-8372-97DD408402E0}" sibTransId="{ABCBAB27-2D6B-4792-B711-4DFDFD3B9E08}"/>
    <dgm:cxn modelId="{EF2ED26D-19FF-4FF3-BCFE-3E52164631C1}" type="presOf" srcId="{418C8DAA-9B00-42E4-852A-E7F242169454}" destId="{E4D897F9-C601-4DA9-AAFD-A6331F4F55A9}" srcOrd="0" destOrd="1" presId="urn:microsoft.com/office/officeart/2005/8/layout/hList6"/>
    <dgm:cxn modelId="{31E14551-08F4-41C8-9AFD-FB8947D6D699}" type="presOf" srcId="{BA2601F6-4BD8-4C50-9BB3-347BE18A5A7F}" destId="{1112A80F-EA07-4143-A41F-C87FB0933A2E}" srcOrd="0" destOrd="0" presId="urn:microsoft.com/office/officeart/2005/8/layout/hList6"/>
    <dgm:cxn modelId="{019CE251-EE4F-4FD5-A47B-ADF009153F16}" srcId="{BABAA536-C3F0-456C-95AA-FD947FB5DB22}" destId="{17F1C163-006D-4CF6-A209-784522C5450E}" srcOrd="3" destOrd="0" parTransId="{09BB3EBD-5C5D-45B5-B3C0-91FB190682E1}" sibTransId="{CF7A83B3-2B61-42D8-89FE-3FF624050963}"/>
    <dgm:cxn modelId="{B1B95E7C-A0DB-4E37-BD9F-CF8E81301CF4}" srcId="{17F1C163-006D-4CF6-A209-784522C5450E}" destId="{66F4BFA5-F491-4806-9220-CBFB901B5AAB}" srcOrd="0" destOrd="0" parTransId="{D563E90F-FD26-4106-8E96-82BB1DF5B174}" sibTransId="{CC3E869C-56BB-45EE-8379-F7563DA581AC}"/>
    <dgm:cxn modelId="{C6C66B7C-DA7F-4ED8-BD17-7869BF0333A8}" type="presOf" srcId="{24200F56-B30C-4532-8B15-40C54792EE33}" destId="{4629C308-0E1C-4820-AD95-4174FE0A6BB5}" srcOrd="0" destOrd="0" presId="urn:microsoft.com/office/officeart/2005/8/layout/hList6"/>
    <dgm:cxn modelId="{5F28BE81-96C6-4444-B439-50006112E846}" type="presOf" srcId="{BAD3B54A-61E8-48B2-A92A-B588C881495E}" destId="{4629C308-0E1C-4820-AD95-4174FE0A6BB5}" srcOrd="0" destOrd="2" presId="urn:microsoft.com/office/officeart/2005/8/layout/hList6"/>
    <dgm:cxn modelId="{DCE4D79A-E74C-4B03-B42D-7536AF1B9E9B}" srcId="{31EAAD21-283F-4BAD-9D27-D4FC333B14A9}" destId="{A172371D-E214-41ED-99E2-7D3152ED98C9}" srcOrd="0" destOrd="0" parTransId="{87A9BFFF-CA02-441F-8E78-34746C871031}" sibTransId="{08765DE0-3A95-4674-BE84-7215C84987B7}"/>
    <dgm:cxn modelId="{0AEFA09D-77C1-49D2-8F09-B01E2DBE3E93}" srcId="{BA2601F6-4BD8-4C50-9BB3-347BE18A5A7F}" destId="{834169A7-DE54-4713-B34F-A79713DA9FA0}" srcOrd="0" destOrd="0" parTransId="{1535CEDF-F327-4021-8934-C2E57F915E0D}" sibTransId="{88146D39-983C-4F07-A071-20FC472FD104}"/>
    <dgm:cxn modelId="{20281CA1-3CEB-4047-8EA4-A8EE1AED7507}" srcId="{BABAA536-C3F0-456C-95AA-FD947FB5DB22}" destId="{24200F56-B30C-4532-8B15-40C54792EE33}" srcOrd="2" destOrd="0" parTransId="{0A2718CC-772F-4E2D-8D3D-32B7021B83B2}" sibTransId="{8A5D4079-777C-4D4D-B241-19CE76CA8B06}"/>
    <dgm:cxn modelId="{EB1724AA-2835-4084-AD98-CFBE3B59B849}" type="presOf" srcId="{66F4BFA5-F491-4806-9220-CBFB901B5AAB}" destId="{E0523AF9-6EAD-4896-A0CB-2AC6F460E92B}" srcOrd="0" destOrd="1" presId="urn:microsoft.com/office/officeart/2005/8/layout/hList6"/>
    <dgm:cxn modelId="{F382DBB4-BBF0-4D8A-B207-A754E9509BB4}" type="presOf" srcId="{7664603A-AEF2-45CA-9E02-E64260BBC39E}" destId="{4629C308-0E1C-4820-AD95-4174FE0A6BB5}" srcOrd="0" destOrd="1" presId="urn:microsoft.com/office/officeart/2005/8/layout/hList6"/>
    <dgm:cxn modelId="{60493CC3-205D-4D70-A31B-CC64989BFA6D}" srcId="{BABAA536-C3F0-456C-95AA-FD947FB5DB22}" destId="{BA2601F6-4BD8-4C50-9BB3-347BE18A5A7F}" srcOrd="1" destOrd="0" parTransId="{EC244C99-C2AD-4298-9DBC-1E9021B32DBB}" sibTransId="{07F16AA6-D702-43E9-A36C-8E27DCB0F517}"/>
    <dgm:cxn modelId="{E6B091C9-C13F-4C4B-8D8E-D15FB7EA5993}" srcId="{24200F56-B30C-4532-8B15-40C54792EE33}" destId="{BAD3B54A-61E8-48B2-A92A-B588C881495E}" srcOrd="1" destOrd="0" parTransId="{BC5BCAF5-78BF-4526-BB0E-BFE57204B8AD}" sibTransId="{B5F510B7-BBB4-4838-BCFB-8BFCF0E2EF81}"/>
    <dgm:cxn modelId="{0601B1D2-178D-404E-8480-AD532398F90D}" srcId="{BA2601F6-4BD8-4C50-9BB3-347BE18A5A7F}" destId="{8DC490E3-9BB1-4D25-80F8-A95B89ABE4A1}" srcOrd="1" destOrd="0" parTransId="{646EFC41-93A9-43DB-B6D5-4765EC388562}" sibTransId="{6996A6D4-9145-40BC-A45D-71D244EC50FE}"/>
    <dgm:cxn modelId="{D83319D5-1782-436F-95A1-12A29DF9F4F8}" type="presOf" srcId="{A92AEDCE-DFFE-4AA8-BDDC-FC818CD56098}" destId="{F3829DCB-861F-4E01-9CF9-E47E49BDB9FF}" srcOrd="0" destOrd="2" presId="urn:microsoft.com/office/officeart/2005/8/layout/hList6"/>
    <dgm:cxn modelId="{EE7DFEF4-B72C-42AB-A975-7446843E814A}" type="presOf" srcId="{C5322B86-384E-4648-B311-1BA0C93E624D}" destId="{E4D897F9-C601-4DA9-AAFD-A6331F4F55A9}" srcOrd="0" destOrd="2" presId="urn:microsoft.com/office/officeart/2005/8/layout/hList6"/>
    <dgm:cxn modelId="{4B2C80F6-B78E-47E7-B6BD-1AA810C25C52}" srcId="{31EAAD21-283F-4BAD-9D27-D4FC333B14A9}" destId="{A92AEDCE-DFFE-4AA8-BDDC-FC818CD56098}" srcOrd="1" destOrd="0" parTransId="{1B0A446D-2004-49F7-93BE-7268C156DC15}" sibTransId="{4CCA3AAE-8E61-46F3-B0CD-2456EFDF1B2E}"/>
    <dgm:cxn modelId="{43CA8AF6-2500-4EC1-A364-69C080ADF6C9}" srcId="{BABAA536-C3F0-456C-95AA-FD947FB5DB22}" destId="{77026C5C-94C0-47C2-AF75-54843483B9DA}" srcOrd="4" destOrd="0" parTransId="{A1029D17-0E9B-4C19-B7DC-37C6693008A9}" sibTransId="{C2E69916-ED58-4C12-A2B9-8805F58D181F}"/>
    <dgm:cxn modelId="{67F15953-7953-4367-98B0-2BDCABCB3723}" type="presParOf" srcId="{2C147243-0661-4869-B779-A47B86026574}" destId="{F3829DCB-861F-4E01-9CF9-E47E49BDB9FF}" srcOrd="0" destOrd="0" presId="urn:microsoft.com/office/officeart/2005/8/layout/hList6"/>
    <dgm:cxn modelId="{23A480C3-F908-4AEE-89FC-4DA9660236D2}" type="presParOf" srcId="{2C147243-0661-4869-B779-A47B86026574}" destId="{885EF45F-B069-404D-A857-6946BDD4B496}" srcOrd="1" destOrd="0" presId="urn:microsoft.com/office/officeart/2005/8/layout/hList6"/>
    <dgm:cxn modelId="{0485E693-971E-4CFC-9A2A-DEC98ED377FA}" type="presParOf" srcId="{2C147243-0661-4869-B779-A47B86026574}" destId="{1112A80F-EA07-4143-A41F-C87FB0933A2E}" srcOrd="2" destOrd="0" presId="urn:microsoft.com/office/officeart/2005/8/layout/hList6"/>
    <dgm:cxn modelId="{A63CD4CF-0178-4302-9D00-54076D1562B4}" type="presParOf" srcId="{2C147243-0661-4869-B779-A47B86026574}" destId="{4DDF0205-9E9F-4991-B8BB-9A4CEDB9478F}" srcOrd="3" destOrd="0" presId="urn:microsoft.com/office/officeart/2005/8/layout/hList6"/>
    <dgm:cxn modelId="{8C67A836-8509-47ED-8CAE-8A6D0298E8A8}" type="presParOf" srcId="{2C147243-0661-4869-B779-A47B86026574}" destId="{4629C308-0E1C-4820-AD95-4174FE0A6BB5}" srcOrd="4" destOrd="0" presId="urn:microsoft.com/office/officeart/2005/8/layout/hList6"/>
    <dgm:cxn modelId="{77E6F1EC-66E8-4950-9739-A27178AB472F}" type="presParOf" srcId="{2C147243-0661-4869-B779-A47B86026574}" destId="{9177561E-ADE1-441F-8000-7F95AB734E1C}" srcOrd="5" destOrd="0" presId="urn:microsoft.com/office/officeart/2005/8/layout/hList6"/>
    <dgm:cxn modelId="{D73D7CA9-359D-491D-9AD9-6574414F0ACE}" type="presParOf" srcId="{2C147243-0661-4869-B779-A47B86026574}" destId="{E0523AF9-6EAD-4896-A0CB-2AC6F460E92B}" srcOrd="6" destOrd="0" presId="urn:microsoft.com/office/officeart/2005/8/layout/hList6"/>
    <dgm:cxn modelId="{BE62A80B-CFF5-4DEF-B205-E2483D652366}" type="presParOf" srcId="{2C147243-0661-4869-B779-A47B86026574}" destId="{A89FDC09-253C-46B6-B74F-0C3C71287AD8}" srcOrd="7" destOrd="0" presId="urn:microsoft.com/office/officeart/2005/8/layout/hList6"/>
    <dgm:cxn modelId="{1B8143B2-D653-4C1A-B001-E8D4CB0D613B}" type="presParOf" srcId="{2C147243-0661-4869-B779-A47B86026574}" destId="{E4D897F9-C601-4DA9-AAFD-A6331F4F55A9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1F4AF8-C48A-477D-B4DD-4DE90CB737E5}" type="doc">
      <dgm:prSet loTypeId="urn:microsoft.com/office/officeart/2005/8/layout/arrow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07982B0A-00D7-4CD7-A83D-0B0297C15F89}">
      <dgm:prSet phldrT="[Text]"/>
      <dgm:spPr/>
      <dgm:t>
        <a:bodyPr/>
        <a:lstStyle/>
        <a:p>
          <a:r>
            <a:rPr lang="en-US" dirty="0"/>
            <a:t>Identify key differences between annual members and casual riders.</a:t>
          </a:r>
          <a:endParaRPr lang="en-PH" dirty="0"/>
        </a:p>
      </dgm:t>
    </dgm:pt>
    <dgm:pt modelId="{E98FD03E-5A8F-4B03-BBDD-35C5A7A9066C}" type="parTrans" cxnId="{BA5B1B61-05BD-4D95-B829-576EE4918187}">
      <dgm:prSet/>
      <dgm:spPr/>
      <dgm:t>
        <a:bodyPr/>
        <a:lstStyle/>
        <a:p>
          <a:endParaRPr lang="en-PH"/>
        </a:p>
      </dgm:t>
    </dgm:pt>
    <dgm:pt modelId="{32985532-AD8E-460B-9D53-1F58BF62385B}" type="sibTrans" cxnId="{BA5B1B61-05BD-4D95-B829-576EE4918187}">
      <dgm:prSet/>
      <dgm:spPr/>
      <dgm:t>
        <a:bodyPr/>
        <a:lstStyle/>
        <a:p>
          <a:endParaRPr lang="en-PH"/>
        </a:p>
      </dgm:t>
    </dgm:pt>
    <dgm:pt modelId="{5B6DEAA3-44B5-424C-94A8-8519C777314D}">
      <dgm:prSet phldrT="[Text]"/>
      <dgm:spPr/>
      <dgm:t>
        <a:bodyPr/>
        <a:lstStyle/>
        <a:p>
          <a:r>
            <a:rPr lang="en-US" b="0" i="0" dirty="0"/>
            <a:t>Formulate top 3 recommendations on how casual riders may upgrade to annual membership from the result of the analysis.</a:t>
          </a:r>
          <a:endParaRPr lang="en-PH" dirty="0"/>
        </a:p>
      </dgm:t>
    </dgm:pt>
    <dgm:pt modelId="{8A1511ED-9FF8-414D-BB46-EB4A77229CDE}" type="parTrans" cxnId="{DFD86F46-4DEB-4CD4-8F4D-162DAE249DA6}">
      <dgm:prSet/>
      <dgm:spPr/>
      <dgm:t>
        <a:bodyPr/>
        <a:lstStyle/>
        <a:p>
          <a:endParaRPr lang="en-PH"/>
        </a:p>
      </dgm:t>
    </dgm:pt>
    <dgm:pt modelId="{CEB0E210-B635-4C19-904C-159B14DBA58A}" type="sibTrans" cxnId="{DFD86F46-4DEB-4CD4-8F4D-162DAE249DA6}">
      <dgm:prSet/>
      <dgm:spPr/>
      <dgm:t>
        <a:bodyPr/>
        <a:lstStyle/>
        <a:p>
          <a:endParaRPr lang="en-PH"/>
        </a:p>
      </dgm:t>
    </dgm:pt>
    <dgm:pt modelId="{D987A536-DDE5-4CE7-9654-B1B15A6BEEBE}" type="pres">
      <dgm:prSet presAssocID="{461F4AF8-C48A-477D-B4DD-4DE90CB737E5}" presName="diagram" presStyleCnt="0">
        <dgm:presLayoutVars>
          <dgm:dir/>
          <dgm:resizeHandles val="exact"/>
        </dgm:presLayoutVars>
      </dgm:prSet>
      <dgm:spPr/>
    </dgm:pt>
    <dgm:pt modelId="{5AE8CE22-8122-49E7-80FC-92CDDFA78302}" type="pres">
      <dgm:prSet presAssocID="{07982B0A-00D7-4CD7-A83D-0B0297C15F89}" presName="arrow" presStyleLbl="node1" presStyleIdx="0" presStyleCnt="2">
        <dgm:presLayoutVars>
          <dgm:bulletEnabled val="1"/>
        </dgm:presLayoutVars>
      </dgm:prSet>
      <dgm:spPr/>
    </dgm:pt>
    <dgm:pt modelId="{0CD9AE5A-2B54-43B5-8244-9D16A1DF8856}" type="pres">
      <dgm:prSet presAssocID="{5B6DEAA3-44B5-424C-94A8-8519C777314D}" presName="arrow" presStyleLbl="node1" presStyleIdx="1" presStyleCnt="2">
        <dgm:presLayoutVars>
          <dgm:bulletEnabled val="1"/>
        </dgm:presLayoutVars>
      </dgm:prSet>
      <dgm:spPr/>
    </dgm:pt>
  </dgm:ptLst>
  <dgm:cxnLst>
    <dgm:cxn modelId="{7DD7001A-D728-4D0E-99BC-1C9B220A366B}" type="presOf" srcId="{5B6DEAA3-44B5-424C-94A8-8519C777314D}" destId="{0CD9AE5A-2B54-43B5-8244-9D16A1DF8856}" srcOrd="0" destOrd="0" presId="urn:microsoft.com/office/officeart/2005/8/layout/arrow5"/>
    <dgm:cxn modelId="{53FF1639-C4F4-44C3-94C9-20FE4E186AC3}" type="presOf" srcId="{07982B0A-00D7-4CD7-A83D-0B0297C15F89}" destId="{5AE8CE22-8122-49E7-80FC-92CDDFA78302}" srcOrd="0" destOrd="0" presId="urn:microsoft.com/office/officeart/2005/8/layout/arrow5"/>
    <dgm:cxn modelId="{BA5B1B61-05BD-4D95-B829-576EE4918187}" srcId="{461F4AF8-C48A-477D-B4DD-4DE90CB737E5}" destId="{07982B0A-00D7-4CD7-A83D-0B0297C15F89}" srcOrd="0" destOrd="0" parTransId="{E98FD03E-5A8F-4B03-BBDD-35C5A7A9066C}" sibTransId="{32985532-AD8E-460B-9D53-1F58BF62385B}"/>
    <dgm:cxn modelId="{DFD86F46-4DEB-4CD4-8F4D-162DAE249DA6}" srcId="{461F4AF8-C48A-477D-B4DD-4DE90CB737E5}" destId="{5B6DEAA3-44B5-424C-94A8-8519C777314D}" srcOrd="1" destOrd="0" parTransId="{8A1511ED-9FF8-414D-BB46-EB4A77229CDE}" sibTransId="{CEB0E210-B635-4C19-904C-159B14DBA58A}"/>
    <dgm:cxn modelId="{5AE612AC-BB7B-4E96-9CF2-9E2A3057F914}" type="presOf" srcId="{461F4AF8-C48A-477D-B4DD-4DE90CB737E5}" destId="{D987A536-DDE5-4CE7-9654-B1B15A6BEEBE}" srcOrd="0" destOrd="0" presId="urn:microsoft.com/office/officeart/2005/8/layout/arrow5"/>
    <dgm:cxn modelId="{094A7A4B-91DB-4A34-97EF-D729B3D7924C}" type="presParOf" srcId="{D987A536-DDE5-4CE7-9654-B1B15A6BEEBE}" destId="{5AE8CE22-8122-49E7-80FC-92CDDFA78302}" srcOrd="0" destOrd="0" presId="urn:microsoft.com/office/officeart/2005/8/layout/arrow5"/>
    <dgm:cxn modelId="{BACEF7A7-873B-4992-9974-C9520508B8ED}" type="presParOf" srcId="{D987A536-DDE5-4CE7-9654-B1B15A6BEEBE}" destId="{0CD9AE5A-2B54-43B5-8244-9D16A1DF885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B1180-AD03-4459-A330-D8AAB5BDE471}" type="doc">
      <dgm:prSet loTypeId="urn:microsoft.com/office/officeart/2005/8/layout/h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8A5551A6-FFD5-4C77-A7BE-1DE6CF464D19}">
      <dgm:prSet phldrT="[Text]"/>
      <dgm:spPr/>
      <dgm:t>
        <a:bodyPr/>
        <a:lstStyle/>
        <a:p>
          <a:r>
            <a:rPr lang="en-US" dirty="0"/>
            <a:t>Source</a:t>
          </a:r>
          <a:endParaRPr lang="en-PH" dirty="0"/>
        </a:p>
      </dgm:t>
    </dgm:pt>
    <dgm:pt modelId="{BE622BA8-5789-4AB6-904D-A514AA5F274B}" type="parTrans" cxnId="{1386BFC9-1624-427D-A2DA-D4B101D341C4}">
      <dgm:prSet/>
      <dgm:spPr/>
      <dgm:t>
        <a:bodyPr/>
        <a:lstStyle/>
        <a:p>
          <a:endParaRPr lang="en-PH"/>
        </a:p>
      </dgm:t>
    </dgm:pt>
    <dgm:pt modelId="{F79FBF4E-D55F-4AEC-8927-D5C3DC860EC2}" type="sibTrans" cxnId="{1386BFC9-1624-427D-A2DA-D4B101D341C4}">
      <dgm:prSet/>
      <dgm:spPr/>
      <dgm:t>
        <a:bodyPr/>
        <a:lstStyle/>
        <a:p>
          <a:endParaRPr lang="en-PH"/>
        </a:p>
      </dgm:t>
    </dgm:pt>
    <dgm:pt modelId="{559CABE1-C5E4-4205-84B7-CE8D5A0086D3}">
      <dgm:prSet phldrT="[Text]"/>
      <dgm:spPr/>
      <dgm:t>
        <a:bodyPr/>
        <a:lstStyle/>
        <a:p>
          <a:r>
            <a:rPr lang="en-US" dirty="0" err="1"/>
            <a:t>Cyclistic</a:t>
          </a:r>
          <a:r>
            <a:rPr lang="en-US" dirty="0"/>
            <a:t> historical data</a:t>
          </a:r>
          <a:endParaRPr lang="en-PH" dirty="0"/>
        </a:p>
      </dgm:t>
    </dgm:pt>
    <dgm:pt modelId="{72074556-F8E2-42C2-A70B-BA7734955C1F}" type="parTrans" cxnId="{A8EFA94D-30C0-4D68-9E4D-419404E1EBBA}">
      <dgm:prSet/>
      <dgm:spPr/>
      <dgm:t>
        <a:bodyPr/>
        <a:lstStyle/>
        <a:p>
          <a:endParaRPr lang="en-PH"/>
        </a:p>
      </dgm:t>
    </dgm:pt>
    <dgm:pt modelId="{C61586FC-9584-4A48-A359-8DE6EC822866}" type="sibTrans" cxnId="{A8EFA94D-30C0-4D68-9E4D-419404E1EBBA}">
      <dgm:prSet/>
      <dgm:spPr/>
      <dgm:t>
        <a:bodyPr/>
        <a:lstStyle/>
        <a:p>
          <a:endParaRPr lang="en-PH"/>
        </a:p>
      </dgm:t>
    </dgm:pt>
    <dgm:pt modelId="{0F4ED8FF-F477-4B5E-97B1-1A7D431DB2FE}">
      <dgm:prSet phldrT="[Text]"/>
      <dgm:spPr/>
      <dgm:t>
        <a:bodyPr/>
        <a:lstStyle/>
        <a:p>
          <a:r>
            <a:rPr lang="en-US" dirty="0"/>
            <a:t>Software</a:t>
          </a:r>
          <a:endParaRPr lang="en-PH" dirty="0"/>
        </a:p>
      </dgm:t>
    </dgm:pt>
    <dgm:pt modelId="{B40B88B6-817A-46A6-96B2-FAAA84D71E61}" type="parTrans" cxnId="{97D8FC4B-C9FC-4FC5-92EE-60BD15BB05C7}">
      <dgm:prSet/>
      <dgm:spPr/>
      <dgm:t>
        <a:bodyPr/>
        <a:lstStyle/>
        <a:p>
          <a:endParaRPr lang="en-PH"/>
        </a:p>
      </dgm:t>
    </dgm:pt>
    <dgm:pt modelId="{893220EB-D7E4-4CAB-80FA-41A6492E75F2}" type="sibTrans" cxnId="{97D8FC4B-C9FC-4FC5-92EE-60BD15BB05C7}">
      <dgm:prSet/>
      <dgm:spPr/>
      <dgm:t>
        <a:bodyPr/>
        <a:lstStyle/>
        <a:p>
          <a:endParaRPr lang="en-PH"/>
        </a:p>
      </dgm:t>
    </dgm:pt>
    <dgm:pt modelId="{D40EF9D2-AC31-40F6-8CF6-DE251813BD2A}">
      <dgm:prSet phldrT="[Text]"/>
      <dgm:spPr/>
      <dgm:t>
        <a:bodyPr/>
        <a:lstStyle/>
        <a:p>
          <a:r>
            <a:rPr lang="en-US" dirty="0"/>
            <a:t>The large amount of data is suitable to be processed at </a:t>
          </a:r>
          <a:r>
            <a:rPr lang="en-US" dirty="0" err="1"/>
            <a:t>Rstudio</a:t>
          </a:r>
          <a:r>
            <a:rPr lang="en-US" dirty="0"/>
            <a:t>.</a:t>
          </a:r>
          <a:endParaRPr lang="en-PH" dirty="0"/>
        </a:p>
      </dgm:t>
    </dgm:pt>
    <dgm:pt modelId="{7C70AABD-7D93-4694-BEBA-4CFC48E2B749}" type="parTrans" cxnId="{9B78964D-8969-4F51-92B9-28A42C314F70}">
      <dgm:prSet/>
      <dgm:spPr/>
      <dgm:t>
        <a:bodyPr/>
        <a:lstStyle/>
        <a:p>
          <a:endParaRPr lang="en-PH"/>
        </a:p>
      </dgm:t>
    </dgm:pt>
    <dgm:pt modelId="{EC5141F6-7BB9-45E0-A91F-5B205CDA2AE3}" type="sibTrans" cxnId="{9B78964D-8969-4F51-92B9-28A42C314F70}">
      <dgm:prSet/>
      <dgm:spPr/>
      <dgm:t>
        <a:bodyPr/>
        <a:lstStyle/>
        <a:p>
          <a:endParaRPr lang="en-PH"/>
        </a:p>
      </dgm:t>
    </dgm:pt>
    <dgm:pt modelId="{449BF407-5253-43BF-85A5-65B8241992C9}">
      <dgm:prSet phldrT="[Text]"/>
      <dgm:spPr/>
      <dgm:t>
        <a:bodyPr/>
        <a:lstStyle/>
        <a:p>
          <a:r>
            <a:rPr lang="en-US" dirty="0"/>
            <a:t>Packages</a:t>
          </a:r>
          <a:endParaRPr lang="en-PH" dirty="0"/>
        </a:p>
      </dgm:t>
    </dgm:pt>
    <dgm:pt modelId="{D22D2B92-DD4B-4954-8A29-084D9BAD2B6E}" type="parTrans" cxnId="{F0A5C05A-8055-4A66-9041-8ECDE6A02033}">
      <dgm:prSet/>
      <dgm:spPr/>
      <dgm:t>
        <a:bodyPr/>
        <a:lstStyle/>
        <a:p>
          <a:endParaRPr lang="en-PH"/>
        </a:p>
      </dgm:t>
    </dgm:pt>
    <dgm:pt modelId="{F39E282B-0BB9-4490-9049-FA00F0F84C35}" type="sibTrans" cxnId="{F0A5C05A-8055-4A66-9041-8ECDE6A02033}">
      <dgm:prSet/>
      <dgm:spPr/>
      <dgm:t>
        <a:bodyPr/>
        <a:lstStyle/>
        <a:p>
          <a:endParaRPr lang="en-PH"/>
        </a:p>
      </dgm:t>
    </dgm:pt>
    <dgm:pt modelId="{23749DA7-16B8-423F-9F6A-59DD8FA16E9A}">
      <dgm:prSet phldrT="[Text]"/>
      <dgm:spPr/>
      <dgm:t>
        <a:bodyPr/>
        <a:lstStyle/>
        <a:p>
          <a:r>
            <a:rPr lang="en-US" dirty="0"/>
            <a:t>The primary packages used are </a:t>
          </a:r>
          <a:r>
            <a:rPr lang="en-US" dirty="0" err="1">
              <a:highlight>
                <a:srgbClr val="000000"/>
              </a:highlight>
            </a:rPr>
            <a:t>dplyr</a:t>
          </a:r>
          <a:r>
            <a:rPr lang="en-US" dirty="0"/>
            <a:t>, </a:t>
          </a:r>
          <a:r>
            <a:rPr lang="en-US" dirty="0" err="1">
              <a:highlight>
                <a:srgbClr val="000000"/>
              </a:highlight>
            </a:rPr>
            <a:t>tidyverse</a:t>
          </a:r>
          <a:r>
            <a:rPr lang="en-US" dirty="0"/>
            <a:t>, </a:t>
          </a:r>
          <a:r>
            <a:rPr lang="en-US" dirty="0" err="1">
              <a:highlight>
                <a:srgbClr val="000000"/>
              </a:highlight>
            </a:rPr>
            <a:t>lubridate</a:t>
          </a:r>
          <a:r>
            <a:rPr lang="en-US" dirty="0"/>
            <a:t>, </a:t>
          </a:r>
          <a:r>
            <a:rPr lang="en-US" dirty="0" err="1">
              <a:highlight>
                <a:srgbClr val="000000"/>
              </a:highlight>
            </a:rPr>
            <a:t>skimr</a:t>
          </a:r>
          <a:r>
            <a:rPr lang="en-US" dirty="0"/>
            <a:t> and </a:t>
          </a:r>
          <a:r>
            <a:rPr lang="en-US" dirty="0">
              <a:highlight>
                <a:srgbClr val="000000"/>
              </a:highlight>
            </a:rPr>
            <a:t>ggplot2</a:t>
          </a:r>
          <a:r>
            <a:rPr lang="en-US" dirty="0"/>
            <a:t>.</a:t>
          </a:r>
          <a:endParaRPr lang="en-PH" dirty="0"/>
        </a:p>
      </dgm:t>
    </dgm:pt>
    <dgm:pt modelId="{4A61C47E-D7DC-4198-8DDB-045441AA8F5E}" type="parTrans" cxnId="{87BB0E8C-1FC8-4AD0-824B-3324CCE56A19}">
      <dgm:prSet/>
      <dgm:spPr/>
      <dgm:t>
        <a:bodyPr/>
        <a:lstStyle/>
        <a:p>
          <a:endParaRPr lang="en-PH"/>
        </a:p>
      </dgm:t>
    </dgm:pt>
    <dgm:pt modelId="{E6036912-9C47-4A6D-97C4-1671179D1B1B}" type="sibTrans" cxnId="{87BB0E8C-1FC8-4AD0-824B-3324CCE56A19}">
      <dgm:prSet/>
      <dgm:spPr/>
      <dgm:t>
        <a:bodyPr/>
        <a:lstStyle/>
        <a:p>
          <a:endParaRPr lang="en-PH"/>
        </a:p>
      </dgm:t>
    </dgm:pt>
    <dgm:pt modelId="{C179BF6D-B28E-45E5-AE81-628CFA76EAF1}" type="pres">
      <dgm:prSet presAssocID="{225B1180-AD03-4459-A330-D8AAB5BDE471}" presName="linearFlow" presStyleCnt="0">
        <dgm:presLayoutVars>
          <dgm:dir/>
          <dgm:animLvl val="lvl"/>
          <dgm:resizeHandles/>
        </dgm:presLayoutVars>
      </dgm:prSet>
      <dgm:spPr/>
    </dgm:pt>
    <dgm:pt modelId="{532680B3-DE4E-44FB-9106-B39BEEF7FAF7}" type="pres">
      <dgm:prSet presAssocID="{8A5551A6-FFD5-4C77-A7BE-1DE6CF464D19}" presName="compositeNode" presStyleCnt="0">
        <dgm:presLayoutVars>
          <dgm:bulletEnabled val="1"/>
        </dgm:presLayoutVars>
      </dgm:prSet>
      <dgm:spPr/>
    </dgm:pt>
    <dgm:pt modelId="{ED227577-DF98-4765-A3F0-D53C1F0BB3E2}" type="pres">
      <dgm:prSet presAssocID="{8A5551A6-FFD5-4C77-A7BE-1DE6CF464D19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9000" r="-39000"/>
          </a:stretch>
        </a:blipFill>
      </dgm:spPr>
    </dgm:pt>
    <dgm:pt modelId="{694CAE9F-AFBA-4F15-9A55-2A0C56DFEADD}" type="pres">
      <dgm:prSet presAssocID="{8A5551A6-FFD5-4C77-A7BE-1DE6CF464D19}" presName="childNode" presStyleLbl="node1" presStyleIdx="0" presStyleCnt="3">
        <dgm:presLayoutVars>
          <dgm:bulletEnabled val="1"/>
        </dgm:presLayoutVars>
      </dgm:prSet>
      <dgm:spPr/>
    </dgm:pt>
    <dgm:pt modelId="{3BD7D03A-268B-49DC-9A57-4F8815AD8068}" type="pres">
      <dgm:prSet presAssocID="{8A5551A6-FFD5-4C77-A7BE-1DE6CF464D19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C2C5C50E-7CED-4473-82A0-BE16EB83960A}" type="pres">
      <dgm:prSet presAssocID="{F79FBF4E-D55F-4AEC-8927-D5C3DC860EC2}" presName="sibTrans" presStyleCnt="0"/>
      <dgm:spPr/>
    </dgm:pt>
    <dgm:pt modelId="{9A3D8DDD-1701-4D23-8E6F-92FA613594BF}" type="pres">
      <dgm:prSet presAssocID="{0F4ED8FF-F477-4B5E-97B1-1A7D431DB2FE}" presName="compositeNode" presStyleCnt="0">
        <dgm:presLayoutVars>
          <dgm:bulletEnabled val="1"/>
        </dgm:presLayoutVars>
      </dgm:prSet>
      <dgm:spPr/>
    </dgm:pt>
    <dgm:pt modelId="{79A00B23-C591-45E4-AC17-6B164A2B422E}" type="pres">
      <dgm:prSet presAssocID="{0F4ED8FF-F477-4B5E-97B1-1A7D431DB2FE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</dgm:spPr>
    </dgm:pt>
    <dgm:pt modelId="{8E95EDD9-C084-4A7F-931C-697CB9312BA0}" type="pres">
      <dgm:prSet presAssocID="{0F4ED8FF-F477-4B5E-97B1-1A7D431DB2FE}" presName="childNode" presStyleLbl="node1" presStyleIdx="1" presStyleCnt="3">
        <dgm:presLayoutVars>
          <dgm:bulletEnabled val="1"/>
        </dgm:presLayoutVars>
      </dgm:prSet>
      <dgm:spPr/>
    </dgm:pt>
    <dgm:pt modelId="{4A9D50FC-4BE7-4644-8722-E5492F8C4728}" type="pres">
      <dgm:prSet presAssocID="{0F4ED8FF-F477-4B5E-97B1-1A7D431DB2F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B5213C3B-77B0-4FC6-A6B2-27C317940600}" type="pres">
      <dgm:prSet presAssocID="{893220EB-D7E4-4CAB-80FA-41A6492E75F2}" presName="sibTrans" presStyleCnt="0"/>
      <dgm:spPr/>
    </dgm:pt>
    <dgm:pt modelId="{13C6ECF8-D856-4855-B153-EF9B74740369}" type="pres">
      <dgm:prSet presAssocID="{449BF407-5253-43BF-85A5-65B8241992C9}" presName="compositeNode" presStyleCnt="0">
        <dgm:presLayoutVars>
          <dgm:bulletEnabled val="1"/>
        </dgm:presLayoutVars>
      </dgm:prSet>
      <dgm:spPr/>
    </dgm:pt>
    <dgm:pt modelId="{AD175FC0-EBD0-4488-B374-38CE78E6F2CD}" type="pres">
      <dgm:prSet presAssocID="{449BF407-5253-43BF-85A5-65B8241992C9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7000" r="-7000"/>
          </a:stretch>
        </a:blipFill>
      </dgm:spPr>
    </dgm:pt>
    <dgm:pt modelId="{074E7E37-C3E5-4498-8B0A-DA4A17A761C2}" type="pres">
      <dgm:prSet presAssocID="{449BF407-5253-43BF-85A5-65B8241992C9}" presName="childNode" presStyleLbl="node1" presStyleIdx="2" presStyleCnt="3">
        <dgm:presLayoutVars>
          <dgm:bulletEnabled val="1"/>
        </dgm:presLayoutVars>
      </dgm:prSet>
      <dgm:spPr/>
    </dgm:pt>
    <dgm:pt modelId="{94656734-5735-406E-A37F-B5BC3FFE9AD6}" type="pres">
      <dgm:prSet presAssocID="{449BF407-5253-43BF-85A5-65B8241992C9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87CEED2A-16D3-4F02-B08D-E86AF578A2B9}" type="presOf" srcId="{23749DA7-16B8-423F-9F6A-59DD8FA16E9A}" destId="{074E7E37-C3E5-4498-8B0A-DA4A17A761C2}" srcOrd="0" destOrd="0" presId="urn:microsoft.com/office/officeart/2005/8/layout/hList2"/>
    <dgm:cxn modelId="{98D46D37-2D77-4A84-B4B5-82EA48AAC882}" type="presOf" srcId="{559CABE1-C5E4-4205-84B7-CE8D5A0086D3}" destId="{694CAE9F-AFBA-4F15-9A55-2A0C56DFEADD}" srcOrd="0" destOrd="0" presId="urn:microsoft.com/office/officeart/2005/8/layout/hList2"/>
    <dgm:cxn modelId="{0FE7C65E-858B-4AC1-B5FA-67486468BBF6}" type="presOf" srcId="{8A5551A6-FFD5-4C77-A7BE-1DE6CF464D19}" destId="{3BD7D03A-268B-49DC-9A57-4F8815AD8068}" srcOrd="0" destOrd="0" presId="urn:microsoft.com/office/officeart/2005/8/layout/hList2"/>
    <dgm:cxn modelId="{97D8FC4B-C9FC-4FC5-92EE-60BD15BB05C7}" srcId="{225B1180-AD03-4459-A330-D8AAB5BDE471}" destId="{0F4ED8FF-F477-4B5E-97B1-1A7D431DB2FE}" srcOrd="1" destOrd="0" parTransId="{B40B88B6-817A-46A6-96B2-FAAA84D71E61}" sibTransId="{893220EB-D7E4-4CAB-80FA-41A6492E75F2}"/>
    <dgm:cxn modelId="{9B78964D-8969-4F51-92B9-28A42C314F70}" srcId="{0F4ED8FF-F477-4B5E-97B1-1A7D431DB2FE}" destId="{D40EF9D2-AC31-40F6-8CF6-DE251813BD2A}" srcOrd="0" destOrd="0" parTransId="{7C70AABD-7D93-4694-BEBA-4CFC48E2B749}" sibTransId="{EC5141F6-7BB9-45E0-A91F-5B205CDA2AE3}"/>
    <dgm:cxn modelId="{A8EFA94D-30C0-4D68-9E4D-419404E1EBBA}" srcId="{8A5551A6-FFD5-4C77-A7BE-1DE6CF464D19}" destId="{559CABE1-C5E4-4205-84B7-CE8D5A0086D3}" srcOrd="0" destOrd="0" parTransId="{72074556-F8E2-42C2-A70B-BA7734955C1F}" sibTransId="{C61586FC-9584-4A48-A359-8DE6EC822866}"/>
    <dgm:cxn modelId="{5CB3E975-6ED5-4767-820E-9EA93B4360F6}" type="presOf" srcId="{D40EF9D2-AC31-40F6-8CF6-DE251813BD2A}" destId="{8E95EDD9-C084-4A7F-931C-697CB9312BA0}" srcOrd="0" destOrd="0" presId="urn:microsoft.com/office/officeart/2005/8/layout/hList2"/>
    <dgm:cxn modelId="{F0A5C05A-8055-4A66-9041-8ECDE6A02033}" srcId="{225B1180-AD03-4459-A330-D8AAB5BDE471}" destId="{449BF407-5253-43BF-85A5-65B8241992C9}" srcOrd="2" destOrd="0" parTransId="{D22D2B92-DD4B-4954-8A29-084D9BAD2B6E}" sibTransId="{F39E282B-0BB9-4490-9049-FA00F0F84C35}"/>
    <dgm:cxn modelId="{87BB0E8C-1FC8-4AD0-824B-3324CCE56A19}" srcId="{449BF407-5253-43BF-85A5-65B8241992C9}" destId="{23749DA7-16B8-423F-9F6A-59DD8FA16E9A}" srcOrd="0" destOrd="0" parTransId="{4A61C47E-D7DC-4198-8DDB-045441AA8F5E}" sibTransId="{E6036912-9C47-4A6D-97C4-1671179D1B1B}"/>
    <dgm:cxn modelId="{92548192-3D62-4DF7-BB9F-6A51FAECFD3E}" type="presOf" srcId="{225B1180-AD03-4459-A330-D8AAB5BDE471}" destId="{C179BF6D-B28E-45E5-AE81-628CFA76EAF1}" srcOrd="0" destOrd="0" presId="urn:microsoft.com/office/officeart/2005/8/layout/hList2"/>
    <dgm:cxn modelId="{B09865B8-72AD-4647-BFC4-D3CEA790A2A7}" type="presOf" srcId="{0F4ED8FF-F477-4B5E-97B1-1A7D431DB2FE}" destId="{4A9D50FC-4BE7-4644-8722-E5492F8C4728}" srcOrd="0" destOrd="0" presId="urn:microsoft.com/office/officeart/2005/8/layout/hList2"/>
    <dgm:cxn modelId="{1386BFC9-1624-427D-A2DA-D4B101D341C4}" srcId="{225B1180-AD03-4459-A330-D8AAB5BDE471}" destId="{8A5551A6-FFD5-4C77-A7BE-1DE6CF464D19}" srcOrd="0" destOrd="0" parTransId="{BE622BA8-5789-4AB6-904D-A514AA5F274B}" sibTransId="{F79FBF4E-D55F-4AEC-8927-D5C3DC860EC2}"/>
    <dgm:cxn modelId="{36D265D2-4D77-415B-B208-93F5C6831CC4}" type="presOf" srcId="{449BF407-5253-43BF-85A5-65B8241992C9}" destId="{94656734-5735-406E-A37F-B5BC3FFE9AD6}" srcOrd="0" destOrd="0" presId="urn:microsoft.com/office/officeart/2005/8/layout/hList2"/>
    <dgm:cxn modelId="{742EA019-E56D-43E8-8F6E-368D1414BEBA}" type="presParOf" srcId="{C179BF6D-B28E-45E5-AE81-628CFA76EAF1}" destId="{532680B3-DE4E-44FB-9106-B39BEEF7FAF7}" srcOrd="0" destOrd="0" presId="urn:microsoft.com/office/officeart/2005/8/layout/hList2"/>
    <dgm:cxn modelId="{B08799AD-8B6C-4049-8599-F913E5014790}" type="presParOf" srcId="{532680B3-DE4E-44FB-9106-B39BEEF7FAF7}" destId="{ED227577-DF98-4765-A3F0-D53C1F0BB3E2}" srcOrd="0" destOrd="0" presId="urn:microsoft.com/office/officeart/2005/8/layout/hList2"/>
    <dgm:cxn modelId="{447F6D2F-D417-44F6-A1ED-5EF64EB8B140}" type="presParOf" srcId="{532680B3-DE4E-44FB-9106-B39BEEF7FAF7}" destId="{694CAE9F-AFBA-4F15-9A55-2A0C56DFEADD}" srcOrd="1" destOrd="0" presId="urn:microsoft.com/office/officeart/2005/8/layout/hList2"/>
    <dgm:cxn modelId="{A1A5F79D-C97F-4299-8D67-C86266497887}" type="presParOf" srcId="{532680B3-DE4E-44FB-9106-B39BEEF7FAF7}" destId="{3BD7D03A-268B-49DC-9A57-4F8815AD8068}" srcOrd="2" destOrd="0" presId="urn:microsoft.com/office/officeart/2005/8/layout/hList2"/>
    <dgm:cxn modelId="{0181ACD1-5D23-4531-A7C8-AA235B129615}" type="presParOf" srcId="{C179BF6D-B28E-45E5-AE81-628CFA76EAF1}" destId="{C2C5C50E-7CED-4473-82A0-BE16EB83960A}" srcOrd="1" destOrd="0" presId="urn:microsoft.com/office/officeart/2005/8/layout/hList2"/>
    <dgm:cxn modelId="{7BC33C6C-4FFF-4BDD-9466-BC5397525ADC}" type="presParOf" srcId="{C179BF6D-B28E-45E5-AE81-628CFA76EAF1}" destId="{9A3D8DDD-1701-4D23-8E6F-92FA613594BF}" srcOrd="2" destOrd="0" presId="urn:microsoft.com/office/officeart/2005/8/layout/hList2"/>
    <dgm:cxn modelId="{53442519-808F-41A0-9E47-B5B901551A4D}" type="presParOf" srcId="{9A3D8DDD-1701-4D23-8E6F-92FA613594BF}" destId="{79A00B23-C591-45E4-AC17-6B164A2B422E}" srcOrd="0" destOrd="0" presId="urn:microsoft.com/office/officeart/2005/8/layout/hList2"/>
    <dgm:cxn modelId="{52C0EDD8-0B37-49BB-BA01-13347235EED9}" type="presParOf" srcId="{9A3D8DDD-1701-4D23-8E6F-92FA613594BF}" destId="{8E95EDD9-C084-4A7F-931C-697CB9312BA0}" srcOrd="1" destOrd="0" presId="urn:microsoft.com/office/officeart/2005/8/layout/hList2"/>
    <dgm:cxn modelId="{A87996B0-B42A-4C37-BBF8-981FE688C316}" type="presParOf" srcId="{9A3D8DDD-1701-4D23-8E6F-92FA613594BF}" destId="{4A9D50FC-4BE7-4644-8722-E5492F8C4728}" srcOrd="2" destOrd="0" presId="urn:microsoft.com/office/officeart/2005/8/layout/hList2"/>
    <dgm:cxn modelId="{CC7C2E05-D9D9-4344-B425-9A5B56C34E1C}" type="presParOf" srcId="{C179BF6D-B28E-45E5-AE81-628CFA76EAF1}" destId="{B5213C3B-77B0-4FC6-A6B2-27C317940600}" srcOrd="3" destOrd="0" presId="urn:microsoft.com/office/officeart/2005/8/layout/hList2"/>
    <dgm:cxn modelId="{4D8B6179-1BE3-480B-9BFE-9070834838D7}" type="presParOf" srcId="{C179BF6D-B28E-45E5-AE81-628CFA76EAF1}" destId="{13C6ECF8-D856-4855-B153-EF9B74740369}" srcOrd="4" destOrd="0" presId="urn:microsoft.com/office/officeart/2005/8/layout/hList2"/>
    <dgm:cxn modelId="{E8071A28-2C10-428E-843A-04CFDA989A86}" type="presParOf" srcId="{13C6ECF8-D856-4855-B153-EF9B74740369}" destId="{AD175FC0-EBD0-4488-B374-38CE78E6F2CD}" srcOrd="0" destOrd="0" presId="urn:microsoft.com/office/officeart/2005/8/layout/hList2"/>
    <dgm:cxn modelId="{0B830172-9EDC-47AD-8E90-7738B33E730B}" type="presParOf" srcId="{13C6ECF8-D856-4855-B153-EF9B74740369}" destId="{074E7E37-C3E5-4498-8B0A-DA4A17A761C2}" srcOrd="1" destOrd="0" presId="urn:microsoft.com/office/officeart/2005/8/layout/hList2"/>
    <dgm:cxn modelId="{D19D5E2C-58FA-41E8-AA54-1D8772E93F65}" type="presParOf" srcId="{13C6ECF8-D856-4855-B153-EF9B74740369}" destId="{94656734-5735-406E-A37F-B5BC3FFE9AD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8B17F-F75B-4D94-B7B3-5082566A040A}" type="doc">
      <dgm:prSet loTypeId="urn:diagrams.loki3.com/Bracke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C2C20A9D-2621-4A35-B7CD-7224E405FAAB}">
      <dgm:prSet phldrT="[Text]"/>
      <dgm:spPr/>
      <dgm:t>
        <a:bodyPr/>
        <a:lstStyle/>
        <a:p>
          <a:r>
            <a:rPr lang="en-US" dirty="0"/>
            <a:t>Downloading</a:t>
          </a:r>
          <a:endParaRPr lang="en-PH" dirty="0"/>
        </a:p>
      </dgm:t>
    </dgm:pt>
    <dgm:pt modelId="{84CF6EAA-CD89-4BC4-AB12-21F93F823EA9}" type="parTrans" cxnId="{B84B9310-6423-4F06-AAAF-E97A32C080E2}">
      <dgm:prSet/>
      <dgm:spPr/>
      <dgm:t>
        <a:bodyPr/>
        <a:lstStyle/>
        <a:p>
          <a:endParaRPr lang="en-PH"/>
        </a:p>
      </dgm:t>
    </dgm:pt>
    <dgm:pt modelId="{5DB62113-CE28-4FF4-ACCE-F1304ED66691}" type="sibTrans" cxnId="{B84B9310-6423-4F06-AAAF-E97A32C080E2}">
      <dgm:prSet/>
      <dgm:spPr/>
      <dgm:t>
        <a:bodyPr/>
        <a:lstStyle/>
        <a:p>
          <a:endParaRPr lang="en-PH"/>
        </a:p>
      </dgm:t>
    </dgm:pt>
    <dgm:pt modelId="{F85CA290-7575-4FDF-ADEB-325B3F16A1EE}">
      <dgm:prSet phldrT="[Text]"/>
      <dgm:spPr/>
      <dgm:t>
        <a:bodyPr/>
        <a:lstStyle/>
        <a:p>
          <a:r>
            <a:rPr lang="en-US" dirty="0"/>
            <a:t>Data is downloaded from company’s website and the function `</a:t>
          </a:r>
          <a:r>
            <a:rPr lang="en-US" dirty="0" err="1"/>
            <a:t>readr</a:t>
          </a:r>
          <a:r>
            <a:rPr lang="en-US" dirty="0"/>
            <a:t>::</a:t>
          </a:r>
          <a:r>
            <a:rPr lang="en-US" dirty="0" err="1"/>
            <a:t>read_csv</a:t>
          </a:r>
          <a:r>
            <a:rPr lang="en-US" dirty="0"/>
            <a:t>()` was used in importing the data into RStudio.</a:t>
          </a:r>
          <a:endParaRPr lang="en-PH" dirty="0"/>
        </a:p>
      </dgm:t>
    </dgm:pt>
    <dgm:pt modelId="{6B6A1A1C-7E33-40B6-8A36-F6B4B54E03B3}" type="parTrans" cxnId="{EB7A3395-2895-4E35-9593-57DDC7A2DB0D}">
      <dgm:prSet/>
      <dgm:spPr/>
      <dgm:t>
        <a:bodyPr/>
        <a:lstStyle/>
        <a:p>
          <a:endParaRPr lang="en-PH"/>
        </a:p>
      </dgm:t>
    </dgm:pt>
    <dgm:pt modelId="{76C4AB56-5350-4827-AC3D-5CB8A0B283A4}" type="sibTrans" cxnId="{EB7A3395-2895-4E35-9593-57DDC7A2DB0D}">
      <dgm:prSet/>
      <dgm:spPr/>
      <dgm:t>
        <a:bodyPr/>
        <a:lstStyle/>
        <a:p>
          <a:endParaRPr lang="en-PH"/>
        </a:p>
      </dgm:t>
    </dgm:pt>
    <dgm:pt modelId="{60E91A97-4D7D-451F-A007-2B213C897B09}">
      <dgm:prSet phldrT="[Text]"/>
      <dgm:spPr/>
      <dgm:t>
        <a:bodyPr/>
        <a:lstStyle/>
        <a:p>
          <a:r>
            <a:rPr lang="en-US" dirty="0"/>
            <a:t>Joining</a:t>
          </a:r>
          <a:endParaRPr lang="en-PH" dirty="0"/>
        </a:p>
      </dgm:t>
    </dgm:pt>
    <dgm:pt modelId="{56DB0A1A-2B7F-4CA2-AC6B-7B150F6075AB}" type="parTrans" cxnId="{C1FF3050-8C0B-4CE6-8150-67C8EA9E631A}">
      <dgm:prSet/>
      <dgm:spPr/>
      <dgm:t>
        <a:bodyPr/>
        <a:lstStyle/>
        <a:p>
          <a:endParaRPr lang="en-PH"/>
        </a:p>
      </dgm:t>
    </dgm:pt>
    <dgm:pt modelId="{D086E23C-4617-44F6-95D7-C0DBE6F6CBC7}" type="sibTrans" cxnId="{C1FF3050-8C0B-4CE6-8150-67C8EA9E631A}">
      <dgm:prSet/>
      <dgm:spPr/>
      <dgm:t>
        <a:bodyPr/>
        <a:lstStyle/>
        <a:p>
          <a:endParaRPr lang="en-PH"/>
        </a:p>
      </dgm:t>
    </dgm:pt>
    <dgm:pt modelId="{1CE8B971-4EB6-4B2D-AFBA-5DC1EAFB6271}">
      <dgm:prSet phldrT="[Text]"/>
      <dgm:spPr/>
      <dgm:t>
        <a:bodyPr/>
        <a:lstStyle/>
        <a:p>
          <a:r>
            <a:rPr lang="en-US" dirty="0"/>
            <a:t>There are 12 data sets representing the last 12 months of latest trip data joined with an object name of `</a:t>
          </a:r>
          <a:r>
            <a:rPr lang="en-US" dirty="0" err="1"/>
            <a:t>tripdata_all</a:t>
          </a:r>
          <a:r>
            <a:rPr lang="en-US" dirty="0"/>
            <a:t>`.</a:t>
          </a:r>
          <a:endParaRPr lang="en-PH" dirty="0"/>
        </a:p>
      </dgm:t>
    </dgm:pt>
    <dgm:pt modelId="{A900F2C4-6DFF-4301-BDA9-13F18BA12C9E}" type="parTrans" cxnId="{9A79AE22-CF0F-4FAB-A57B-C80DE7C5A900}">
      <dgm:prSet/>
      <dgm:spPr/>
      <dgm:t>
        <a:bodyPr/>
        <a:lstStyle/>
        <a:p>
          <a:endParaRPr lang="en-PH"/>
        </a:p>
      </dgm:t>
    </dgm:pt>
    <dgm:pt modelId="{A407C889-08A1-4DA0-8CE1-6E2891D172D0}" type="sibTrans" cxnId="{9A79AE22-CF0F-4FAB-A57B-C80DE7C5A900}">
      <dgm:prSet/>
      <dgm:spPr/>
      <dgm:t>
        <a:bodyPr/>
        <a:lstStyle/>
        <a:p>
          <a:endParaRPr lang="en-PH"/>
        </a:p>
      </dgm:t>
    </dgm:pt>
    <dgm:pt modelId="{8D348F61-01FC-46A4-821B-FCC08E48440D}" type="pres">
      <dgm:prSet presAssocID="{FF48B17F-F75B-4D94-B7B3-5082566A040A}" presName="Name0" presStyleCnt="0">
        <dgm:presLayoutVars>
          <dgm:dir/>
          <dgm:animLvl val="lvl"/>
          <dgm:resizeHandles val="exact"/>
        </dgm:presLayoutVars>
      </dgm:prSet>
      <dgm:spPr/>
    </dgm:pt>
    <dgm:pt modelId="{3809D39D-E4F0-4491-98AE-1BD26A775D34}" type="pres">
      <dgm:prSet presAssocID="{C2C20A9D-2621-4A35-B7CD-7224E405FAAB}" presName="linNode" presStyleCnt="0"/>
      <dgm:spPr/>
    </dgm:pt>
    <dgm:pt modelId="{F1F191A5-C224-487F-A89B-97F3C9D482B3}" type="pres">
      <dgm:prSet presAssocID="{C2C20A9D-2621-4A35-B7CD-7224E405FAAB}" presName="parTx" presStyleLbl="revTx" presStyleIdx="0" presStyleCnt="2">
        <dgm:presLayoutVars>
          <dgm:chMax val="1"/>
          <dgm:bulletEnabled val="1"/>
        </dgm:presLayoutVars>
      </dgm:prSet>
      <dgm:spPr/>
    </dgm:pt>
    <dgm:pt modelId="{C37B17E3-3CFA-4974-A884-1D37FB0D2B26}" type="pres">
      <dgm:prSet presAssocID="{C2C20A9D-2621-4A35-B7CD-7224E405FAAB}" presName="bracket" presStyleLbl="parChTrans1D1" presStyleIdx="0" presStyleCnt="2"/>
      <dgm:spPr/>
    </dgm:pt>
    <dgm:pt modelId="{B2ECEA36-2E06-4BD3-A2EB-6538758FB6CE}" type="pres">
      <dgm:prSet presAssocID="{C2C20A9D-2621-4A35-B7CD-7224E405FAAB}" presName="spH" presStyleCnt="0"/>
      <dgm:spPr/>
    </dgm:pt>
    <dgm:pt modelId="{DA15A5AE-1CD1-4329-8105-7DDD1387E4D0}" type="pres">
      <dgm:prSet presAssocID="{C2C20A9D-2621-4A35-B7CD-7224E405FAAB}" presName="desTx" presStyleLbl="node1" presStyleIdx="0" presStyleCnt="2">
        <dgm:presLayoutVars>
          <dgm:bulletEnabled val="1"/>
        </dgm:presLayoutVars>
      </dgm:prSet>
      <dgm:spPr/>
    </dgm:pt>
    <dgm:pt modelId="{70EB0209-FAB4-4730-AB52-B908C5780458}" type="pres">
      <dgm:prSet presAssocID="{5DB62113-CE28-4FF4-ACCE-F1304ED66691}" presName="spV" presStyleCnt="0"/>
      <dgm:spPr/>
    </dgm:pt>
    <dgm:pt modelId="{22D3D57F-DABB-4F86-86A3-2CB5D8FC38A0}" type="pres">
      <dgm:prSet presAssocID="{60E91A97-4D7D-451F-A007-2B213C897B09}" presName="linNode" presStyleCnt="0"/>
      <dgm:spPr/>
    </dgm:pt>
    <dgm:pt modelId="{6A7EA2A7-BD67-44D9-AF9A-E293697FD6A9}" type="pres">
      <dgm:prSet presAssocID="{60E91A97-4D7D-451F-A007-2B213C897B09}" presName="parTx" presStyleLbl="revTx" presStyleIdx="1" presStyleCnt="2">
        <dgm:presLayoutVars>
          <dgm:chMax val="1"/>
          <dgm:bulletEnabled val="1"/>
        </dgm:presLayoutVars>
      </dgm:prSet>
      <dgm:spPr/>
    </dgm:pt>
    <dgm:pt modelId="{9751C0F6-48B9-4B5F-8396-72ECEA0AA697}" type="pres">
      <dgm:prSet presAssocID="{60E91A97-4D7D-451F-A007-2B213C897B09}" presName="bracket" presStyleLbl="parChTrans1D1" presStyleIdx="1" presStyleCnt="2"/>
      <dgm:spPr/>
    </dgm:pt>
    <dgm:pt modelId="{BEC27ACA-7918-454C-9479-DC5569304A98}" type="pres">
      <dgm:prSet presAssocID="{60E91A97-4D7D-451F-A007-2B213C897B09}" presName="spH" presStyleCnt="0"/>
      <dgm:spPr/>
    </dgm:pt>
    <dgm:pt modelId="{C65FB4AF-7E12-4EC1-912F-CC211296B983}" type="pres">
      <dgm:prSet presAssocID="{60E91A97-4D7D-451F-A007-2B213C897B09}" presName="desTx" presStyleLbl="node1" presStyleIdx="1" presStyleCnt="2">
        <dgm:presLayoutVars>
          <dgm:bulletEnabled val="1"/>
        </dgm:presLayoutVars>
      </dgm:prSet>
      <dgm:spPr/>
    </dgm:pt>
  </dgm:ptLst>
  <dgm:cxnLst>
    <dgm:cxn modelId="{B84B9310-6423-4F06-AAAF-E97A32C080E2}" srcId="{FF48B17F-F75B-4D94-B7B3-5082566A040A}" destId="{C2C20A9D-2621-4A35-B7CD-7224E405FAAB}" srcOrd="0" destOrd="0" parTransId="{84CF6EAA-CD89-4BC4-AB12-21F93F823EA9}" sibTransId="{5DB62113-CE28-4FF4-ACCE-F1304ED66691}"/>
    <dgm:cxn modelId="{9A79AE22-CF0F-4FAB-A57B-C80DE7C5A900}" srcId="{60E91A97-4D7D-451F-A007-2B213C897B09}" destId="{1CE8B971-4EB6-4B2D-AFBA-5DC1EAFB6271}" srcOrd="0" destOrd="0" parTransId="{A900F2C4-6DFF-4301-BDA9-13F18BA12C9E}" sibTransId="{A407C889-08A1-4DA0-8CE1-6E2891D172D0}"/>
    <dgm:cxn modelId="{C1FF3050-8C0B-4CE6-8150-67C8EA9E631A}" srcId="{FF48B17F-F75B-4D94-B7B3-5082566A040A}" destId="{60E91A97-4D7D-451F-A007-2B213C897B09}" srcOrd="1" destOrd="0" parTransId="{56DB0A1A-2B7F-4CA2-AC6B-7B150F6075AB}" sibTransId="{D086E23C-4617-44F6-95D7-C0DBE6F6CBC7}"/>
    <dgm:cxn modelId="{7ACEEE77-1ED1-4D41-A860-09C02F5303D0}" type="presOf" srcId="{1CE8B971-4EB6-4B2D-AFBA-5DC1EAFB6271}" destId="{C65FB4AF-7E12-4EC1-912F-CC211296B983}" srcOrd="0" destOrd="0" presId="urn:diagrams.loki3.com/BracketList"/>
    <dgm:cxn modelId="{EB7A3395-2895-4E35-9593-57DDC7A2DB0D}" srcId="{C2C20A9D-2621-4A35-B7CD-7224E405FAAB}" destId="{F85CA290-7575-4FDF-ADEB-325B3F16A1EE}" srcOrd="0" destOrd="0" parTransId="{6B6A1A1C-7E33-40B6-8A36-F6B4B54E03B3}" sibTransId="{76C4AB56-5350-4827-AC3D-5CB8A0B283A4}"/>
    <dgm:cxn modelId="{6096ADC2-EC94-4EA4-A6A8-B6E1F78C8A29}" type="presOf" srcId="{C2C20A9D-2621-4A35-B7CD-7224E405FAAB}" destId="{F1F191A5-C224-487F-A89B-97F3C9D482B3}" srcOrd="0" destOrd="0" presId="urn:diagrams.loki3.com/BracketList"/>
    <dgm:cxn modelId="{B92230C8-E973-4C65-BB9E-7658491102F7}" type="presOf" srcId="{FF48B17F-F75B-4D94-B7B3-5082566A040A}" destId="{8D348F61-01FC-46A4-821B-FCC08E48440D}" srcOrd="0" destOrd="0" presId="urn:diagrams.loki3.com/BracketList"/>
    <dgm:cxn modelId="{B18F9ECB-436D-4C4B-AF69-19585DEAFD80}" type="presOf" srcId="{60E91A97-4D7D-451F-A007-2B213C897B09}" destId="{6A7EA2A7-BD67-44D9-AF9A-E293697FD6A9}" srcOrd="0" destOrd="0" presId="urn:diagrams.loki3.com/BracketList"/>
    <dgm:cxn modelId="{F48F41DC-DBFD-4DE6-A1A2-4FA1999DACF2}" type="presOf" srcId="{F85CA290-7575-4FDF-ADEB-325B3F16A1EE}" destId="{DA15A5AE-1CD1-4329-8105-7DDD1387E4D0}" srcOrd="0" destOrd="0" presId="urn:diagrams.loki3.com/BracketList"/>
    <dgm:cxn modelId="{050707FB-3567-4EF0-99B3-7B3838165444}" type="presParOf" srcId="{8D348F61-01FC-46A4-821B-FCC08E48440D}" destId="{3809D39D-E4F0-4491-98AE-1BD26A775D34}" srcOrd="0" destOrd="0" presId="urn:diagrams.loki3.com/BracketList"/>
    <dgm:cxn modelId="{0B14B963-72DF-4723-BD84-DA688557A01C}" type="presParOf" srcId="{3809D39D-E4F0-4491-98AE-1BD26A775D34}" destId="{F1F191A5-C224-487F-A89B-97F3C9D482B3}" srcOrd="0" destOrd="0" presId="urn:diagrams.loki3.com/BracketList"/>
    <dgm:cxn modelId="{C24B5662-E230-485C-9319-6AB74181AFA5}" type="presParOf" srcId="{3809D39D-E4F0-4491-98AE-1BD26A775D34}" destId="{C37B17E3-3CFA-4974-A884-1D37FB0D2B26}" srcOrd="1" destOrd="0" presId="urn:diagrams.loki3.com/BracketList"/>
    <dgm:cxn modelId="{EAC60B21-37C2-44DA-AFF0-D34BA6DB6DC8}" type="presParOf" srcId="{3809D39D-E4F0-4491-98AE-1BD26A775D34}" destId="{B2ECEA36-2E06-4BD3-A2EB-6538758FB6CE}" srcOrd="2" destOrd="0" presId="urn:diagrams.loki3.com/BracketList"/>
    <dgm:cxn modelId="{83B0E7A8-4E45-4E24-A9DE-A56284C07413}" type="presParOf" srcId="{3809D39D-E4F0-4491-98AE-1BD26A775D34}" destId="{DA15A5AE-1CD1-4329-8105-7DDD1387E4D0}" srcOrd="3" destOrd="0" presId="urn:diagrams.loki3.com/BracketList"/>
    <dgm:cxn modelId="{9970E188-67C8-4349-8CFB-82159CDA8C8F}" type="presParOf" srcId="{8D348F61-01FC-46A4-821B-FCC08E48440D}" destId="{70EB0209-FAB4-4730-AB52-B908C5780458}" srcOrd="1" destOrd="0" presId="urn:diagrams.loki3.com/BracketList"/>
    <dgm:cxn modelId="{5728B86F-5B18-4AA7-B6B4-979E151DAAAD}" type="presParOf" srcId="{8D348F61-01FC-46A4-821B-FCC08E48440D}" destId="{22D3D57F-DABB-4F86-86A3-2CB5D8FC38A0}" srcOrd="2" destOrd="0" presId="urn:diagrams.loki3.com/BracketList"/>
    <dgm:cxn modelId="{30F12490-8CC7-4087-8549-896E41DBBD00}" type="presParOf" srcId="{22D3D57F-DABB-4F86-86A3-2CB5D8FC38A0}" destId="{6A7EA2A7-BD67-44D9-AF9A-E293697FD6A9}" srcOrd="0" destOrd="0" presId="urn:diagrams.loki3.com/BracketList"/>
    <dgm:cxn modelId="{B2931285-535F-4797-9D36-5477A83641C5}" type="presParOf" srcId="{22D3D57F-DABB-4F86-86A3-2CB5D8FC38A0}" destId="{9751C0F6-48B9-4B5F-8396-72ECEA0AA697}" srcOrd="1" destOrd="0" presId="urn:diagrams.loki3.com/BracketList"/>
    <dgm:cxn modelId="{2BD73F0D-22EE-43E2-87EF-ACB1D2B41B9F}" type="presParOf" srcId="{22D3D57F-DABB-4F86-86A3-2CB5D8FC38A0}" destId="{BEC27ACA-7918-454C-9479-DC5569304A98}" srcOrd="2" destOrd="0" presId="urn:diagrams.loki3.com/BracketList"/>
    <dgm:cxn modelId="{EA932695-547F-49CE-A29A-5E3CA07B559B}" type="presParOf" srcId="{22D3D57F-DABB-4F86-86A3-2CB5D8FC38A0}" destId="{C65FB4AF-7E12-4EC1-912F-CC211296B98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3C4E91-2CB2-41FB-A704-528AC585C11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D148169D-0ADB-4464-9A7F-310A0C8DAD28}">
      <dgm:prSet phldrT="[Text]"/>
      <dgm:spPr/>
      <dgm:t>
        <a:bodyPr/>
        <a:lstStyle/>
        <a:p>
          <a:r>
            <a:rPr lang="en-US" dirty="0"/>
            <a:t>Rideable type</a:t>
          </a:r>
          <a:endParaRPr lang="en-PH" dirty="0"/>
        </a:p>
      </dgm:t>
    </dgm:pt>
    <dgm:pt modelId="{2D7BE639-1BB5-498E-8FEE-1CDFCF6419B3}" type="parTrans" cxnId="{9635DAD6-747B-4FD1-A29C-F2FE45FE9C9B}">
      <dgm:prSet/>
      <dgm:spPr/>
      <dgm:t>
        <a:bodyPr/>
        <a:lstStyle/>
        <a:p>
          <a:endParaRPr lang="en-PH"/>
        </a:p>
      </dgm:t>
    </dgm:pt>
    <dgm:pt modelId="{54C425C9-ED8A-4809-BA0C-884865CA6A29}" type="sibTrans" cxnId="{9635DAD6-747B-4FD1-A29C-F2FE45FE9C9B}">
      <dgm:prSet/>
      <dgm:spPr/>
      <dgm:t>
        <a:bodyPr/>
        <a:lstStyle/>
        <a:p>
          <a:endParaRPr lang="en-PH"/>
        </a:p>
      </dgm:t>
    </dgm:pt>
    <dgm:pt modelId="{B836BB2C-8213-4897-9197-8C9787E7C9EB}">
      <dgm:prSet phldrT="[Text]"/>
      <dgm:spPr/>
      <dgm:t>
        <a:bodyPr/>
        <a:lstStyle/>
        <a:p>
          <a:r>
            <a:rPr lang="en-US" dirty="0"/>
            <a:t>electric</a:t>
          </a:r>
          <a:endParaRPr lang="en-PH" dirty="0"/>
        </a:p>
      </dgm:t>
    </dgm:pt>
    <dgm:pt modelId="{133F9CF4-6FBD-4660-AB51-513BE6064F27}" type="parTrans" cxnId="{75D94D82-904B-4695-8944-19193FF10AA9}">
      <dgm:prSet/>
      <dgm:spPr/>
      <dgm:t>
        <a:bodyPr/>
        <a:lstStyle/>
        <a:p>
          <a:endParaRPr lang="en-PH"/>
        </a:p>
      </dgm:t>
    </dgm:pt>
    <dgm:pt modelId="{645CB8A8-2154-477B-B3B1-EA699931491F}" type="sibTrans" cxnId="{75D94D82-904B-4695-8944-19193FF10AA9}">
      <dgm:prSet/>
      <dgm:spPr/>
      <dgm:t>
        <a:bodyPr/>
        <a:lstStyle/>
        <a:p>
          <a:endParaRPr lang="en-PH"/>
        </a:p>
      </dgm:t>
    </dgm:pt>
    <dgm:pt modelId="{1BF4F900-F752-466B-8AED-8B9D95648161}">
      <dgm:prSet phldrT="[Text]"/>
      <dgm:spPr/>
      <dgm:t>
        <a:bodyPr/>
        <a:lstStyle/>
        <a:p>
          <a:r>
            <a:rPr lang="en-US" dirty="0"/>
            <a:t>classic</a:t>
          </a:r>
          <a:endParaRPr lang="en-PH" dirty="0"/>
        </a:p>
      </dgm:t>
    </dgm:pt>
    <dgm:pt modelId="{17D4ECE1-70E6-41CE-9127-D4F40CF90F6C}" type="parTrans" cxnId="{483FFB48-0B3D-4212-8364-0260050BBDFB}">
      <dgm:prSet/>
      <dgm:spPr/>
      <dgm:t>
        <a:bodyPr/>
        <a:lstStyle/>
        <a:p>
          <a:endParaRPr lang="en-PH"/>
        </a:p>
      </dgm:t>
    </dgm:pt>
    <dgm:pt modelId="{EDC6FF9E-2866-4189-8E46-849DD74725A5}" type="sibTrans" cxnId="{483FFB48-0B3D-4212-8364-0260050BBDFB}">
      <dgm:prSet/>
      <dgm:spPr/>
      <dgm:t>
        <a:bodyPr/>
        <a:lstStyle/>
        <a:p>
          <a:endParaRPr lang="en-PH"/>
        </a:p>
      </dgm:t>
    </dgm:pt>
    <dgm:pt modelId="{8B37ED05-C36D-4B09-A46D-5D76DAC8CC6C}">
      <dgm:prSet phldrT="[Text]"/>
      <dgm:spPr/>
      <dgm:t>
        <a:bodyPr/>
        <a:lstStyle/>
        <a:p>
          <a:r>
            <a:rPr lang="en-US" dirty="0"/>
            <a:t>Rider type</a:t>
          </a:r>
          <a:endParaRPr lang="en-PH" dirty="0"/>
        </a:p>
      </dgm:t>
    </dgm:pt>
    <dgm:pt modelId="{E069C409-D43C-4066-AE1C-8AC9EEC49CDA}" type="parTrans" cxnId="{6C269705-A5D9-4221-A4B1-59BB83650CEB}">
      <dgm:prSet/>
      <dgm:spPr/>
      <dgm:t>
        <a:bodyPr/>
        <a:lstStyle/>
        <a:p>
          <a:endParaRPr lang="en-PH"/>
        </a:p>
      </dgm:t>
    </dgm:pt>
    <dgm:pt modelId="{A67E68F2-4B7F-425B-B480-44C020396396}" type="sibTrans" cxnId="{6C269705-A5D9-4221-A4B1-59BB83650CEB}">
      <dgm:prSet/>
      <dgm:spPr/>
      <dgm:t>
        <a:bodyPr/>
        <a:lstStyle/>
        <a:p>
          <a:endParaRPr lang="en-PH"/>
        </a:p>
      </dgm:t>
    </dgm:pt>
    <dgm:pt modelId="{A77E0189-FC78-4092-B11E-6CE3B6B20A0F}">
      <dgm:prSet phldrT="[Text]"/>
      <dgm:spPr/>
      <dgm:t>
        <a:bodyPr/>
        <a:lstStyle/>
        <a:p>
          <a:r>
            <a:rPr lang="en-US" dirty="0"/>
            <a:t>member</a:t>
          </a:r>
          <a:endParaRPr lang="en-PH" dirty="0"/>
        </a:p>
      </dgm:t>
    </dgm:pt>
    <dgm:pt modelId="{A71C0B6C-2CB1-498D-BF37-AB399432D6BF}" type="parTrans" cxnId="{22454126-75A2-4D09-AB47-D7C0C40C202C}">
      <dgm:prSet/>
      <dgm:spPr/>
      <dgm:t>
        <a:bodyPr/>
        <a:lstStyle/>
        <a:p>
          <a:endParaRPr lang="en-PH"/>
        </a:p>
      </dgm:t>
    </dgm:pt>
    <dgm:pt modelId="{7FD021AA-F29D-4381-B694-2E0E9BFC31F3}" type="sibTrans" cxnId="{22454126-75A2-4D09-AB47-D7C0C40C202C}">
      <dgm:prSet/>
      <dgm:spPr/>
      <dgm:t>
        <a:bodyPr/>
        <a:lstStyle/>
        <a:p>
          <a:endParaRPr lang="en-PH"/>
        </a:p>
      </dgm:t>
    </dgm:pt>
    <dgm:pt modelId="{C5DD1CE7-E27F-410C-B40A-A79DC7BA1248}">
      <dgm:prSet phldrT="[Text]"/>
      <dgm:spPr/>
      <dgm:t>
        <a:bodyPr/>
        <a:lstStyle/>
        <a:p>
          <a:r>
            <a:rPr lang="en-US" dirty="0"/>
            <a:t>casual</a:t>
          </a:r>
          <a:endParaRPr lang="en-PH" dirty="0"/>
        </a:p>
      </dgm:t>
    </dgm:pt>
    <dgm:pt modelId="{A5891A68-FF81-490E-81BA-74CEFF3C059C}" type="parTrans" cxnId="{5A3FB295-8CD4-45C5-AE18-BA0570E78E57}">
      <dgm:prSet/>
      <dgm:spPr/>
      <dgm:t>
        <a:bodyPr/>
        <a:lstStyle/>
        <a:p>
          <a:endParaRPr lang="en-PH"/>
        </a:p>
      </dgm:t>
    </dgm:pt>
    <dgm:pt modelId="{E3BF5909-B4CB-44D0-BCAC-9438DA766C59}" type="sibTrans" cxnId="{5A3FB295-8CD4-45C5-AE18-BA0570E78E57}">
      <dgm:prSet/>
      <dgm:spPr/>
      <dgm:t>
        <a:bodyPr/>
        <a:lstStyle/>
        <a:p>
          <a:endParaRPr lang="en-PH"/>
        </a:p>
      </dgm:t>
    </dgm:pt>
    <dgm:pt modelId="{F5E6768B-BC25-4069-B6DD-DD2CC550BC67}">
      <dgm:prSet phldrT="[Text]"/>
      <dgm:spPr/>
      <dgm:t>
        <a:bodyPr/>
        <a:lstStyle/>
        <a:p>
          <a:r>
            <a:rPr lang="en-US" dirty="0"/>
            <a:t>docked</a:t>
          </a:r>
          <a:endParaRPr lang="en-PH" dirty="0"/>
        </a:p>
      </dgm:t>
    </dgm:pt>
    <dgm:pt modelId="{7AC19153-BA57-4367-8567-6AC07C47947F}" type="parTrans" cxnId="{E4A00267-83BC-4E99-866C-D6A9049464B7}">
      <dgm:prSet/>
      <dgm:spPr/>
    </dgm:pt>
    <dgm:pt modelId="{82F1D672-5A8B-4A25-9FD4-D917A26727A8}" type="sibTrans" cxnId="{E4A00267-83BC-4E99-866C-D6A9049464B7}">
      <dgm:prSet/>
      <dgm:spPr/>
    </dgm:pt>
    <dgm:pt modelId="{2A28BFDE-D77D-4207-96FA-6FAC7023E20B}" type="pres">
      <dgm:prSet presAssocID="{F43C4E91-2CB2-41FB-A704-528AC585C119}" presName="Name0" presStyleCnt="0">
        <dgm:presLayoutVars>
          <dgm:dir/>
          <dgm:animLvl val="lvl"/>
          <dgm:resizeHandles val="exact"/>
        </dgm:presLayoutVars>
      </dgm:prSet>
      <dgm:spPr/>
    </dgm:pt>
    <dgm:pt modelId="{C395608E-D91A-4414-9EB2-B090C959324F}" type="pres">
      <dgm:prSet presAssocID="{D148169D-0ADB-4464-9A7F-310A0C8DAD28}" presName="composite" presStyleCnt="0"/>
      <dgm:spPr/>
    </dgm:pt>
    <dgm:pt modelId="{3EAD7259-8947-49ED-8595-05633AD51AE1}" type="pres">
      <dgm:prSet presAssocID="{D148169D-0ADB-4464-9A7F-310A0C8DAD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88EFC7F-9657-4602-B1B9-217791D23F61}" type="pres">
      <dgm:prSet presAssocID="{D148169D-0ADB-4464-9A7F-310A0C8DAD28}" presName="desTx" presStyleLbl="alignAccFollowNode1" presStyleIdx="0" presStyleCnt="2">
        <dgm:presLayoutVars>
          <dgm:bulletEnabled val="1"/>
        </dgm:presLayoutVars>
      </dgm:prSet>
      <dgm:spPr/>
    </dgm:pt>
    <dgm:pt modelId="{DF556547-AE59-49B8-91C5-4CBE76925050}" type="pres">
      <dgm:prSet presAssocID="{54C425C9-ED8A-4809-BA0C-884865CA6A29}" presName="space" presStyleCnt="0"/>
      <dgm:spPr/>
    </dgm:pt>
    <dgm:pt modelId="{5443F400-BA47-4CDD-8E27-5D02A2CE8F7F}" type="pres">
      <dgm:prSet presAssocID="{8B37ED05-C36D-4B09-A46D-5D76DAC8CC6C}" presName="composite" presStyleCnt="0"/>
      <dgm:spPr/>
    </dgm:pt>
    <dgm:pt modelId="{25047FF5-4885-4C5B-82AB-1B6AA42CDDA4}" type="pres">
      <dgm:prSet presAssocID="{8B37ED05-C36D-4B09-A46D-5D76DAC8CC6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A450FA7-AD0A-4E58-983F-AA1A6D0BBF8C}" type="pres">
      <dgm:prSet presAssocID="{8B37ED05-C36D-4B09-A46D-5D76DAC8CC6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C269705-A5D9-4221-A4B1-59BB83650CEB}" srcId="{F43C4E91-2CB2-41FB-A704-528AC585C119}" destId="{8B37ED05-C36D-4B09-A46D-5D76DAC8CC6C}" srcOrd="1" destOrd="0" parTransId="{E069C409-D43C-4066-AE1C-8AC9EEC49CDA}" sibTransId="{A67E68F2-4B7F-425B-B480-44C020396396}"/>
    <dgm:cxn modelId="{22454126-75A2-4D09-AB47-D7C0C40C202C}" srcId="{8B37ED05-C36D-4B09-A46D-5D76DAC8CC6C}" destId="{A77E0189-FC78-4092-B11E-6CE3B6B20A0F}" srcOrd="0" destOrd="0" parTransId="{A71C0B6C-2CB1-498D-BF37-AB399432D6BF}" sibTransId="{7FD021AA-F29D-4381-B694-2E0E9BFC31F3}"/>
    <dgm:cxn modelId="{9EC8AF3F-0D81-462C-B0F8-552D70879164}" type="presOf" srcId="{C5DD1CE7-E27F-410C-B40A-A79DC7BA1248}" destId="{FA450FA7-AD0A-4E58-983F-AA1A6D0BBF8C}" srcOrd="0" destOrd="1" presId="urn:microsoft.com/office/officeart/2005/8/layout/hList1"/>
    <dgm:cxn modelId="{8D467D60-89C7-457F-9D67-924D3B8BF4F9}" type="presOf" srcId="{F5E6768B-BC25-4069-B6DD-DD2CC550BC67}" destId="{988EFC7F-9657-4602-B1B9-217791D23F61}" srcOrd="0" destOrd="2" presId="urn:microsoft.com/office/officeart/2005/8/layout/hList1"/>
    <dgm:cxn modelId="{E4A00267-83BC-4E99-866C-D6A9049464B7}" srcId="{D148169D-0ADB-4464-9A7F-310A0C8DAD28}" destId="{F5E6768B-BC25-4069-B6DD-DD2CC550BC67}" srcOrd="2" destOrd="0" parTransId="{7AC19153-BA57-4367-8567-6AC07C47947F}" sibTransId="{82F1D672-5A8B-4A25-9FD4-D917A26727A8}"/>
    <dgm:cxn modelId="{483FFB48-0B3D-4212-8364-0260050BBDFB}" srcId="{D148169D-0ADB-4464-9A7F-310A0C8DAD28}" destId="{1BF4F900-F752-466B-8AED-8B9D95648161}" srcOrd="1" destOrd="0" parTransId="{17D4ECE1-70E6-41CE-9127-D4F40CF90F6C}" sibTransId="{EDC6FF9E-2866-4189-8E46-849DD74725A5}"/>
    <dgm:cxn modelId="{9D09EF78-1CE8-4FEE-880A-C04F843CBE6E}" type="presOf" srcId="{A77E0189-FC78-4092-B11E-6CE3B6B20A0F}" destId="{FA450FA7-AD0A-4E58-983F-AA1A6D0BBF8C}" srcOrd="0" destOrd="0" presId="urn:microsoft.com/office/officeart/2005/8/layout/hList1"/>
    <dgm:cxn modelId="{36A63582-8C9F-44E4-A948-DE86D4DBF38E}" type="presOf" srcId="{1BF4F900-F752-466B-8AED-8B9D95648161}" destId="{988EFC7F-9657-4602-B1B9-217791D23F61}" srcOrd="0" destOrd="1" presId="urn:microsoft.com/office/officeart/2005/8/layout/hList1"/>
    <dgm:cxn modelId="{75D94D82-904B-4695-8944-19193FF10AA9}" srcId="{D148169D-0ADB-4464-9A7F-310A0C8DAD28}" destId="{B836BB2C-8213-4897-9197-8C9787E7C9EB}" srcOrd="0" destOrd="0" parTransId="{133F9CF4-6FBD-4660-AB51-513BE6064F27}" sibTransId="{645CB8A8-2154-477B-B3B1-EA699931491F}"/>
    <dgm:cxn modelId="{5A3FB295-8CD4-45C5-AE18-BA0570E78E57}" srcId="{8B37ED05-C36D-4B09-A46D-5D76DAC8CC6C}" destId="{C5DD1CE7-E27F-410C-B40A-A79DC7BA1248}" srcOrd="1" destOrd="0" parTransId="{A5891A68-FF81-490E-81BA-74CEFF3C059C}" sibTransId="{E3BF5909-B4CB-44D0-BCAC-9438DA766C59}"/>
    <dgm:cxn modelId="{1828EDB1-308E-42E1-A529-99F2CC3BADF3}" type="presOf" srcId="{D148169D-0ADB-4464-9A7F-310A0C8DAD28}" destId="{3EAD7259-8947-49ED-8595-05633AD51AE1}" srcOrd="0" destOrd="0" presId="urn:microsoft.com/office/officeart/2005/8/layout/hList1"/>
    <dgm:cxn modelId="{18BCDAC4-8F6D-4FF2-8251-7106528B1267}" type="presOf" srcId="{8B37ED05-C36D-4B09-A46D-5D76DAC8CC6C}" destId="{25047FF5-4885-4C5B-82AB-1B6AA42CDDA4}" srcOrd="0" destOrd="0" presId="urn:microsoft.com/office/officeart/2005/8/layout/hList1"/>
    <dgm:cxn modelId="{D22907CD-D0E0-44DD-B9EA-4ADB1174B7D6}" type="presOf" srcId="{B836BB2C-8213-4897-9197-8C9787E7C9EB}" destId="{988EFC7F-9657-4602-B1B9-217791D23F61}" srcOrd="0" destOrd="0" presId="urn:microsoft.com/office/officeart/2005/8/layout/hList1"/>
    <dgm:cxn modelId="{AF0BC3D3-B5E7-4842-AE6B-05D188A19D9E}" type="presOf" srcId="{F43C4E91-2CB2-41FB-A704-528AC585C119}" destId="{2A28BFDE-D77D-4207-96FA-6FAC7023E20B}" srcOrd="0" destOrd="0" presId="urn:microsoft.com/office/officeart/2005/8/layout/hList1"/>
    <dgm:cxn modelId="{9635DAD6-747B-4FD1-A29C-F2FE45FE9C9B}" srcId="{F43C4E91-2CB2-41FB-A704-528AC585C119}" destId="{D148169D-0ADB-4464-9A7F-310A0C8DAD28}" srcOrd="0" destOrd="0" parTransId="{2D7BE639-1BB5-498E-8FEE-1CDFCF6419B3}" sibTransId="{54C425C9-ED8A-4809-BA0C-884865CA6A29}"/>
    <dgm:cxn modelId="{28605D4A-E799-41D6-9B9F-9BE492CA7DF3}" type="presParOf" srcId="{2A28BFDE-D77D-4207-96FA-6FAC7023E20B}" destId="{C395608E-D91A-4414-9EB2-B090C959324F}" srcOrd="0" destOrd="0" presId="urn:microsoft.com/office/officeart/2005/8/layout/hList1"/>
    <dgm:cxn modelId="{96AAA666-6F1B-42D1-838B-BEA56929B7BE}" type="presParOf" srcId="{C395608E-D91A-4414-9EB2-B090C959324F}" destId="{3EAD7259-8947-49ED-8595-05633AD51AE1}" srcOrd="0" destOrd="0" presId="urn:microsoft.com/office/officeart/2005/8/layout/hList1"/>
    <dgm:cxn modelId="{827AB526-4312-4AA7-B66E-A4B8DFF806C0}" type="presParOf" srcId="{C395608E-D91A-4414-9EB2-B090C959324F}" destId="{988EFC7F-9657-4602-B1B9-217791D23F61}" srcOrd="1" destOrd="0" presId="urn:microsoft.com/office/officeart/2005/8/layout/hList1"/>
    <dgm:cxn modelId="{E886974F-6C98-4576-8FC2-DACD8962C87F}" type="presParOf" srcId="{2A28BFDE-D77D-4207-96FA-6FAC7023E20B}" destId="{DF556547-AE59-49B8-91C5-4CBE76925050}" srcOrd="1" destOrd="0" presId="urn:microsoft.com/office/officeart/2005/8/layout/hList1"/>
    <dgm:cxn modelId="{0AF4AA7E-502E-4D77-8E4F-DD9B263DAD9B}" type="presParOf" srcId="{2A28BFDE-D77D-4207-96FA-6FAC7023E20B}" destId="{5443F400-BA47-4CDD-8E27-5D02A2CE8F7F}" srcOrd="2" destOrd="0" presId="urn:microsoft.com/office/officeart/2005/8/layout/hList1"/>
    <dgm:cxn modelId="{62A4035A-3ACC-4D69-861D-2F15D9833503}" type="presParOf" srcId="{5443F400-BA47-4CDD-8E27-5D02A2CE8F7F}" destId="{25047FF5-4885-4C5B-82AB-1B6AA42CDDA4}" srcOrd="0" destOrd="0" presId="urn:microsoft.com/office/officeart/2005/8/layout/hList1"/>
    <dgm:cxn modelId="{8D8262A0-D3C2-4C28-B074-6935D457DE21}" type="presParOf" srcId="{5443F400-BA47-4CDD-8E27-5D02A2CE8F7F}" destId="{FA450FA7-AD0A-4E58-983F-AA1A6D0BBF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E34EA9-DE4C-4875-891C-86B4AD4ED5A9}" type="doc">
      <dgm:prSet loTypeId="urn:microsoft.com/office/officeart/2005/8/layout/architecture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5B7A6E59-625D-4C31-A0A1-4467200A203B}">
      <dgm:prSet phldrT="[Text]"/>
      <dgm:spPr/>
      <dgm:t>
        <a:bodyPr/>
        <a:lstStyle/>
        <a:p>
          <a:r>
            <a:rPr lang="en-US" dirty="0"/>
            <a:t>Dropping of irrelevant values</a:t>
          </a:r>
          <a:endParaRPr lang="en-PH" dirty="0"/>
        </a:p>
      </dgm:t>
    </dgm:pt>
    <dgm:pt modelId="{9DDAE12F-A7EB-4DF8-B363-D3A017E4C566}" type="parTrans" cxnId="{94E7A0E0-253F-43BD-8EAF-1C63AC8518B2}">
      <dgm:prSet/>
      <dgm:spPr/>
      <dgm:t>
        <a:bodyPr/>
        <a:lstStyle/>
        <a:p>
          <a:endParaRPr lang="en-PH"/>
        </a:p>
      </dgm:t>
    </dgm:pt>
    <dgm:pt modelId="{02B80DE3-1978-4DCF-A3BD-FF879B103FA2}" type="sibTrans" cxnId="{94E7A0E0-253F-43BD-8EAF-1C63AC8518B2}">
      <dgm:prSet/>
      <dgm:spPr/>
      <dgm:t>
        <a:bodyPr/>
        <a:lstStyle/>
        <a:p>
          <a:endParaRPr lang="en-PH"/>
        </a:p>
      </dgm:t>
    </dgm:pt>
    <dgm:pt modelId="{C32C5F44-1C1C-4B52-A310-76FD123D55D3}">
      <dgm:prSet phldrT="[Text]"/>
      <dgm:spPr/>
      <dgm:t>
        <a:bodyPr/>
        <a:lstStyle/>
        <a:p>
          <a:r>
            <a:rPr lang="en-US" dirty="0"/>
            <a:t>Missing values on station names and ids</a:t>
          </a:r>
          <a:endParaRPr lang="en-PH" dirty="0"/>
        </a:p>
      </dgm:t>
    </dgm:pt>
    <dgm:pt modelId="{60467C1D-1276-47D6-AB15-E6F3531862AC}" type="parTrans" cxnId="{FA071615-E86C-4DCC-8D02-E5F5E06D4521}">
      <dgm:prSet/>
      <dgm:spPr/>
      <dgm:t>
        <a:bodyPr/>
        <a:lstStyle/>
        <a:p>
          <a:endParaRPr lang="en-PH"/>
        </a:p>
      </dgm:t>
    </dgm:pt>
    <dgm:pt modelId="{022ADCB7-B5C3-4B1B-BDDE-B6A436A546E3}" type="sibTrans" cxnId="{FA071615-E86C-4DCC-8D02-E5F5E06D4521}">
      <dgm:prSet/>
      <dgm:spPr/>
      <dgm:t>
        <a:bodyPr/>
        <a:lstStyle/>
        <a:p>
          <a:endParaRPr lang="en-PH"/>
        </a:p>
      </dgm:t>
    </dgm:pt>
    <dgm:pt modelId="{6065F58A-FDF9-47CB-84A6-D823D9F8C181}">
      <dgm:prSet phldrT="[Text]"/>
      <dgm:spPr/>
      <dgm:t>
        <a:bodyPr/>
        <a:lstStyle/>
        <a:p>
          <a:r>
            <a:rPr lang="en-US" dirty="0"/>
            <a:t>Missing values on end grid coordinates</a:t>
          </a:r>
          <a:endParaRPr lang="en-PH" dirty="0"/>
        </a:p>
      </dgm:t>
    </dgm:pt>
    <dgm:pt modelId="{7C881309-2C2F-45E6-84E2-4EA9FE53536B}" type="parTrans" cxnId="{00426093-EA6B-4DE0-8480-23DC5B32145E}">
      <dgm:prSet/>
      <dgm:spPr/>
      <dgm:t>
        <a:bodyPr/>
        <a:lstStyle/>
        <a:p>
          <a:endParaRPr lang="en-PH"/>
        </a:p>
      </dgm:t>
    </dgm:pt>
    <dgm:pt modelId="{CC2DBB28-7C62-4C32-A041-1CB9677757F2}" type="sibTrans" cxnId="{00426093-EA6B-4DE0-8480-23DC5B32145E}">
      <dgm:prSet/>
      <dgm:spPr/>
      <dgm:t>
        <a:bodyPr/>
        <a:lstStyle/>
        <a:p>
          <a:endParaRPr lang="en-PH"/>
        </a:p>
      </dgm:t>
    </dgm:pt>
    <dgm:pt modelId="{AE95C9E4-C02B-4805-ABC0-AA1E0D6DA3FB}">
      <dgm:prSet phldrT="[Text]"/>
      <dgm:spPr/>
      <dgm:t>
        <a:bodyPr/>
        <a:lstStyle/>
        <a:p>
          <a:r>
            <a:rPr lang="en-US" dirty="0"/>
            <a:t>String manipulation</a:t>
          </a:r>
          <a:endParaRPr lang="en-PH" dirty="0"/>
        </a:p>
      </dgm:t>
    </dgm:pt>
    <dgm:pt modelId="{42633F28-7815-4918-A765-1849F4ABEC64}" type="parTrans" cxnId="{9CE156EC-CBE0-453A-A7AD-56531E88AFA5}">
      <dgm:prSet/>
      <dgm:spPr/>
      <dgm:t>
        <a:bodyPr/>
        <a:lstStyle/>
        <a:p>
          <a:endParaRPr lang="en-PH"/>
        </a:p>
      </dgm:t>
    </dgm:pt>
    <dgm:pt modelId="{94582C3B-D155-4C8C-80D8-17C1A43BA190}" type="sibTrans" cxnId="{9CE156EC-CBE0-453A-A7AD-56531E88AFA5}">
      <dgm:prSet/>
      <dgm:spPr/>
      <dgm:t>
        <a:bodyPr/>
        <a:lstStyle/>
        <a:p>
          <a:endParaRPr lang="en-PH"/>
        </a:p>
      </dgm:t>
    </dgm:pt>
    <dgm:pt modelId="{19DB7AF2-DBDF-40FD-B9E6-F85DEA5BC276}">
      <dgm:prSet phldrT="[Text]"/>
      <dgm:spPr/>
      <dgm:t>
        <a:bodyPr/>
        <a:lstStyle/>
        <a:p>
          <a:r>
            <a:rPr lang="en-US" dirty="0"/>
            <a:t>Correcting station names to 1 id only</a:t>
          </a:r>
          <a:endParaRPr lang="en-PH" dirty="0"/>
        </a:p>
      </dgm:t>
    </dgm:pt>
    <dgm:pt modelId="{15002E37-ADE3-4455-99C0-7A67DFFDE9BF}" type="parTrans" cxnId="{0D5CAAE5-937B-4545-B00C-D0A2C32AACFF}">
      <dgm:prSet/>
      <dgm:spPr/>
      <dgm:t>
        <a:bodyPr/>
        <a:lstStyle/>
        <a:p>
          <a:endParaRPr lang="en-PH"/>
        </a:p>
      </dgm:t>
    </dgm:pt>
    <dgm:pt modelId="{86748557-87E5-49B5-800E-A0ED93EC85AA}" type="sibTrans" cxnId="{0D5CAAE5-937B-4545-B00C-D0A2C32AACFF}">
      <dgm:prSet/>
      <dgm:spPr/>
      <dgm:t>
        <a:bodyPr/>
        <a:lstStyle/>
        <a:p>
          <a:endParaRPr lang="en-PH"/>
        </a:p>
      </dgm:t>
    </dgm:pt>
    <dgm:pt modelId="{D2138F07-2105-44E3-ADAA-D4A0D3110E17}">
      <dgm:prSet phldrT="[Text]"/>
      <dgm:spPr/>
      <dgm:t>
        <a:bodyPr/>
        <a:lstStyle/>
        <a:p>
          <a:r>
            <a:rPr lang="en-US" dirty="0"/>
            <a:t>Additional columns</a:t>
          </a:r>
          <a:endParaRPr lang="en-PH" dirty="0"/>
        </a:p>
      </dgm:t>
    </dgm:pt>
    <dgm:pt modelId="{40ABEAF3-DAFF-4B32-9DD6-F4A6B90209D0}" type="parTrans" cxnId="{BF0E7E72-0758-48A4-8FF1-21982B50D324}">
      <dgm:prSet/>
      <dgm:spPr/>
      <dgm:t>
        <a:bodyPr/>
        <a:lstStyle/>
        <a:p>
          <a:endParaRPr lang="en-PH"/>
        </a:p>
      </dgm:t>
    </dgm:pt>
    <dgm:pt modelId="{61F34E98-0722-4695-A600-FD7A71849242}" type="sibTrans" cxnId="{BF0E7E72-0758-48A4-8FF1-21982B50D324}">
      <dgm:prSet/>
      <dgm:spPr/>
      <dgm:t>
        <a:bodyPr/>
        <a:lstStyle/>
        <a:p>
          <a:endParaRPr lang="en-PH"/>
        </a:p>
      </dgm:t>
    </dgm:pt>
    <dgm:pt modelId="{0E89DF6F-CDAA-4992-80C1-ECE0486FC872}">
      <dgm:prSet phldrT="[Text]"/>
      <dgm:spPr/>
      <dgm:t>
        <a:bodyPr/>
        <a:lstStyle/>
        <a:p>
          <a:r>
            <a:rPr lang="en-US" dirty="0"/>
            <a:t>Day of the week per observation</a:t>
          </a:r>
          <a:endParaRPr lang="en-PH" dirty="0"/>
        </a:p>
      </dgm:t>
    </dgm:pt>
    <dgm:pt modelId="{0FBAE8DF-3FF1-441D-A024-76602F8FED0C}" type="parTrans" cxnId="{EEDE16E1-197C-4A5B-B123-18798E9CDC43}">
      <dgm:prSet/>
      <dgm:spPr/>
      <dgm:t>
        <a:bodyPr/>
        <a:lstStyle/>
        <a:p>
          <a:endParaRPr lang="en-PH"/>
        </a:p>
      </dgm:t>
    </dgm:pt>
    <dgm:pt modelId="{75D47F67-EF73-472F-88E9-3DB29496AC34}" type="sibTrans" cxnId="{EEDE16E1-197C-4A5B-B123-18798E9CDC43}">
      <dgm:prSet/>
      <dgm:spPr/>
      <dgm:t>
        <a:bodyPr/>
        <a:lstStyle/>
        <a:p>
          <a:endParaRPr lang="en-PH"/>
        </a:p>
      </dgm:t>
    </dgm:pt>
    <dgm:pt modelId="{77289D15-1E05-47AF-B5A7-A96F5DDB3581}">
      <dgm:prSet phldrT="[Text]"/>
      <dgm:spPr/>
      <dgm:t>
        <a:bodyPr/>
        <a:lstStyle/>
        <a:p>
          <a:r>
            <a:rPr lang="en-US" dirty="0"/>
            <a:t>Month of the year per observation</a:t>
          </a:r>
          <a:endParaRPr lang="en-PH" dirty="0"/>
        </a:p>
      </dgm:t>
    </dgm:pt>
    <dgm:pt modelId="{BE610F1A-15CB-47E1-BEAC-463414513869}" type="parTrans" cxnId="{212C773E-77DE-41C3-A6A2-F9D4F27A754D}">
      <dgm:prSet/>
      <dgm:spPr/>
      <dgm:t>
        <a:bodyPr/>
        <a:lstStyle/>
        <a:p>
          <a:endParaRPr lang="en-PH"/>
        </a:p>
      </dgm:t>
    </dgm:pt>
    <dgm:pt modelId="{26E08ACE-CA1E-47C4-81A4-854277255A8E}" type="sibTrans" cxnId="{212C773E-77DE-41C3-A6A2-F9D4F27A754D}">
      <dgm:prSet/>
      <dgm:spPr/>
      <dgm:t>
        <a:bodyPr/>
        <a:lstStyle/>
        <a:p>
          <a:endParaRPr lang="en-PH"/>
        </a:p>
      </dgm:t>
    </dgm:pt>
    <dgm:pt modelId="{713E5B55-DB84-428E-8F23-960FD71B4072}">
      <dgm:prSet phldrT="[Text]"/>
      <dgm:spPr/>
      <dgm:t>
        <a:bodyPr/>
        <a:lstStyle/>
        <a:p>
          <a:r>
            <a:rPr lang="en-US" dirty="0"/>
            <a:t>Grid coordinates outliers</a:t>
          </a:r>
          <a:endParaRPr lang="en-PH" dirty="0"/>
        </a:p>
      </dgm:t>
    </dgm:pt>
    <dgm:pt modelId="{2F38F93E-066B-4C70-B41C-D2DA34D687D7}" type="parTrans" cxnId="{B6FA6A54-FB3C-414E-9887-9703D75F493C}">
      <dgm:prSet/>
      <dgm:spPr/>
      <dgm:t>
        <a:bodyPr/>
        <a:lstStyle/>
        <a:p>
          <a:endParaRPr lang="en-PH"/>
        </a:p>
      </dgm:t>
    </dgm:pt>
    <dgm:pt modelId="{262F803A-BDC8-4B35-9A03-06508AB3A5C0}" type="sibTrans" cxnId="{B6FA6A54-FB3C-414E-9887-9703D75F493C}">
      <dgm:prSet/>
      <dgm:spPr/>
      <dgm:t>
        <a:bodyPr/>
        <a:lstStyle/>
        <a:p>
          <a:endParaRPr lang="en-PH"/>
        </a:p>
      </dgm:t>
    </dgm:pt>
    <dgm:pt modelId="{F88AB795-CD1C-4D0A-AFC2-0C3F83D35DFD}">
      <dgm:prSet phldrT="[Text]"/>
      <dgm:spPr/>
      <dgm:t>
        <a:bodyPr/>
        <a:lstStyle/>
        <a:p>
          <a:r>
            <a:rPr lang="en-US" dirty="0"/>
            <a:t>Duration of each ride</a:t>
          </a:r>
          <a:endParaRPr lang="en-PH" dirty="0"/>
        </a:p>
      </dgm:t>
    </dgm:pt>
    <dgm:pt modelId="{73576632-80E1-4642-8EDE-6B7870B6DEC9}" type="parTrans" cxnId="{B6AF8078-79FA-44D6-940E-59D2F3BF19D1}">
      <dgm:prSet/>
      <dgm:spPr/>
      <dgm:t>
        <a:bodyPr/>
        <a:lstStyle/>
        <a:p>
          <a:endParaRPr lang="en-PH"/>
        </a:p>
      </dgm:t>
    </dgm:pt>
    <dgm:pt modelId="{D713A6BD-3AB1-4E08-B8E9-9C396ABB7FD8}" type="sibTrans" cxnId="{B6AF8078-79FA-44D6-940E-59D2F3BF19D1}">
      <dgm:prSet/>
      <dgm:spPr/>
      <dgm:t>
        <a:bodyPr/>
        <a:lstStyle/>
        <a:p>
          <a:endParaRPr lang="en-PH"/>
        </a:p>
      </dgm:t>
    </dgm:pt>
    <dgm:pt modelId="{D47AFEF8-DAEA-4BCE-B986-310AC253C012}" type="pres">
      <dgm:prSet presAssocID="{C5E34EA9-DE4C-4875-891C-86B4AD4ED5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63E900-80F2-40C0-86E9-563E28D1D1AB}" type="pres">
      <dgm:prSet presAssocID="{5B7A6E59-625D-4C31-A0A1-4467200A203B}" presName="vertOne" presStyleCnt="0"/>
      <dgm:spPr/>
    </dgm:pt>
    <dgm:pt modelId="{5CEFE6F1-D4DF-4765-AE66-5888CF6362E0}" type="pres">
      <dgm:prSet presAssocID="{5B7A6E59-625D-4C31-A0A1-4467200A203B}" presName="txOne" presStyleLbl="node0" presStyleIdx="0" presStyleCnt="3">
        <dgm:presLayoutVars>
          <dgm:chPref val="3"/>
        </dgm:presLayoutVars>
      </dgm:prSet>
      <dgm:spPr/>
    </dgm:pt>
    <dgm:pt modelId="{10105B5E-2438-4359-95C8-A01075DCD5B6}" type="pres">
      <dgm:prSet presAssocID="{5B7A6E59-625D-4C31-A0A1-4467200A203B}" presName="parTransOne" presStyleCnt="0"/>
      <dgm:spPr/>
    </dgm:pt>
    <dgm:pt modelId="{2C75A735-398D-4240-B6C9-751D324CBA5D}" type="pres">
      <dgm:prSet presAssocID="{5B7A6E59-625D-4C31-A0A1-4467200A203B}" presName="horzOne" presStyleCnt="0"/>
      <dgm:spPr/>
    </dgm:pt>
    <dgm:pt modelId="{68DE2270-6FE7-47B4-9DAD-3CA8956D17ED}" type="pres">
      <dgm:prSet presAssocID="{C32C5F44-1C1C-4B52-A310-76FD123D55D3}" presName="vertTwo" presStyleCnt="0"/>
      <dgm:spPr/>
    </dgm:pt>
    <dgm:pt modelId="{70C05C2F-728C-41C9-91C7-CB0928EB21EB}" type="pres">
      <dgm:prSet presAssocID="{C32C5F44-1C1C-4B52-A310-76FD123D55D3}" presName="txTwo" presStyleLbl="node2" presStyleIdx="0" presStyleCnt="7">
        <dgm:presLayoutVars>
          <dgm:chPref val="3"/>
        </dgm:presLayoutVars>
      </dgm:prSet>
      <dgm:spPr/>
    </dgm:pt>
    <dgm:pt modelId="{DD3FF944-0E34-49F9-8358-34332D0DF462}" type="pres">
      <dgm:prSet presAssocID="{C32C5F44-1C1C-4B52-A310-76FD123D55D3}" presName="horzTwo" presStyleCnt="0"/>
      <dgm:spPr/>
    </dgm:pt>
    <dgm:pt modelId="{3578D2FD-5A00-4463-B9A5-967FA9E4B714}" type="pres">
      <dgm:prSet presAssocID="{022ADCB7-B5C3-4B1B-BDDE-B6A436A546E3}" presName="sibSpaceTwo" presStyleCnt="0"/>
      <dgm:spPr/>
    </dgm:pt>
    <dgm:pt modelId="{AAFEDA27-F6A3-4DB3-95E5-4C7AC05062E8}" type="pres">
      <dgm:prSet presAssocID="{6065F58A-FDF9-47CB-84A6-D823D9F8C181}" presName="vertTwo" presStyleCnt="0"/>
      <dgm:spPr/>
    </dgm:pt>
    <dgm:pt modelId="{8C6BCAA9-E592-4691-996D-D1C61143740E}" type="pres">
      <dgm:prSet presAssocID="{6065F58A-FDF9-47CB-84A6-D823D9F8C181}" presName="txTwo" presStyleLbl="node2" presStyleIdx="1" presStyleCnt="7">
        <dgm:presLayoutVars>
          <dgm:chPref val="3"/>
        </dgm:presLayoutVars>
      </dgm:prSet>
      <dgm:spPr/>
    </dgm:pt>
    <dgm:pt modelId="{249B2433-A950-496B-A61A-2803DE27AC30}" type="pres">
      <dgm:prSet presAssocID="{6065F58A-FDF9-47CB-84A6-D823D9F8C181}" presName="horzTwo" presStyleCnt="0"/>
      <dgm:spPr/>
    </dgm:pt>
    <dgm:pt modelId="{086F7412-5785-471B-B0D7-706F4C6A3C85}" type="pres">
      <dgm:prSet presAssocID="{CC2DBB28-7C62-4C32-A041-1CB9677757F2}" presName="sibSpaceTwo" presStyleCnt="0"/>
      <dgm:spPr/>
    </dgm:pt>
    <dgm:pt modelId="{5367B96A-20F3-4ABA-AAE4-35842564C742}" type="pres">
      <dgm:prSet presAssocID="{713E5B55-DB84-428E-8F23-960FD71B4072}" presName="vertTwo" presStyleCnt="0"/>
      <dgm:spPr/>
    </dgm:pt>
    <dgm:pt modelId="{9CF211C0-96D9-4EF4-B27B-E0CB03A483BC}" type="pres">
      <dgm:prSet presAssocID="{713E5B55-DB84-428E-8F23-960FD71B4072}" presName="txTwo" presStyleLbl="node2" presStyleIdx="2" presStyleCnt="7">
        <dgm:presLayoutVars>
          <dgm:chPref val="3"/>
        </dgm:presLayoutVars>
      </dgm:prSet>
      <dgm:spPr/>
    </dgm:pt>
    <dgm:pt modelId="{6E06D50A-E829-4DCE-AF71-14F10803378D}" type="pres">
      <dgm:prSet presAssocID="{713E5B55-DB84-428E-8F23-960FD71B4072}" presName="horzTwo" presStyleCnt="0"/>
      <dgm:spPr/>
    </dgm:pt>
    <dgm:pt modelId="{2E2E422E-DAE0-4CDD-8848-CEC626F5DA05}" type="pres">
      <dgm:prSet presAssocID="{02B80DE3-1978-4DCF-A3BD-FF879B103FA2}" presName="sibSpaceOne" presStyleCnt="0"/>
      <dgm:spPr/>
    </dgm:pt>
    <dgm:pt modelId="{CCD5EB42-B8BA-4D5C-B8AB-15E3A9D7FF4F}" type="pres">
      <dgm:prSet presAssocID="{AE95C9E4-C02B-4805-ABC0-AA1E0D6DA3FB}" presName="vertOne" presStyleCnt="0"/>
      <dgm:spPr/>
    </dgm:pt>
    <dgm:pt modelId="{CC325352-7E24-4187-B4D4-036AF4FF65AD}" type="pres">
      <dgm:prSet presAssocID="{AE95C9E4-C02B-4805-ABC0-AA1E0D6DA3FB}" presName="txOne" presStyleLbl="node0" presStyleIdx="1" presStyleCnt="3">
        <dgm:presLayoutVars>
          <dgm:chPref val="3"/>
        </dgm:presLayoutVars>
      </dgm:prSet>
      <dgm:spPr/>
    </dgm:pt>
    <dgm:pt modelId="{802D1F43-CD06-4CB7-B38A-BDBBF58C86F8}" type="pres">
      <dgm:prSet presAssocID="{AE95C9E4-C02B-4805-ABC0-AA1E0D6DA3FB}" presName="parTransOne" presStyleCnt="0"/>
      <dgm:spPr/>
    </dgm:pt>
    <dgm:pt modelId="{6205DE2C-182B-4A5D-84E5-ADE50258E8F4}" type="pres">
      <dgm:prSet presAssocID="{AE95C9E4-C02B-4805-ABC0-AA1E0D6DA3FB}" presName="horzOne" presStyleCnt="0"/>
      <dgm:spPr/>
    </dgm:pt>
    <dgm:pt modelId="{0A492D27-2EF9-4648-8B6F-22803D96A3A1}" type="pres">
      <dgm:prSet presAssocID="{19DB7AF2-DBDF-40FD-B9E6-F85DEA5BC276}" presName="vertTwo" presStyleCnt="0"/>
      <dgm:spPr/>
    </dgm:pt>
    <dgm:pt modelId="{A02D51DC-0FCE-4785-A424-3C74E6D62060}" type="pres">
      <dgm:prSet presAssocID="{19DB7AF2-DBDF-40FD-B9E6-F85DEA5BC276}" presName="txTwo" presStyleLbl="node2" presStyleIdx="3" presStyleCnt="7">
        <dgm:presLayoutVars>
          <dgm:chPref val="3"/>
        </dgm:presLayoutVars>
      </dgm:prSet>
      <dgm:spPr/>
    </dgm:pt>
    <dgm:pt modelId="{DFF3E62A-B87D-4CBB-BA2C-A1B63D87051B}" type="pres">
      <dgm:prSet presAssocID="{19DB7AF2-DBDF-40FD-B9E6-F85DEA5BC276}" presName="horzTwo" presStyleCnt="0"/>
      <dgm:spPr/>
    </dgm:pt>
    <dgm:pt modelId="{B4CC2B68-D85E-4E59-AFBD-1337ACF83903}" type="pres">
      <dgm:prSet presAssocID="{94582C3B-D155-4C8C-80D8-17C1A43BA190}" presName="sibSpaceOne" presStyleCnt="0"/>
      <dgm:spPr/>
    </dgm:pt>
    <dgm:pt modelId="{36FCFE40-AC12-4501-9009-FCBD748CA2E6}" type="pres">
      <dgm:prSet presAssocID="{D2138F07-2105-44E3-ADAA-D4A0D3110E17}" presName="vertOne" presStyleCnt="0"/>
      <dgm:spPr/>
    </dgm:pt>
    <dgm:pt modelId="{2F106E52-679E-49F1-8D3B-2B743B0052A1}" type="pres">
      <dgm:prSet presAssocID="{D2138F07-2105-44E3-ADAA-D4A0D3110E17}" presName="txOne" presStyleLbl="node0" presStyleIdx="2" presStyleCnt="3">
        <dgm:presLayoutVars>
          <dgm:chPref val="3"/>
        </dgm:presLayoutVars>
      </dgm:prSet>
      <dgm:spPr/>
    </dgm:pt>
    <dgm:pt modelId="{0C7BEA5A-945E-423A-985B-438589BD1677}" type="pres">
      <dgm:prSet presAssocID="{D2138F07-2105-44E3-ADAA-D4A0D3110E17}" presName="parTransOne" presStyleCnt="0"/>
      <dgm:spPr/>
    </dgm:pt>
    <dgm:pt modelId="{68C4A55C-BC1A-49C8-BDD7-08BD79F3C357}" type="pres">
      <dgm:prSet presAssocID="{D2138F07-2105-44E3-ADAA-D4A0D3110E17}" presName="horzOne" presStyleCnt="0"/>
      <dgm:spPr/>
    </dgm:pt>
    <dgm:pt modelId="{8DC4A54D-F593-448F-8D9B-12E7DD12AC57}" type="pres">
      <dgm:prSet presAssocID="{0E89DF6F-CDAA-4992-80C1-ECE0486FC872}" presName="vertTwo" presStyleCnt="0"/>
      <dgm:spPr/>
    </dgm:pt>
    <dgm:pt modelId="{6A53FB8C-6CF6-4B78-9227-1250DB32DF46}" type="pres">
      <dgm:prSet presAssocID="{0E89DF6F-CDAA-4992-80C1-ECE0486FC872}" presName="txTwo" presStyleLbl="node2" presStyleIdx="4" presStyleCnt="7">
        <dgm:presLayoutVars>
          <dgm:chPref val="3"/>
        </dgm:presLayoutVars>
      </dgm:prSet>
      <dgm:spPr/>
    </dgm:pt>
    <dgm:pt modelId="{11F0AE07-1FA2-4554-8A20-0852ED1135F2}" type="pres">
      <dgm:prSet presAssocID="{0E89DF6F-CDAA-4992-80C1-ECE0486FC872}" presName="horzTwo" presStyleCnt="0"/>
      <dgm:spPr/>
    </dgm:pt>
    <dgm:pt modelId="{79E37775-5777-4C8B-85DF-238E9666E59F}" type="pres">
      <dgm:prSet presAssocID="{75D47F67-EF73-472F-88E9-3DB29496AC34}" presName="sibSpaceTwo" presStyleCnt="0"/>
      <dgm:spPr/>
    </dgm:pt>
    <dgm:pt modelId="{7FFCE9B7-50A5-4347-9115-C613025603DD}" type="pres">
      <dgm:prSet presAssocID="{77289D15-1E05-47AF-B5A7-A96F5DDB3581}" presName="vertTwo" presStyleCnt="0"/>
      <dgm:spPr/>
    </dgm:pt>
    <dgm:pt modelId="{1C420B6C-4F57-4A75-A5AA-2852972773FE}" type="pres">
      <dgm:prSet presAssocID="{77289D15-1E05-47AF-B5A7-A96F5DDB3581}" presName="txTwo" presStyleLbl="node2" presStyleIdx="5" presStyleCnt="7">
        <dgm:presLayoutVars>
          <dgm:chPref val="3"/>
        </dgm:presLayoutVars>
      </dgm:prSet>
      <dgm:spPr/>
    </dgm:pt>
    <dgm:pt modelId="{18E9F227-A36F-445E-856C-F66C5AF1DCB6}" type="pres">
      <dgm:prSet presAssocID="{77289D15-1E05-47AF-B5A7-A96F5DDB3581}" presName="horzTwo" presStyleCnt="0"/>
      <dgm:spPr/>
    </dgm:pt>
    <dgm:pt modelId="{04BD2E8E-F623-4496-BCD6-797DDBB865CF}" type="pres">
      <dgm:prSet presAssocID="{26E08ACE-CA1E-47C4-81A4-854277255A8E}" presName="sibSpaceTwo" presStyleCnt="0"/>
      <dgm:spPr/>
    </dgm:pt>
    <dgm:pt modelId="{806608F9-D151-4192-9688-8AF37762DD10}" type="pres">
      <dgm:prSet presAssocID="{F88AB795-CD1C-4D0A-AFC2-0C3F83D35DFD}" presName="vertTwo" presStyleCnt="0"/>
      <dgm:spPr/>
    </dgm:pt>
    <dgm:pt modelId="{C5179A86-8E6C-4AE1-83B2-3A8697AD5F64}" type="pres">
      <dgm:prSet presAssocID="{F88AB795-CD1C-4D0A-AFC2-0C3F83D35DFD}" presName="txTwo" presStyleLbl="node2" presStyleIdx="6" presStyleCnt="7">
        <dgm:presLayoutVars>
          <dgm:chPref val="3"/>
        </dgm:presLayoutVars>
      </dgm:prSet>
      <dgm:spPr/>
    </dgm:pt>
    <dgm:pt modelId="{98135ABB-9761-40AD-9795-D69DEF4E2658}" type="pres">
      <dgm:prSet presAssocID="{F88AB795-CD1C-4D0A-AFC2-0C3F83D35DFD}" presName="horzTwo" presStyleCnt="0"/>
      <dgm:spPr/>
    </dgm:pt>
  </dgm:ptLst>
  <dgm:cxnLst>
    <dgm:cxn modelId="{0A672709-1943-4EEC-BA29-0ABF33B690A8}" type="presOf" srcId="{5B7A6E59-625D-4C31-A0A1-4467200A203B}" destId="{5CEFE6F1-D4DF-4765-AE66-5888CF6362E0}" srcOrd="0" destOrd="0" presId="urn:microsoft.com/office/officeart/2005/8/layout/architecture"/>
    <dgm:cxn modelId="{FA071615-E86C-4DCC-8D02-E5F5E06D4521}" srcId="{5B7A6E59-625D-4C31-A0A1-4467200A203B}" destId="{C32C5F44-1C1C-4B52-A310-76FD123D55D3}" srcOrd="0" destOrd="0" parTransId="{60467C1D-1276-47D6-AB15-E6F3531862AC}" sibTransId="{022ADCB7-B5C3-4B1B-BDDE-B6A436A546E3}"/>
    <dgm:cxn modelId="{F8D6111B-0D26-495B-B371-F4433F6AD5E0}" type="presOf" srcId="{AE95C9E4-C02B-4805-ABC0-AA1E0D6DA3FB}" destId="{CC325352-7E24-4187-B4D4-036AF4FF65AD}" srcOrd="0" destOrd="0" presId="urn:microsoft.com/office/officeart/2005/8/layout/architecture"/>
    <dgm:cxn modelId="{212C773E-77DE-41C3-A6A2-F9D4F27A754D}" srcId="{D2138F07-2105-44E3-ADAA-D4A0D3110E17}" destId="{77289D15-1E05-47AF-B5A7-A96F5DDB3581}" srcOrd="1" destOrd="0" parTransId="{BE610F1A-15CB-47E1-BEAC-463414513869}" sibTransId="{26E08ACE-CA1E-47C4-81A4-854277255A8E}"/>
    <dgm:cxn modelId="{96E40A5C-A195-4A6E-84BE-C1FD8518554D}" type="presOf" srcId="{0E89DF6F-CDAA-4992-80C1-ECE0486FC872}" destId="{6A53FB8C-6CF6-4B78-9227-1250DB32DF46}" srcOrd="0" destOrd="0" presId="urn:microsoft.com/office/officeart/2005/8/layout/architecture"/>
    <dgm:cxn modelId="{203E0D4A-236E-4A30-B081-7C6E83C397BF}" type="presOf" srcId="{19DB7AF2-DBDF-40FD-B9E6-F85DEA5BC276}" destId="{A02D51DC-0FCE-4785-A424-3C74E6D62060}" srcOrd="0" destOrd="0" presId="urn:microsoft.com/office/officeart/2005/8/layout/architecture"/>
    <dgm:cxn modelId="{8F85B24C-6063-4132-87C7-2976F1AC5FFB}" type="presOf" srcId="{F88AB795-CD1C-4D0A-AFC2-0C3F83D35DFD}" destId="{C5179A86-8E6C-4AE1-83B2-3A8697AD5F64}" srcOrd="0" destOrd="0" presId="urn:microsoft.com/office/officeart/2005/8/layout/architecture"/>
    <dgm:cxn modelId="{BF0E7E72-0758-48A4-8FF1-21982B50D324}" srcId="{C5E34EA9-DE4C-4875-891C-86B4AD4ED5A9}" destId="{D2138F07-2105-44E3-ADAA-D4A0D3110E17}" srcOrd="2" destOrd="0" parTransId="{40ABEAF3-DAFF-4B32-9DD6-F4A6B90209D0}" sibTransId="{61F34E98-0722-4695-A600-FD7A71849242}"/>
    <dgm:cxn modelId="{DE59F953-3174-4DAD-B8B3-951BFF962315}" type="presOf" srcId="{77289D15-1E05-47AF-B5A7-A96F5DDB3581}" destId="{1C420B6C-4F57-4A75-A5AA-2852972773FE}" srcOrd="0" destOrd="0" presId="urn:microsoft.com/office/officeart/2005/8/layout/architecture"/>
    <dgm:cxn modelId="{B6FA6A54-FB3C-414E-9887-9703D75F493C}" srcId="{5B7A6E59-625D-4C31-A0A1-4467200A203B}" destId="{713E5B55-DB84-428E-8F23-960FD71B4072}" srcOrd="2" destOrd="0" parTransId="{2F38F93E-066B-4C70-B41C-D2DA34D687D7}" sibTransId="{262F803A-BDC8-4B35-9A03-06508AB3A5C0}"/>
    <dgm:cxn modelId="{B6AF8078-79FA-44D6-940E-59D2F3BF19D1}" srcId="{D2138F07-2105-44E3-ADAA-D4A0D3110E17}" destId="{F88AB795-CD1C-4D0A-AFC2-0C3F83D35DFD}" srcOrd="2" destOrd="0" parTransId="{73576632-80E1-4642-8EDE-6B7870B6DEC9}" sibTransId="{D713A6BD-3AB1-4E08-B8E9-9C396ABB7FD8}"/>
    <dgm:cxn modelId="{9A0F4459-D10A-4406-9B08-F5BF4AD1CFED}" type="presOf" srcId="{C5E34EA9-DE4C-4875-891C-86B4AD4ED5A9}" destId="{D47AFEF8-DAEA-4BCE-B986-310AC253C012}" srcOrd="0" destOrd="0" presId="urn:microsoft.com/office/officeart/2005/8/layout/architecture"/>
    <dgm:cxn modelId="{00426093-EA6B-4DE0-8480-23DC5B32145E}" srcId="{5B7A6E59-625D-4C31-A0A1-4467200A203B}" destId="{6065F58A-FDF9-47CB-84A6-D823D9F8C181}" srcOrd="1" destOrd="0" parTransId="{7C881309-2C2F-45E6-84E2-4EA9FE53536B}" sibTransId="{CC2DBB28-7C62-4C32-A041-1CB9677757F2}"/>
    <dgm:cxn modelId="{20C568C3-0871-4798-92CD-155155B6B0CB}" type="presOf" srcId="{C32C5F44-1C1C-4B52-A310-76FD123D55D3}" destId="{70C05C2F-728C-41C9-91C7-CB0928EB21EB}" srcOrd="0" destOrd="0" presId="urn:microsoft.com/office/officeart/2005/8/layout/architecture"/>
    <dgm:cxn modelId="{942344DE-C5B0-4061-A120-29480C295EDA}" type="presOf" srcId="{713E5B55-DB84-428E-8F23-960FD71B4072}" destId="{9CF211C0-96D9-4EF4-B27B-E0CB03A483BC}" srcOrd="0" destOrd="0" presId="urn:microsoft.com/office/officeart/2005/8/layout/architecture"/>
    <dgm:cxn modelId="{94E7A0E0-253F-43BD-8EAF-1C63AC8518B2}" srcId="{C5E34EA9-DE4C-4875-891C-86B4AD4ED5A9}" destId="{5B7A6E59-625D-4C31-A0A1-4467200A203B}" srcOrd="0" destOrd="0" parTransId="{9DDAE12F-A7EB-4DF8-B363-D3A017E4C566}" sibTransId="{02B80DE3-1978-4DCF-A3BD-FF879B103FA2}"/>
    <dgm:cxn modelId="{EEDE16E1-197C-4A5B-B123-18798E9CDC43}" srcId="{D2138F07-2105-44E3-ADAA-D4A0D3110E17}" destId="{0E89DF6F-CDAA-4992-80C1-ECE0486FC872}" srcOrd="0" destOrd="0" parTransId="{0FBAE8DF-3FF1-441D-A024-76602F8FED0C}" sibTransId="{75D47F67-EF73-472F-88E9-3DB29496AC34}"/>
    <dgm:cxn modelId="{0D5CAAE5-937B-4545-B00C-D0A2C32AACFF}" srcId="{AE95C9E4-C02B-4805-ABC0-AA1E0D6DA3FB}" destId="{19DB7AF2-DBDF-40FD-B9E6-F85DEA5BC276}" srcOrd="0" destOrd="0" parTransId="{15002E37-ADE3-4455-99C0-7A67DFFDE9BF}" sibTransId="{86748557-87E5-49B5-800E-A0ED93EC85AA}"/>
    <dgm:cxn modelId="{9CE156EC-CBE0-453A-A7AD-56531E88AFA5}" srcId="{C5E34EA9-DE4C-4875-891C-86B4AD4ED5A9}" destId="{AE95C9E4-C02B-4805-ABC0-AA1E0D6DA3FB}" srcOrd="1" destOrd="0" parTransId="{42633F28-7815-4918-A765-1849F4ABEC64}" sibTransId="{94582C3B-D155-4C8C-80D8-17C1A43BA190}"/>
    <dgm:cxn modelId="{CA84CAF0-181F-419D-9E2E-8A6051BEF546}" type="presOf" srcId="{6065F58A-FDF9-47CB-84A6-D823D9F8C181}" destId="{8C6BCAA9-E592-4691-996D-D1C61143740E}" srcOrd="0" destOrd="0" presId="urn:microsoft.com/office/officeart/2005/8/layout/architecture"/>
    <dgm:cxn modelId="{2133DFFA-58CE-445E-A59C-2E4200188A4B}" type="presOf" srcId="{D2138F07-2105-44E3-ADAA-D4A0D3110E17}" destId="{2F106E52-679E-49F1-8D3B-2B743B0052A1}" srcOrd="0" destOrd="0" presId="urn:microsoft.com/office/officeart/2005/8/layout/architecture"/>
    <dgm:cxn modelId="{4308DD9D-23BC-4015-8C1A-739941D82D50}" type="presParOf" srcId="{D47AFEF8-DAEA-4BCE-B986-310AC253C012}" destId="{4B63E900-80F2-40C0-86E9-563E28D1D1AB}" srcOrd="0" destOrd="0" presId="urn:microsoft.com/office/officeart/2005/8/layout/architecture"/>
    <dgm:cxn modelId="{D909271C-A0AF-4074-BDF8-FB92FA0DC3A5}" type="presParOf" srcId="{4B63E900-80F2-40C0-86E9-563E28D1D1AB}" destId="{5CEFE6F1-D4DF-4765-AE66-5888CF6362E0}" srcOrd="0" destOrd="0" presId="urn:microsoft.com/office/officeart/2005/8/layout/architecture"/>
    <dgm:cxn modelId="{A7EBC50F-8A9E-4955-902A-63722AB19EE4}" type="presParOf" srcId="{4B63E900-80F2-40C0-86E9-563E28D1D1AB}" destId="{10105B5E-2438-4359-95C8-A01075DCD5B6}" srcOrd="1" destOrd="0" presId="urn:microsoft.com/office/officeart/2005/8/layout/architecture"/>
    <dgm:cxn modelId="{36E75761-71E2-40CF-B293-35C0B4819B42}" type="presParOf" srcId="{4B63E900-80F2-40C0-86E9-563E28D1D1AB}" destId="{2C75A735-398D-4240-B6C9-751D324CBA5D}" srcOrd="2" destOrd="0" presId="urn:microsoft.com/office/officeart/2005/8/layout/architecture"/>
    <dgm:cxn modelId="{BF2A526F-D857-4C2D-A414-8462195B5E28}" type="presParOf" srcId="{2C75A735-398D-4240-B6C9-751D324CBA5D}" destId="{68DE2270-6FE7-47B4-9DAD-3CA8956D17ED}" srcOrd="0" destOrd="0" presId="urn:microsoft.com/office/officeart/2005/8/layout/architecture"/>
    <dgm:cxn modelId="{8C912143-2FFD-4129-9A05-2EB0A9785217}" type="presParOf" srcId="{68DE2270-6FE7-47B4-9DAD-3CA8956D17ED}" destId="{70C05C2F-728C-41C9-91C7-CB0928EB21EB}" srcOrd="0" destOrd="0" presId="urn:microsoft.com/office/officeart/2005/8/layout/architecture"/>
    <dgm:cxn modelId="{497ECCFD-CF64-4550-95E4-E85EE4741C4A}" type="presParOf" srcId="{68DE2270-6FE7-47B4-9DAD-3CA8956D17ED}" destId="{DD3FF944-0E34-49F9-8358-34332D0DF462}" srcOrd="1" destOrd="0" presId="urn:microsoft.com/office/officeart/2005/8/layout/architecture"/>
    <dgm:cxn modelId="{1CBB18C9-1B05-4944-A9E0-87F2A759CE4F}" type="presParOf" srcId="{2C75A735-398D-4240-B6C9-751D324CBA5D}" destId="{3578D2FD-5A00-4463-B9A5-967FA9E4B714}" srcOrd="1" destOrd="0" presId="urn:microsoft.com/office/officeart/2005/8/layout/architecture"/>
    <dgm:cxn modelId="{F7168251-1263-4B9D-853C-0D70356DD13C}" type="presParOf" srcId="{2C75A735-398D-4240-B6C9-751D324CBA5D}" destId="{AAFEDA27-F6A3-4DB3-95E5-4C7AC05062E8}" srcOrd="2" destOrd="0" presId="urn:microsoft.com/office/officeart/2005/8/layout/architecture"/>
    <dgm:cxn modelId="{7353B61C-D337-4428-8A2B-5AFF47489B51}" type="presParOf" srcId="{AAFEDA27-F6A3-4DB3-95E5-4C7AC05062E8}" destId="{8C6BCAA9-E592-4691-996D-D1C61143740E}" srcOrd="0" destOrd="0" presId="urn:microsoft.com/office/officeart/2005/8/layout/architecture"/>
    <dgm:cxn modelId="{B793D093-0161-4DB5-9952-CEEFEC7CBBE6}" type="presParOf" srcId="{AAFEDA27-F6A3-4DB3-95E5-4C7AC05062E8}" destId="{249B2433-A950-496B-A61A-2803DE27AC30}" srcOrd="1" destOrd="0" presId="urn:microsoft.com/office/officeart/2005/8/layout/architecture"/>
    <dgm:cxn modelId="{C835692A-0E1C-4C72-B252-23FE93CA35B5}" type="presParOf" srcId="{2C75A735-398D-4240-B6C9-751D324CBA5D}" destId="{086F7412-5785-471B-B0D7-706F4C6A3C85}" srcOrd="3" destOrd="0" presId="urn:microsoft.com/office/officeart/2005/8/layout/architecture"/>
    <dgm:cxn modelId="{27939FB5-551C-492C-B8F9-2679FC664A97}" type="presParOf" srcId="{2C75A735-398D-4240-B6C9-751D324CBA5D}" destId="{5367B96A-20F3-4ABA-AAE4-35842564C742}" srcOrd="4" destOrd="0" presId="urn:microsoft.com/office/officeart/2005/8/layout/architecture"/>
    <dgm:cxn modelId="{07EB56CA-2497-4728-9198-3816DD331CAC}" type="presParOf" srcId="{5367B96A-20F3-4ABA-AAE4-35842564C742}" destId="{9CF211C0-96D9-4EF4-B27B-E0CB03A483BC}" srcOrd="0" destOrd="0" presId="urn:microsoft.com/office/officeart/2005/8/layout/architecture"/>
    <dgm:cxn modelId="{46B8AA2C-6A60-44A7-B578-C18315003BBF}" type="presParOf" srcId="{5367B96A-20F3-4ABA-AAE4-35842564C742}" destId="{6E06D50A-E829-4DCE-AF71-14F10803378D}" srcOrd="1" destOrd="0" presId="urn:microsoft.com/office/officeart/2005/8/layout/architecture"/>
    <dgm:cxn modelId="{915BD3BB-9849-44CE-8842-FCC598D53766}" type="presParOf" srcId="{D47AFEF8-DAEA-4BCE-B986-310AC253C012}" destId="{2E2E422E-DAE0-4CDD-8848-CEC626F5DA05}" srcOrd="1" destOrd="0" presId="urn:microsoft.com/office/officeart/2005/8/layout/architecture"/>
    <dgm:cxn modelId="{020E4140-1AA3-4CE4-9DA8-BE71E60B09B5}" type="presParOf" srcId="{D47AFEF8-DAEA-4BCE-B986-310AC253C012}" destId="{CCD5EB42-B8BA-4D5C-B8AB-15E3A9D7FF4F}" srcOrd="2" destOrd="0" presId="urn:microsoft.com/office/officeart/2005/8/layout/architecture"/>
    <dgm:cxn modelId="{8EC91E25-A214-422C-8EC2-00921E48BB6D}" type="presParOf" srcId="{CCD5EB42-B8BA-4D5C-B8AB-15E3A9D7FF4F}" destId="{CC325352-7E24-4187-B4D4-036AF4FF65AD}" srcOrd="0" destOrd="0" presId="urn:microsoft.com/office/officeart/2005/8/layout/architecture"/>
    <dgm:cxn modelId="{D35470D0-86F8-45C6-8F40-6ABF49D7DA2D}" type="presParOf" srcId="{CCD5EB42-B8BA-4D5C-B8AB-15E3A9D7FF4F}" destId="{802D1F43-CD06-4CB7-B38A-BDBBF58C86F8}" srcOrd="1" destOrd="0" presId="urn:microsoft.com/office/officeart/2005/8/layout/architecture"/>
    <dgm:cxn modelId="{70DCF376-6A90-4A4F-911D-7015EEFA4118}" type="presParOf" srcId="{CCD5EB42-B8BA-4D5C-B8AB-15E3A9D7FF4F}" destId="{6205DE2C-182B-4A5D-84E5-ADE50258E8F4}" srcOrd="2" destOrd="0" presId="urn:microsoft.com/office/officeart/2005/8/layout/architecture"/>
    <dgm:cxn modelId="{49B7A9E7-55F0-47CF-97DA-0BBBE663DEAC}" type="presParOf" srcId="{6205DE2C-182B-4A5D-84E5-ADE50258E8F4}" destId="{0A492D27-2EF9-4648-8B6F-22803D96A3A1}" srcOrd="0" destOrd="0" presId="urn:microsoft.com/office/officeart/2005/8/layout/architecture"/>
    <dgm:cxn modelId="{E892006C-6252-4BC6-9735-1085EB30F2EE}" type="presParOf" srcId="{0A492D27-2EF9-4648-8B6F-22803D96A3A1}" destId="{A02D51DC-0FCE-4785-A424-3C74E6D62060}" srcOrd="0" destOrd="0" presId="urn:microsoft.com/office/officeart/2005/8/layout/architecture"/>
    <dgm:cxn modelId="{43835491-B0F6-44C7-9FE2-DC3F921DC3EF}" type="presParOf" srcId="{0A492D27-2EF9-4648-8B6F-22803D96A3A1}" destId="{DFF3E62A-B87D-4CBB-BA2C-A1B63D87051B}" srcOrd="1" destOrd="0" presId="urn:microsoft.com/office/officeart/2005/8/layout/architecture"/>
    <dgm:cxn modelId="{A46E9A52-00EF-494F-B636-6204E8EC4804}" type="presParOf" srcId="{D47AFEF8-DAEA-4BCE-B986-310AC253C012}" destId="{B4CC2B68-D85E-4E59-AFBD-1337ACF83903}" srcOrd="3" destOrd="0" presId="urn:microsoft.com/office/officeart/2005/8/layout/architecture"/>
    <dgm:cxn modelId="{2F5DB840-A5C9-4382-B92A-D62B8A9AF775}" type="presParOf" srcId="{D47AFEF8-DAEA-4BCE-B986-310AC253C012}" destId="{36FCFE40-AC12-4501-9009-FCBD748CA2E6}" srcOrd="4" destOrd="0" presId="urn:microsoft.com/office/officeart/2005/8/layout/architecture"/>
    <dgm:cxn modelId="{BE71B4FD-09EF-4065-821F-A43181F699CF}" type="presParOf" srcId="{36FCFE40-AC12-4501-9009-FCBD748CA2E6}" destId="{2F106E52-679E-49F1-8D3B-2B743B0052A1}" srcOrd="0" destOrd="0" presId="urn:microsoft.com/office/officeart/2005/8/layout/architecture"/>
    <dgm:cxn modelId="{E6B351E7-DF44-4885-B193-5C2C8B1C4218}" type="presParOf" srcId="{36FCFE40-AC12-4501-9009-FCBD748CA2E6}" destId="{0C7BEA5A-945E-423A-985B-438589BD1677}" srcOrd="1" destOrd="0" presId="urn:microsoft.com/office/officeart/2005/8/layout/architecture"/>
    <dgm:cxn modelId="{7E3C0696-DD33-4CCC-9EA7-F6DF3234BD88}" type="presParOf" srcId="{36FCFE40-AC12-4501-9009-FCBD748CA2E6}" destId="{68C4A55C-BC1A-49C8-BDD7-08BD79F3C357}" srcOrd="2" destOrd="0" presId="urn:microsoft.com/office/officeart/2005/8/layout/architecture"/>
    <dgm:cxn modelId="{DFE31FA6-1F8A-487F-8531-07A98EDF3D3A}" type="presParOf" srcId="{68C4A55C-BC1A-49C8-BDD7-08BD79F3C357}" destId="{8DC4A54D-F593-448F-8D9B-12E7DD12AC57}" srcOrd="0" destOrd="0" presId="urn:microsoft.com/office/officeart/2005/8/layout/architecture"/>
    <dgm:cxn modelId="{1F48ECEF-F075-4549-A3FA-9C51B95C0D2F}" type="presParOf" srcId="{8DC4A54D-F593-448F-8D9B-12E7DD12AC57}" destId="{6A53FB8C-6CF6-4B78-9227-1250DB32DF46}" srcOrd="0" destOrd="0" presId="urn:microsoft.com/office/officeart/2005/8/layout/architecture"/>
    <dgm:cxn modelId="{A330D47D-7A80-490E-8955-6D586D2F57E8}" type="presParOf" srcId="{8DC4A54D-F593-448F-8D9B-12E7DD12AC57}" destId="{11F0AE07-1FA2-4554-8A20-0852ED1135F2}" srcOrd="1" destOrd="0" presId="urn:microsoft.com/office/officeart/2005/8/layout/architecture"/>
    <dgm:cxn modelId="{FE706B81-4DA8-4D33-84D2-426DFFC74871}" type="presParOf" srcId="{68C4A55C-BC1A-49C8-BDD7-08BD79F3C357}" destId="{79E37775-5777-4C8B-85DF-238E9666E59F}" srcOrd="1" destOrd="0" presId="urn:microsoft.com/office/officeart/2005/8/layout/architecture"/>
    <dgm:cxn modelId="{40609BCF-B76E-4B76-87ED-3618F3F320E0}" type="presParOf" srcId="{68C4A55C-BC1A-49C8-BDD7-08BD79F3C357}" destId="{7FFCE9B7-50A5-4347-9115-C613025603DD}" srcOrd="2" destOrd="0" presId="urn:microsoft.com/office/officeart/2005/8/layout/architecture"/>
    <dgm:cxn modelId="{6DA61548-D4E7-4014-A867-B6AFC6EFF920}" type="presParOf" srcId="{7FFCE9B7-50A5-4347-9115-C613025603DD}" destId="{1C420B6C-4F57-4A75-A5AA-2852972773FE}" srcOrd="0" destOrd="0" presId="urn:microsoft.com/office/officeart/2005/8/layout/architecture"/>
    <dgm:cxn modelId="{DA9D6110-6DB5-443B-BD09-62087830987A}" type="presParOf" srcId="{7FFCE9B7-50A5-4347-9115-C613025603DD}" destId="{18E9F227-A36F-445E-856C-F66C5AF1DCB6}" srcOrd="1" destOrd="0" presId="urn:microsoft.com/office/officeart/2005/8/layout/architecture"/>
    <dgm:cxn modelId="{23508635-AE44-4C4F-BF29-D8464DD3B0BD}" type="presParOf" srcId="{68C4A55C-BC1A-49C8-BDD7-08BD79F3C357}" destId="{04BD2E8E-F623-4496-BCD6-797DDBB865CF}" srcOrd="3" destOrd="0" presId="urn:microsoft.com/office/officeart/2005/8/layout/architecture"/>
    <dgm:cxn modelId="{E8E9B5ED-76F5-462B-AC98-27FCC0F7FFB9}" type="presParOf" srcId="{68C4A55C-BC1A-49C8-BDD7-08BD79F3C357}" destId="{806608F9-D151-4192-9688-8AF37762DD10}" srcOrd="4" destOrd="0" presId="urn:microsoft.com/office/officeart/2005/8/layout/architecture"/>
    <dgm:cxn modelId="{C8822575-3DEB-4D82-BCED-63B246ADA7E6}" type="presParOf" srcId="{806608F9-D151-4192-9688-8AF37762DD10}" destId="{C5179A86-8E6C-4AE1-83B2-3A8697AD5F64}" srcOrd="0" destOrd="0" presId="urn:microsoft.com/office/officeart/2005/8/layout/architecture"/>
    <dgm:cxn modelId="{58490001-4C4B-47A8-9FCF-AC23C64CA223}" type="presParOf" srcId="{806608F9-D151-4192-9688-8AF37762DD10}" destId="{98135ABB-9761-40AD-9795-D69DEF4E265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8B1E9F-DBCB-41CA-AAE1-BEDEBD24848F}" type="doc">
      <dgm:prSet loTypeId="urn:microsoft.com/office/officeart/2011/layout/Picture Frame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A669A823-F423-45CC-9332-5C4BC75A05CF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Casual riders</a:t>
          </a:r>
          <a:endParaRPr lang="en-PH" dirty="0">
            <a:solidFill>
              <a:srgbClr val="FFFF00"/>
            </a:solidFill>
          </a:endParaRPr>
        </a:p>
      </dgm:t>
    </dgm:pt>
    <dgm:pt modelId="{EFFA3F7E-77DC-4EEF-9C06-179BD98FEC24}" type="parTrans" cxnId="{83640A3F-6C47-4BA8-967E-6A2BEDF68135}">
      <dgm:prSet/>
      <dgm:spPr/>
      <dgm:t>
        <a:bodyPr/>
        <a:lstStyle/>
        <a:p>
          <a:endParaRPr lang="en-PH"/>
        </a:p>
      </dgm:t>
    </dgm:pt>
    <dgm:pt modelId="{72D42F00-9453-4BC0-877C-60A328FD82DE}" type="sibTrans" cxnId="{83640A3F-6C47-4BA8-967E-6A2BEDF68135}">
      <dgm:prSet/>
      <dgm:spPr/>
      <dgm:t>
        <a:bodyPr/>
        <a:lstStyle/>
        <a:p>
          <a:endParaRPr lang="en-PH"/>
        </a:p>
      </dgm:t>
    </dgm:pt>
    <dgm:pt modelId="{C8EA8302-E4C2-4DBE-8008-BF67D640282D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Members</a:t>
          </a:r>
          <a:endParaRPr lang="en-PH" dirty="0">
            <a:solidFill>
              <a:srgbClr val="FFFF00"/>
            </a:solidFill>
          </a:endParaRPr>
        </a:p>
      </dgm:t>
    </dgm:pt>
    <dgm:pt modelId="{9F389107-E8DE-4586-AF50-87A5342845CD}" type="parTrans" cxnId="{9DDD7D21-D48C-41C6-A5CE-D3B9344A7586}">
      <dgm:prSet/>
      <dgm:spPr/>
      <dgm:t>
        <a:bodyPr/>
        <a:lstStyle/>
        <a:p>
          <a:endParaRPr lang="en-PH"/>
        </a:p>
      </dgm:t>
    </dgm:pt>
    <dgm:pt modelId="{B2F6624E-CDC8-44EA-AE98-7E558CE4D83B}" type="sibTrans" cxnId="{9DDD7D21-D48C-41C6-A5CE-D3B9344A7586}">
      <dgm:prSet/>
      <dgm:spPr/>
      <dgm:t>
        <a:bodyPr/>
        <a:lstStyle/>
        <a:p>
          <a:endParaRPr lang="en-PH"/>
        </a:p>
      </dgm:t>
    </dgm:pt>
    <dgm:pt modelId="{0C37174F-4443-4551-AF1B-1E2AF70BD40C}" type="pres">
      <dgm:prSet presAssocID="{EC8B1E9F-DBCB-41CA-AAE1-BEDEBD24848F}" presName="Name0" presStyleCnt="0">
        <dgm:presLayoutVars>
          <dgm:chMax/>
          <dgm:chPref/>
          <dgm:dir/>
        </dgm:presLayoutVars>
      </dgm:prSet>
      <dgm:spPr/>
    </dgm:pt>
    <dgm:pt modelId="{99CB41AF-2F29-4492-B00E-2ED3B8638298}" type="pres">
      <dgm:prSet presAssocID="{A669A823-F423-45CC-9332-5C4BC75A05CF}" presName="composite" presStyleCnt="0"/>
      <dgm:spPr/>
    </dgm:pt>
    <dgm:pt modelId="{78F433B3-1851-44FA-9BC1-14DF69A1FFAC}" type="pres">
      <dgm:prSet presAssocID="{A669A823-F423-45CC-9332-5C4BC75A05CF}" presName="ParentText" presStyleLbl="revTx" presStyleIdx="0" presStyleCnt="2" custLinFactNeighborX="975" custLinFactNeighborY="-15312">
        <dgm:presLayoutVars>
          <dgm:chMax val="0"/>
          <dgm:chPref val="0"/>
          <dgm:bulletEnabled val="1"/>
        </dgm:presLayoutVars>
      </dgm:prSet>
      <dgm:spPr/>
    </dgm:pt>
    <dgm:pt modelId="{7CA55155-7C90-4504-8F4E-CED40F04C4D7}" type="pres">
      <dgm:prSet presAssocID="{A669A823-F423-45CC-9332-5C4BC75A05CF}" presName="Accent1" presStyleLbl="parChTrans1D1" presStyleIdx="0" presStyleCnt="2"/>
      <dgm:spPr/>
    </dgm:pt>
    <dgm:pt modelId="{6B631D3A-4F7A-4152-B3D1-31ED2C06122C}" type="pres">
      <dgm:prSet presAssocID="{A669A823-F423-45CC-9332-5C4BC75A05CF}" presName="Image" presStyleLbl="alignImgPlace1" presStyleIdx="0" presStyleCnt="2" custScaleX="120719" custScaleY="123768"/>
      <dgm:spPr>
        <a:blipFill>
          <a:blip xmlns:r="http://schemas.openxmlformats.org/officeDocument/2006/relationships" r:embed="rId1"/>
          <a:srcRect/>
          <a:stretch>
            <a:fillRect l="-24000" r="-24000"/>
          </a:stretch>
        </a:blipFill>
      </dgm:spPr>
    </dgm:pt>
    <dgm:pt modelId="{4ACA52EB-01F3-407A-A273-14E7D8EB4F4C}" type="pres">
      <dgm:prSet presAssocID="{72D42F00-9453-4BC0-877C-60A328FD82DE}" presName="sibTrans" presStyleCnt="0"/>
      <dgm:spPr/>
    </dgm:pt>
    <dgm:pt modelId="{81395868-809C-48DA-8BA4-73885E7BE307}" type="pres">
      <dgm:prSet presAssocID="{C8EA8302-E4C2-4DBE-8008-BF67D640282D}" presName="composite" presStyleCnt="0"/>
      <dgm:spPr/>
    </dgm:pt>
    <dgm:pt modelId="{4E0D7F98-74C3-4866-BBE5-D30543919935}" type="pres">
      <dgm:prSet presAssocID="{C8EA8302-E4C2-4DBE-8008-BF67D640282D}" presName="ParentText" presStyleLbl="revTx" presStyleIdx="1" presStyleCnt="2" custLinFactNeighborY="-15312">
        <dgm:presLayoutVars>
          <dgm:chMax val="0"/>
          <dgm:chPref val="0"/>
          <dgm:bulletEnabled val="1"/>
        </dgm:presLayoutVars>
      </dgm:prSet>
      <dgm:spPr/>
    </dgm:pt>
    <dgm:pt modelId="{1FC71D5D-7EF0-457A-95C6-293C34E09C9F}" type="pres">
      <dgm:prSet presAssocID="{C8EA8302-E4C2-4DBE-8008-BF67D640282D}" presName="Accent1" presStyleLbl="parChTrans1D1" presStyleIdx="1" presStyleCnt="2"/>
      <dgm:spPr/>
    </dgm:pt>
    <dgm:pt modelId="{D13572F0-5A07-430B-999F-588734283ECD}" type="pres">
      <dgm:prSet presAssocID="{C8EA8302-E4C2-4DBE-8008-BF67D640282D}" presName="Image" presStyleLbl="alignImgPlace1" presStyleIdx="1" presStyleCnt="2" custScaleX="120719" custScaleY="12376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</dgm:ptLst>
  <dgm:cxnLst>
    <dgm:cxn modelId="{9DDD7D21-D48C-41C6-A5CE-D3B9344A7586}" srcId="{EC8B1E9F-DBCB-41CA-AAE1-BEDEBD24848F}" destId="{C8EA8302-E4C2-4DBE-8008-BF67D640282D}" srcOrd="1" destOrd="0" parTransId="{9F389107-E8DE-4586-AF50-87A5342845CD}" sibTransId="{B2F6624E-CDC8-44EA-AE98-7E558CE4D83B}"/>
    <dgm:cxn modelId="{83640A3F-6C47-4BA8-967E-6A2BEDF68135}" srcId="{EC8B1E9F-DBCB-41CA-AAE1-BEDEBD24848F}" destId="{A669A823-F423-45CC-9332-5C4BC75A05CF}" srcOrd="0" destOrd="0" parTransId="{EFFA3F7E-77DC-4EEF-9C06-179BD98FEC24}" sibTransId="{72D42F00-9453-4BC0-877C-60A328FD82DE}"/>
    <dgm:cxn modelId="{6D33A546-5C8A-46E9-8CE2-DCFB7A1C4581}" type="presOf" srcId="{EC8B1E9F-DBCB-41CA-AAE1-BEDEBD24848F}" destId="{0C37174F-4443-4551-AF1B-1E2AF70BD40C}" srcOrd="0" destOrd="0" presId="urn:microsoft.com/office/officeart/2011/layout/Picture Frame"/>
    <dgm:cxn modelId="{AC25A7C6-226D-4100-950A-5FA9CC6E421B}" type="presOf" srcId="{C8EA8302-E4C2-4DBE-8008-BF67D640282D}" destId="{4E0D7F98-74C3-4866-BBE5-D30543919935}" srcOrd="0" destOrd="0" presId="urn:microsoft.com/office/officeart/2011/layout/Picture Frame"/>
    <dgm:cxn modelId="{3CC0E2DD-DF16-4647-9C5F-13CA699EF0E8}" type="presOf" srcId="{A669A823-F423-45CC-9332-5C4BC75A05CF}" destId="{78F433B3-1851-44FA-9BC1-14DF69A1FFAC}" srcOrd="0" destOrd="0" presId="urn:microsoft.com/office/officeart/2011/layout/Picture Frame"/>
    <dgm:cxn modelId="{4568F252-4479-49D6-96A1-156A89E54D1E}" type="presParOf" srcId="{0C37174F-4443-4551-AF1B-1E2AF70BD40C}" destId="{99CB41AF-2F29-4492-B00E-2ED3B8638298}" srcOrd="0" destOrd="0" presId="urn:microsoft.com/office/officeart/2011/layout/Picture Frame"/>
    <dgm:cxn modelId="{6596F299-2BA6-4EC5-B3AE-5720275A972D}" type="presParOf" srcId="{99CB41AF-2F29-4492-B00E-2ED3B8638298}" destId="{78F433B3-1851-44FA-9BC1-14DF69A1FFAC}" srcOrd="0" destOrd="0" presId="urn:microsoft.com/office/officeart/2011/layout/Picture Frame"/>
    <dgm:cxn modelId="{34116080-04BE-47A1-A2FC-2627E2BD02A9}" type="presParOf" srcId="{99CB41AF-2F29-4492-B00E-2ED3B8638298}" destId="{7CA55155-7C90-4504-8F4E-CED40F04C4D7}" srcOrd="1" destOrd="0" presId="urn:microsoft.com/office/officeart/2011/layout/Picture Frame"/>
    <dgm:cxn modelId="{1FD717FB-2D11-4821-B6AE-C6BF5ECBDDA8}" type="presParOf" srcId="{99CB41AF-2F29-4492-B00E-2ED3B8638298}" destId="{6B631D3A-4F7A-4152-B3D1-31ED2C06122C}" srcOrd="2" destOrd="0" presId="urn:microsoft.com/office/officeart/2011/layout/Picture Frame"/>
    <dgm:cxn modelId="{731B93DB-ACD7-4F3C-9527-297FDC7E365A}" type="presParOf" srcId="{0C37174F-4443-4551-AF1B-1E2AF70BD40C}" destId="{4ACA52EB-01F3-407A-A273-14E7D8EB4F4C}" srcOrd="1" destOrd="0" presId="urn:microsoft.com/office/officeart/2011/layout/Picture Frame"/>
    <dgm:cxn modelId="{55E7EA4D-FFDB-4415-94AE-87891BAE08A6}" type="presParOf" srcId="{0C37174F-4443-4551-AF1B-1E2AF70BD40C}" destId="{81395868-809C-48DA-8BA4-73885E7BE307}" srcOrd="2" destOrd="0" presId="urn:microsoft.com/office/officeart/2011/layout/Picture Frame"/>
    <dgm:cxn modelId="{3B3B415F-ABA5-46E4-9F85-C4B31666337F}" type="presParOf" srcId="{81395868-809C-48DA-8BA4-73885E7BE307}" destId="{4E0D7F98-74C3-4866-BBE5-D30543919935}" srcOrd="0" destOrd="0" presId="urn:microsoft.com/office/officeart/2011/layout/Picture Frame"/>
    <dgm:cxn modelId="{5B2E3389-DCF4-4044-890E-4BC39359E344}" type="presParOf" srcId="{81395868-809C-48DA-8BA4-73885E7BE307}" destId="{1FC71D5D-7EF0-457A-95C6-293C34E09C9F}" srcOrd="1" destOrd="0" presId="urn:microsoft.com/office/officeart/2011/layout/Picture Frame"/>
    <dgm:cxn modelId="{1AD64893-2223-4889-A17F-D284AC13813F}" type="presParOf" srcId="{81395868-809C-48DA-8BA4-73885E7BE307}" destId="{D13572F0-5A07-430B-999F-588734283ECD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8B1E9F-DBCB-41CA-AAE1-BEDEBD24848F}" type="doc">
      <dgm:prSet loTypeId="urn:microsoft.com/office/officeart/2011/layout/Picture Frame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A669A823-F423-45CC-9332-5C4BC75A05CF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Casual riders</a:t>
          </a:r>
          <a:endParaRPr lang="en-PH" dirty="0">
            <a:solidFill>
              <a:srgbClr val="FFFF00"/>
            </a:solidFill>
          </a:endParaRPr>
        </a:p>
      </dgm:t>
    </dgm:pt>
    <dgm:pt modelId="{EFFA3F7E-77DC-4EEF-9C06-179BD98FEC24}" type="parTrans" cxnId="{83640A3F-6C47-4BA8-967E-6A2BEDF68135}">
      <dgm:prSet/>
      <dgm:spPr/>
      <dgm:t>
        <a:bodyPr/>
        <a:lstStyle/>
        <a:p>
          <a:endParaRPr lang="en-PH"/>
        </a:p>
      </dgm:t>
    </dgm:pt>
    <dgm:pt modelId="{72D42F00-9453-4BC0-877C-60A328FD82DE}" type="sibTrans" cxnId="{83640A3F-6C47-4BA8-967E-6A2BEDF68135}">
      <dgm:prSet/>
      <dgm:spPr/>
      <dgm:t>
        <a:bodyPr/>
        <a:lstStyle/>
        <a:p>
          <a:endParaRPr lang="en-PH"/>
        </a:p>
      </dgm:t>
    </dgm:pt>
    <dgm:pt modelId="{C8EA8302-E4C2-4DBE-8008-BF67D640282D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Members</a:t>
          </a:r>
          <a:endParaRPr lang="en-PH" dirty="0">
            <a:solidFill>
              <a:srgbClr val="FFFF00"/>
            </a:solidFill>
          </a:endParaRPr>
        </a:p>
      </dgm:t>
    </dgm:pt>
    <dgm:pt modelId="{9F389107-E8DE-4586-AF50-87A5342845CD}" type="parTrans" cxnId="{9DDD7D21-D48C-41C6-A5CE-D3B9344A7586}">
      <dgm:prSet/>
      <dgm:spPr/>
      <dgm:t>
        <a:bodyPr/>
        <a:lstStyle/>
        <a:p>
          <a:endParaRPr lang="en-PH"/>
        </a:p>
      </dgm:t>
    </dgm:pt>
    <dgm:pt modelId="{B2F6624E-CDC8-44EA-AE98-7E558CE4D83B}" type="sibTrans" cxnId="{9DDD7D21-D48C-41C6-A5CE-D3B9344A7586}">
      <dgm:prSet/>
      <dgm:spPr/>
      <dgm:t>
        <a:bodyPr/>
        <a:lstStyle/>
        <a:p>
          <a:endParaRPr lang="en-PH"/>
        </a:p>
      </dgm:t>
    </dgm:pt>
    <dgm:pt modelId="{0C37174F-4443-4551-AF1B-1E2AF70BD40C}" type="pres">
      <dgm:prSet presAssocID="{EC8B1E9F-DBCB-41CA-AAE1-BEDEBD24848F}" presName="Name0" presStyleCnt="0">
        <dgm:presLayoutVars>
          <dgm:chMax/>
          <dgm:chPref/>
          <dgm:dir/>
        </dgm:presLayoutVars>
      </dgm:prSet>
      <dgm:spPr/>
    </dgm:pt>
    <dgm:pt modelId="{99CB41AF-2F29-4492-B00E-2ED3B8638298}" type="pres">
      <dgm:prSet presAssocID="{A669A823-F423-45CC-9332-5C4BC75A05CF}" presName="composite" presStyleCnt="0"/>
      <dgm:spPr/>
    </dgm:pt>
    <dgm:pt modelId="{78F433B3-1851-44FA-9BC1-14DF69A1FFAC}" type="pres">
      <dgm:prSet presAssocID="{A669A823-F423-45CC-9332-5C4BC75A05CF}" presName="ParentText" presStyleLbl="revTx" presStyleIdx="0" presStyleCnt="2" custLinFactNeighborX="975" custLinFactNeighborY="-15312">
        <dgm:presLayoutVars>
          <dgm:chMax val="0"/>
          <dgm:chPref val="0"/>
          <dgm:bulletEnabled val="1"/>
        </dgm:presLayoutVars>
      </dgm:prSet>
      <dgm:spPr/>
    </dgm:pt>
    <dgm:pt modelId="{7CA55155-7C90-4504-8F4E-CED40F04C4D7}" type="pres">
      <dgm:prSet presAssocID="{A669A823-F423-45CC-9332-5C4BC75A05CF}" presName="Accent1" presStyleLbl="parChTrans1D1" presStyleIdx="0" presStyleCnt="2"/>
      <dgm:spPr/>
    </dgm:pt>
    <dgm:pt modelId="{6B631D3A-4F7A-4152-B3D1-31ED2C06122C}" type="pres">
      <dgm:prSet presAssocID="{A669A823-F423-45CC-9332-5C4BC75A05CF}" presName="Image" presStyleLbl="alignImgPlace1" presStyleIdx="0" presStyleCnt="2" custScaleX="120719" custScaleY="1237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4ACA52EB-01F3-407A-A273-14E7D8EB4F4C}" type="pres">
      <dgm:prSet presAssocID="{72D42F00-9453-4BC0-877C-60A328FD82DE}" presName="sibTrans" presStyleCnt="0"/>
      <dgm:spPr/>
    </dgm:pt>
    <dgm:pt modelId="{81395868-809C-48DA-8BA4-73885E7BE307}" type="pres">
      <dgm:prSet presAssocID="{C8EA8302-E4C2-4DBE-8008-BF67D640282D}" presName="composite" presStyleCnt="0"/>
      <dgm:spPr/>
    </dgm:pt>
    <dgm:pt modelId="{4E0D7F98-74C3-4866-BBE5-D30543919935}" type="pres">
      <dgm:prSet presAssocID="{C8EA8302-E4C2-4DBE-8008-BF67D640282D}" presName="ParentText" presStyleLbl="revTx" presStyleIdx="1" presStyleCnt="2" custLinFactNeighborY="-15312">
        <dgm:presLayoutVars>
          <dgm:chMax val="0"/>
          <dgm:chPref val="0"/>
          <dgm:bulletEnabled val="1"/>
        </dgm:presLayoutVars>
      </dgm:prSet>
      <dgm:spPr/>
    </dgm:pt>
    <dgm:pt modelId="{1FC71D5D-7EF0-457A-95C6-293C34E09C9F}" type="pres">
      <dgm:prSet presAssocID="{C8EA8302-E4C2-4DBE-8008-BF67D640282D}" presName="Accent1" presStyleLbl="parChTrans1D1" presStyleIdx="1" presStyleCnt="2"/>
      <dgm:spPr/>
    </dgm:pt>
    <dgm:pt modelId="{D13572F0-5A07-430B-999F-588734283ECD}" type="pres">
      <dgm:prSet presAssocID="{C8EA8302-E4C2-4DBE-8008-BF67D640282D}" presName="Image" presStyleLbl="alignImgPlace1" presStyleIdx="1" presStyleCnt="2" custScaleX="120719" custScaleY="12376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</dgm:ptLst>
  <dgm:cxnLst>
    <dgm:cxn modelId="{9DDD7D21-D48C-41C6-A5CE-D3B9344A7586}" srcId="{EC8B1E9F-DBCB-41CA-AAE1-BEDEBD24848F}" destId="{C8EA8302-E4C2-4DBE-8008-BF67D640282D}" srcOrd="1" destOrd="0" parTransId="{9F389107-E8DE-4586-AF50-87A5342845CD}" sibTransId="{B2F6624E-CDC8-44EA-AE98-7E558CE4D83B}"/>
    <dgm:cxn modelId="{83640A3F-6C47-4BA8-967E-6A2BEDF68135}" srcId="{EC8B1E9F-DBCB-41CA-AAE1-BEDEBD24848F}" destId="{A669A823-F423-45CC-9332-5C4BC75A05CF}" srcOrd="0" destOrd="0" parTransId="{EFFA3F7E-77DC-4EEF-9C06-179BD98FEC24}" sibTransId="{72D42F00-9453-4BC0-877C-60A328FD82DE}"/>
    <dgm:cxn modelId="{6D33A546-5C8A-46E9-8CE2-DCFB7A1C4581}" type="presOf" srcId="{EC8B1E9F-DBCB-41CA-AAE1-BEDEBD24848F}" destId="{0C37174F-4443-4551-AF1B-1E2AF70BD40C}" srcOrd="0" destOrd="0" presId="urn:microsoft.com/office/officeart/2011/layout/Picture Frame"/>
    <dgm:cxn modelId="{AC25A7C6-226D-4100-950A-5FA9CC6E421B}" type="presOf" srcId="{C8EA8302-E4C2-4DBE-8008-BF67D640282D}" destId="{4E0D7F98-74C3-4866-BBE5-D30543919935}" srcOrd="0" destOrd="0" presId="urn:microsoft.com/office/officeart/2011/layout/Picture Frame"/>
    <dgm:cxn modelId="{3CC0E2DD-DF16-4647-9C5F-13CA699EF0E8}" type="presOf" srcId="{A669A823-F423-45CC-9332-5C4BC75A05CF}" destId="{78F433B3-1851-44FA-9BC1-14DF69A1FFAC}" srcOrd="0" destOrd="0" presId="urn:microsoft.com/office/officeart/2011/layout/Picture Frame"/>
    <dgm:cxn modelId="{4568F252-4479-49D6-96A1-156A89E54D1E}" type="presParOf" srcId="{0C37174F-4443-4551-AF1B-1E2AF70BD40C}" destId="{99CB41AF-2F29-4492-B00E-2ED3B8638298}" srcOrd="0" destOrd="0" presId="urn:microsoft.com/office/officeart/2011/layout/Picture Frame"/>
    <dgm:cxn modelId="{6596F299-2BA6-4EC5-B3AE-5720275A972D}" type="presParOf" srcId="{99CB41AF-2F29-4492-B00E-2ED3B8638298}" destId="{78F433B3-1851-44FA-9BC1-14DF69A1FFAC}" srcOrd="0" destOrd="0" presId="urn:microsoft.com/office/officeart/2011/layout/Picture Frame"/>
    <dgm:cxn modelId="{34116080-04BE-47A1-A2FC-2627E2BD02A9}" type="presParOf" srcId="{99CB41AF-2F29-4492-B00E-2ED3B8638298}" destId="{7CA55155-7C90-4504-8F4E-CED40F04C4D7}" srcOrd="1" destOrd="0" presId="urn:microsoft.com/office/officeart/2011/layout/Picture Frame"/>
    <dgm:cxn modelId="{1FD717FB-2D11-4821-B6AE-C6BF5ECBDDA8}" type="presParOf" srcId="{99CB41AF-2F29-4492-B00E-2ED3B8638298}" destId="{6B631D3A-4F7A-4152-B3D1-31ED2C06122C}" srcOrd="2" destOrd="0" presId="urn:microsoft.com/office/officeart/2011/layout/Picture Frame"/>
    <dgm:cxn modelId="{731B93DB-ACD7-4F3C-9527-297FDC7E365A}" type="presParOf" srcId="{0C37174F-4443-4551-AF1B-1E2AF70BD40C}" destId="{4ACA52EB-01F3-407A-A273-14E7D8EB4F4C}" srcOrd="1" destOrd="0" presId="urn:microsoft.com/office/officeart/2011/layout/Picture Frame"/>
    <dgm:cxn modelId="{55E7EA4D-FFDB-4415-94AE-87891BAE08A6}" type="presParOf" srcId="{0C37174F-4443-4551-AF1B-1E2AF70BD40C}" destId="{81395868-809C-48DA-8BA4-73885E7BE307}" srcOrd="2" destOrd="0" presId="urn:microsoft.com/office/officeart/2011/layout/Picture Frame"/>
    <dgm:cxn modelId="{3B3B415F-ABA5-46E4-9F85-C4B31666337F}" type="presParOf" srcId="{81395868-809C-48DA-8BA4-73885E7BE307}" destId="{4E0D7F98-74C3-4866-BBE5-D30543919935}" srcOrd="0" destOrd="0" presId="urn:microsoft.com/office/officeart/2011/layout/Picture Frame"/>
    <dgm:cxn modelId="{5B2E3389-DCF4-4044-890E-4BC39359E344}" type="presParOf" srcId="{81395868-809C-48DA-8BA4-73885E7BE307}" destId="{1FC71D5D-7EF0-457A-95C6-293C34E09C9F}" srcOrd="1" destOrd="0" presId="urn:microsoft.com/office/officeart/2011/layout/Picture Frame"/>
    <dgm:cxn modelId="{1AD64893-2223-4889-A17F-D284AC13813F}" type="presParOf" srcId="{81395868-809C-48DA-8BA4-73885E7BE307}" destId="{D13572F0-5A07-430B-999F-588734283ECD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29DCB-861F-4E01-9CF9-E47E49BDB9FF}">
      <dsp:nvSpPr>
        <dsp:cNvPr id="0" name=""/>
        <dsp:cNvSpPr/>
      </dsp:nvSpPr>
      <dsp:spPr>
        <a:xfrm rot="16200000">
          <a:off x="-1058073" y="1063476"/>
          <a:ext cx="4022725" cy="189577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373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</a:t>
          </a:r>
          <a:endParaRPr lang="en-PH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Identify the problems relevant to the stakeholders.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the business task that shall be the purpose of the project.</a:t>
          </a:r>
          <a:endParaRPr lang="en-PH" sz="1300" kern="1200" dirty="0"/>
        </a:p>
      </dsp:txBody>
      <dsp:txXfrm rot="5400000">
        <a:off x="5403" y="804545"/>
        <a:ext cx="1895772" cy="2413635"/>
      </dsp:txXfrm>
    </dsp:sp>
    <dsp:sp modelId="{1112A80F-EA07-4143-A41F-C87FB0933A2E}">
      <dsp:nvSpPr>
        <dsp:cNvPr id="0" name=""/>
        <dsp:cNvSpPr/>
      </dsp:nvSpPr>
      <dsp:spPr>
        <a:xfrm rot="16200000">
          <a:off x="979881" y="1063476"/>
          <a:ext cx="4022725" cy="189577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373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Prepare</a:t>
          </a:r>
          <a:endParaRPr lang="en-PH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Gathering of data relevant to the problem.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Checking for bias and credibility of the data.</a:t>
          </a:r>
          <a:endParaRPr lang="en-PH" sz="1300" kern="1200" dirty="0"/>
        </a:p>
      </dsp:txBody>
      <dsp:txXfrm rot="5400000">
        <a:off x="2043357" y="804545"/>
        <a:ext cx="1895772" cy="2413635"/>
      </dsp:txXfrm>
    </dsp:sp>
    <dsp:sp modelId="{4629C308-0E1C-4820-AD95-4174FE0A6BB5}">
      <dsp:nvSpPr>
        <dsp:cNvPr id="0" name=""/>
        <dsp:cNvSpPr/>
      </dsp:nvSpPr>
      <dsp:spPr>
        <a:xfrm rot="16200000">
          <a:off x="3017837" y="1063476"/>
          <a:ext cx="4022725" cy="189577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373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</a:t>
          </a:r>
          <a:endParaRPr lang="en-PH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Cleaning of data for added accuracy.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Transforming data into a usable format for data analysis.</a:t>
          </a:r>
          <a:endParaRPr lang="en-PH" sz="1300" kern="1200" dirty="0"/>
        </a:p>
      </dsp:txBody>
      <dsp:txXfrm rot="5400000">
        <a:off x="4081313" y="804545"/>
        <a:ext cx="1895772" cy="2413635"/>
      </dsp:txXfrm>
    </dsp:sp>
    <dsp:sp modelId="{E0523AF9-6EAD-4896-A0CB-2AC6F460E92B}">
      <dsp:nvSpPr>
        <dsp:cNvPr id="0" name=""/>
        <dsp:cNvSpPr/>
      </dsp:nvSpPr>
      <dsp:spPr>
        <a:xfrm rot="16200000">
          <a:off x="5055793" y="1063476"/>
          <a:ext cx="4022725" cy="189577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373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</a:t>
          </a:r>
          <a:endParaRPr lang="en-PH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Aggregating the data to provide a more informed structure of the data to provide business insights. </a:t>
          </a:r>
          <a:endParaRPr lang="en-PH" sz="1300" kern="1200" dirty="0"/>
        </a:p>
      </dsp:txBody>
      <dsp:txXfrm rot="5400000">
        <a:off x="6119269" y="804545"/>
        <a:ext cx="1895772" cy="2413635"/>
      </dsp:txXfrm>
    </dsp:sp>
    <dsp:sp modelId="{E4D897F9-C601-4DA9-AAFD-A6331F4F55A9}">
      <dsp:nvSpPr>
        <dsp:cNvPr id="0" name=""/>
        <dsp:cNvSpPr/>
      </dsp:nvSpPr>
      <dsp:spPr>
        <a:xfrm rot="16200000">
          <a:off x="7093748" y="1063476"/>
          <a:ext cx="4022725" cy="189577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373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Recommendations</a:t>
          </a:r>
          <a:endParaRPr lang="en-PH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concluding part of the project.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Listing the top recommendations in solving the business task.</a:t>
          </a:r>
          <a:endParaRPr lang="en-PH" sz="1300" kern="1200" dirty="0"/>
        </a:p>
      </dsp:txBody>
      <dsp:txXfrm rot="5400000">
        <a:off x="8157224" y="804545"/>
        <a:ext cx="1895772" cy="2413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8CE22-8122-49E7-80FC-92CDDFA78302}">
      <dsp:nvSpPr>
        <dsp:cNvPr id="0" name=""/>
        <dsp:cNvSpPr/>
      </dsp:nvSpPr>
      <dsp:spPr>
        <a:xfrm rot="16200000">
          <a:off x="1295" y="173"/>
          <a:ext cx="4022377" cy="40223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key differences between annual members and casual riders.</a:t>
          </a:r>
          <a:endParaRPr lang="en-PH" sz="2000" kern="1200" dirty="0"/>
        </a:p>
      </dsp:txBody>
      <dsp:txXfrm rot="5400000">
        <a:off x="1295" y="1005767"/>
        <a:ext cx="3318461" cy="2011189"/>
      </dsp:txXfrm>
    </dsp:sp>
    <dsp:sp modelId="{0CD9AE5A-2B54-43B5-8244-9D16A1DF8856}">
      <dsp:nvSpPr>
        <dsp:cNvPr id="0" name=""/>
        <dsp:cNvSpPr/>
      </dsp:nvSpPr>
      <dsp:spPr>
        <a:xfrm rot="5400000">
          <a:off x="6034727" y="173"/>
          <a:ext cx="4022377" cy="40223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Formulate top 3 recommendations on how casual riders may upgrade to annual membership from the result of the analysis.</a:t>
          </a:r>
          <a:endParaRPr lang="en-PH" sz="2000" kern="1200" dirty="0"/>
        </a:p>
      </dsp:txBody>
      <dsp:txXfrm rot="-5400000">
        <a:off x="6738643" y="1005767"/>
        <a:ext cx="3318461" cy="2011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7D03A-268B-49DC-9A57-4F8815AD8068}">
      <dsp:nvSpPr>
        <dsp:cNvPr id="0" name=""/>
        <dsp:cNvSpPr/>
      </dsp:nvSpPr>
      <dsp:spPr>
        <a:xfrm rot="16200000">
          <a:off x="-1265578" y="2088560"/>
          <a:ext cx="3137725" cy="48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552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Source</a:t>
          </a:r>
          <a:endParaRPr lang="en-PH" sz="3400" kern="1200" dirty="0"/>
        </a:p>
      </dsp:txBody>
      <dsp:txXfrm>
        <a:off x="-1265578" y="2088560"/>
        <a:ext cx="3137725" cy="482488"/>
      </dsp:txXfrm>
    </dsp:sp>
    <dsp:sp modelId="{694CAE9F-AFBA-4F15-9A55-2A0C56DFEADD}">
      <dsp:nvSpPr>
        <dsp:cNvPr id="0" name=""/>
        <dsp:cNvSpPr/>
      </dsp:nvSpPr>
      <dsp:spPr>
        <a:xfrm>
          <a:off x="544528" y="760942"/>
          <a:ext cx="2403303" cy="31377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2552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Cyclistic</a:t>
          </a:r>
          <a:r>
            <a:rPr lang="en-US" sz="2300" kern="1200" dirty="0"/>
            <a:t> historical data</a:t>
          </a:r>
          <a:endParaRPr lang="en-PH" sz="2300" kern="1200" dirty="0"/>
        </a:p>
      </dsp:txBody>
      <dsp:txXfrm>
        <a:off x="544528" y="760942"/>
        <a:ext cx="2403303" cy="3137725"/>
      </dsp:txXfrm>
    </dsp:sp>
    <dsp:sp modelId="{ED227577-DF98-4765-A3F0-D53C1F0BB3E2}">
      <dsp:nvSpPr>
        <dsp:cNvPr id="0" name=""/>
        <dsp:cNvSpPr/>
      </dsp:nvSpPr>
      <dsp:spPr>
        <a:xfrm>
          <a:off x="62039" y="124057"/>
          <a:ext cx="964976" cy="964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9D50FC-4BE7-4644-8722-E5492F8C4728}">
      <dsp:nvSpPr>
        <dsp:cNvPr id="0" name=""/>
        <dsp:cNvSpPr/>
      </dsp:nvSpPr>
      <dsp:spPr>
        <a:xfrm rot="16200000">
          <a:off x="2258685" y="2088560"/>
          <a:ext cx="3137725" cy="48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552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Software</a:t>
          </a:r>
          <a:endParaRPr lang="en-PH" sz="3400" kern="1200" dirty="0"/>
        </a:p>
      </dsp:txBody>
      <dsp:txXfrm>
        <a:off x="2258685" y="2088560"/>
        <a:ext cx="3137725" cy="482488"/>
      </dsp:txXfrm>
    </dsp:sp>
    <dsp:sp modelId="{8E95EDD9-C084-4A7F-931C-697CB9312BA0}">
      <dsp:nvSpPr>
        <dsp:cNvPr id="0" name=""/>
        <dsp:cNvSpPr/>
      </dsp:nvSpPr>
      <dsp:spPr>
        <a:xfrm>
          <a:off x="4068792" y="760942"/>
          <a:ext cx="2403303" cy="31377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2552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large amount of data is suitable to be processed at </a:t>
          </a:r>
          <a:r>
            <a:rPr lang="en-US" sz="2300" kern="1200" dirty="0" err="1"/>
            <a:t>Rstudio</a:t>
          </a:r>
          <a:r>
            <a:rPr lang="en-US" sz="2300" kern="1200" dirty="0"/>
            <a:t>.</a:t>
          </a:r>
          <a:endParaRPr lang="en-PH" sz="2300" kern="1200" dirty="0"/>
        </a:p>
      </dsp:txBody>
      <dsp:txXfrm>
        <a:off x="4068792" y="760942"/>
        <a:ext cx="2403303" cy="3137725"/>
      </dsp:txXfrm>
    </dsp:sp>
    <dsp:sp modelId="{79A00B23-C591-45E4-AC17-6B164A2B422E}">
      <dsp:nvSpPr>
        <dsp:cNvPr id="0" name=""/>
        <dsp:cNvSpPr/>
      </dsp:nvSpPr>
      <dsp:spPr>
        <a:xfrm>
          <a:off x="3586304" y="124057"/>
          <a:ext cx="964976" cy="964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656734-5735-406E-A37F-B5BC3FFE9AD6}">
      <dsp:nvSpPr>
        <dsp:cNvPr id="0" name=""/>
        <dsp:cNvSpPr/>
      </dsp:nvSpPr>
      <dsp:spPr>
        <a:xfrm rot="16200000">
          <a:off x="5782949" y="2088560"/>
          <a:ext cx="3137725" cy="48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552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Packages</a:t>
          </a:r>
          <a:endParaRPr lang="en-PH" sz="3400" kern="1200" dirty="0"/>
        </a:p>
      </dsp:txBody>
      <dsp:txXfrm>
        <a:off x="5782949" y="2088560"/>
        <a:ext cx="3137725" cy="482488"/>
      </dsp:txXfrm>
    </dsp:sp>
    <dsp:sp modelId="{074E7E37-C3E5-4498-8B0A-DA4A17A761C2}">
      <dsp:nvSpPr>
        <dsp:cNvPr id="0" name=""/>
        <dsp:cNvSpPr/>
      </dsp:nvSpPr>
      <dsp:spPr>
        <a:xfrm>
          <a:off x="7593056" y="760942"/>
          <a:ext cx="2403303" cy="31377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2552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primary packages used are </a:t>
          </a:r>
          <a:r>
            <a:rPr lang="en-US" sz="2300" kern="1200" dirty="0" err="1">
              <a:highlight>
                <a:srgbClr val="000000"/>
              </a:highlight>
            </a:rPr>
            <a:t>dplyr</a:t>
          </a:r>
          <a:r>
            <a:rPr lang="en-US" sz="2300" kern="1200" dirty="0"/>
            <a:t>, </a:t>
          </a:r>
          <a:r>
            <a:rPr lang="en-US" sz="2300" kern="1200" dirty="0" err="1">
              <a:highlight>
                <a:srgbClr val="000000"/>
              </a:highlight>
            </a:rPr>
            <a:t>tidyverse</a:t>
          </a:r>
          <a:r>
            <a:rPr lang="en-US" sz="2300" kern="1200" dirty="0"/>
            <a:t>, </a:t>
          </a:r>
          <a:r>
            <a:rPr lang="en-US" sz="2300" kern="1200" dirty="0" err="1">
              <a:highlight>
                <a:srgbClr val="000000"/>
              </a:highlight>
            </a:rPr>
            <a:t>lubridate</a:t>
          </a:r>
          <a:r>
            <a:rPr lang="en-US" sz="2300" kern="1200" dirty="0"/>
            <a:t>, </a:t>
          </a:r>
          <a:r>
            <a:rPr lang="en-US" sz="2300" kern="1200" dirty="0" err="1">
              <a:highlight>
                <a:srgbClr val="000000"/>
              </a:highlight>
            </a:rPr>
            <a:t>skimr</a:t>
          </a:r>
          <a:r>
            <a:rPr lang="en-US" sz="2300" kern="1200" dirty="0"/>
            <a:t> and </a:t>
          </a:r>
          <a:r>
            <a:rPr lang="en-US" sz="2300" kern="1200" dirty="0">
              <a:highlight>
                <a:srgbClr val="000000"/>
              </a:highlight>
            </a:rPr>
            <a:t>ggplot2</a:t>
          </a:r>
          <a:r>
            <a:rPr lang="en-US" sz="2300" kern="1200" dirty="0"/>
            <a:t>.</a:t>
          </a:r>
          <a:endParaRPr lang="en-PH" sz="2300" kern="1200" dirty="0"/>
        </a:p>
      </dsp:txBody>
      <dsp:txXfrm>
        <a:off x="7593056" y="760942"/>
        <a:ext cx="2403303" cy="3137725"/>
      </dsp:txXfrm>
    </dsp:sp>
    <dsp:sp modelId="{AD175FC0-EBD0-4488-B374-38CE78E6F2CD}">
      <dsp:nvSpPr>
        <dsp:cNvPr id="0" name=""/>
        <dsp:cNvSpPr/>
      </dsp:nvSpPr>
      <dsp:spPr>
        <a:xfrm>
          <a:off x="7110568" y="124057"/>
          <a:ext cx="964976" cy="964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191A5-C224-487F-A89B-97F3C9D482B3}">
      <dsp:nvSpPr>
        <dsp:cNvPr id="0" name=""/>
        <dsp:cNvSpPr/>
      </dsp:nvSpPr>
      <dsp:spPr>
        <a:xfrm>
          <a:off x="4911" y="917862"/>
          <a:ext cx="2512144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Downloading</a:t>
          </a:r>
          <a:endParaRPr lang="en-PH" sz="3000" kern="1200" dirty="0"/>
        </a:p>
      </dsp:txBody>
      <dsp:txXfrm>
        <a:off x="4911" y="917862"/>
        <a:ext cx="2512144" cy="594000"/>
      </dsp:txXfrm>
    </dsp:sp>
    <dsp:sp modelId="{C37B17E3-3CFA-4974-A884-1D37FB0D2B26}">
      <dsp:nvSpPr>
        <dsp:cNvPr id="0" name=""/>
        <dsp:cNvSpPr/>
      </dsp:nvSpPr>
      <dsp:spPr>
        <a:xfrm>
          <a:off x="2517055" y="249612"/>
          <a:ext cx="502428" cy="1930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5A5AE-1CD1-4329-8105-7DDD1387E4D0}">
      <dsp:nvSpPr>
        <dsp:cNvPr id="0" name=""/>
        <dsp:cNvSpPr/>
      </dsp:nvSpPr>
      <dsp:spPr>
        <a:xfrm>
          <a:off x="3220456" y="249612"/>
          <a:ext cx="6833032" cy="1930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 is downloaded from company’s website and the function `</a:t>
          </a:r>
          <a:r>
            <a:rPr lang="en-US" sz="3000" kern="1200" dirty="0" err="1"/>
            <a:t>readr</a:t>
          </a:r>
          <a:r>
            <a:rPr lang="en-US" sz="3000" kern="1200" dirty="0"/>
            <a:t>::</a:t>
          </a:r>
          <a:r>
            <a:rPr lang="en-US" sz="3000" kern="1200" dirty="0" err="1"/>
            <a:t>read_csv</a:t>
          </a:r>
          <a:r>
            <a:rPr lang="en-US" sz="3000" kern="1200" dirty="0"/>
            <a:t>()` was used in importing the data into RStudio.</a:t>
          </a:r>
          <a:endParaRPr lang="en-PH" sz="3000" kern="1200" dirty="0"/>
        </a:p>
      </dsp:txBody>
      <dsp:txXfrm>
        <a:off x="3220456" y="249612"/>
        <a:ext cx="6833032" cy="1930500"/>
      </dsp:txXfrm>
    </dsp:sp>
    <dsp:sp modelId="{6A7EA2A7-BD67-44D9-AF9A-E293697FD6A9}">
      <dsp:nvSpPr>
        <dsp:cNvPr id="0" name=""/>
        <dsp:cNvSpPr/>
      </dsp:nvSpPr>
      <dsp:spPr>
        <a:xfrm>
          <a:off x="4911" y="2733612"/>
          <a:ext cx="2512144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Joining</a:t>
          </a:r>
          <a:endParaRPr lang="en-PH" sz="3000" kern="1200" dirty="0"/>
        </a:p>
      </dsp:txBody>
      <dsp:txXfrm>
        <a:off x="4911" y="2733612"/>
        <a:ext cx="2512144" cy="594000"/>
      </dsp:txXfrm>
    </dsp:sp>
    <dsp:sp modelId="{9751C0F6-48B9-4B5F-8396-72ECEA0AA697}">
      <dsp:nvSpPr>
        <dsp:cNvPr id="0" name=""/>
        <dsp:cNvSpPr/>
      </dsp:nvSpPr>
      <dsp:spPr>
        <a:xfrm>
          <a:off x="2517055" y="2288112"/>
          <a:ext cx="502428" cy="1485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B4AF-7E12-4EC1-912F-CC211296B983}">
      <dsp:nvSpPr>
        <dsp:cNvPr id="0" name=""/>
        <dsp:cNvSpPr/>
      </dsp:nvSpPr>
      <dsp:spPr>
        <a:xfrm>
          <a:off x="3220456" y="2288112"/>
          <a:ext cx="6833032" cy="1485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There are 12 data sets representing the last 12 months of latest trip data joined with an object name of `</a:t>
          </a:r>
          <a:r>
            <a:rPr lang="en-US" sz="3000" kern="1200" dirty="0" err="1"/>
            <a:t>tripdata_all</a:t>
          </a:r>
          <a:r>
            <a:rPr lang="en-US" sz="3000" kern="1200" dirty="0"/>
            <a:t>`.</a:t>
          </a:r>
          <a:endParaRPr lang="en-PH" sz="3000" kern="1200" dirty="0"/>
        </a:p>
      </dsp:txBody>
      <dsp:txXfrm>
        <a:off x="3220456" y="2288112"/>
        <a:ext cx="6833032" cy="148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D7259-8947-49ED-8595-05633AD51AE1}">
      <dsp:nvSpPr>
        <dsp:cNvPr id="0" name=""/>
        <dsp:cNvSpPr/>
      </dsp:nvSpPr>
      <dsp:spPr>
        <a:xfrm>
          <a:off x="49" y="4587"/>
          <a:ext cx="4700141" cy="129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Rideable type</a:t>
          </a:r>
          <a:endParaRPr lang="en-PH" sz="4500" kern="1200" dirty="0"/>
        </a:p>
      </dsp:txBody>
      <dsp:txXfrm>
        <a:off x="49" y="4587"/>
        <a:ext cx="4700141" cy="1296000"/>
      </dsp:txXfrm>
    </dsp:sp>
    <dsp:sp modelId="{988EFC7F-9657-4602-B1B9-217791D23F61}">
      <dsp:nvSpPr>
        <dsp:cNvPr id="0" name=""/>
        <dsp:cNvSpPr/>
      </dsp:nvSpPr>
      <dsp:spPr>
        <a:xfrm>
          <a:off x="49" y="1300587"/>
          <a:ext cx="4700141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/>
            <a:t>electric</a:t>
          </a:r>
          <a:endParaRPr lang="en-PH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/>
            <a:t>classic</a:t>
          </a:r>
          <a:endParaRPr lang="en-PH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/>
            <a:t>docked</a:t>
          </a:r>
          <a:endParaRPr lang="en-PH" sz="4500" kern="1200" dirty="0"/>
        </a:p>
      </dsp:txBody>
      <dsp:txXfrm>
        <a:off x="49" y="1300587"/>
        <a:ext cx="4700141" cy="2717550"/>
      </dsp:txXfrm>
    </dsp:sp>
    <dsp:sp modelId="{25047FF5-4885-4C5B-82AB-1B6AA42CDDA4}">
      <dsp:nvSpPr>
        <dsp:cNvPr id="0" name=""/>
        <dsp:cNvSpPr/>
      </dsp:nvSpPr>
      <dsp:spPr>
        <a:xfrm>
          <a:off x="5358209" y="4587"/>
          <a:ext cx="4700141" cy="129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Rider type</a:t>
          </a:r>
          <a:endParaRPr lang="en-PH" sz="4500" kern="1200" dirty="0"/>
        </a:p>
      </dsp:txBody>
      <dsp:txXfrm>
        <a:off x="5358209" y="4587"/>
        <a:ext cx="4700141" cy="1296000"/>
      </dsp:txXfrm>
    </dsp:sp>
    <dsp:sp modelId="{FA450FA7-AD0A-4E58-983F-AA1A6D0BBF8C}">
      <dsp:nvSpPr>
        <dsp:cNvPr id="0" name=""/>
        <dsp:cNvSpPr/>
      </dsp:nvSpPr>
      <dsp:spPr>
        <a:xfrm>
          <a:off x="5358209" y="1300587"/>
          <a:ext cx="4700141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/>
            <a:t>member</a:t>
          </a:r>
          <a:endParaRPr lang="en-PH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/>
            <a:t>casual</a:t>
          </a:r>
          <a:endParaRPr lang="en-PH" sz="4500" kern="1200" dirty="0"/>
        </a:p>
      </dsp:txBody>
      <dsp:txXfrm>
        <a:off x="5358209" y="1300587"/>
        <a:ext cx="4700141" cy="2717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FE6F1-D4DF-4765-AE66-5888CF6362E0}">
      <dsp:nvSpPr>
        <dsp:cNvPr id="0" name=""/>
        <dsp:cNvSpPr/>
      </dsp:nvSpPr>
      <dsp:spPr>
        <a:xfrm>
          <a:off x="8378" y="2142828"/>
          <a:ext cx="4146496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Dropping of irrelevant values</a:t>
          </a:r>
          <a:endParaRPr lang="en-PH" sz="1600" kern="1200" dirty="0"/>
        </a:p>
      </dsp:txBody>
      <dsp:txXfrm>
        <a:off x="63377" y="2197827"/>
        <a:ext cx="4036498" cy="1767797"/>
      </dsp:txXfrm>
    </dsp:sp>
    <dsp:sp modelId="{70C05C2F-728C-41C9-91C7-CB0928EB21EB}">
      <dsp:nvSpPr>
        <dsp:cNvPr id="0" name=""/>
        <dsp:cNvSpPr/>
      </dsp:nvSpPr>
      <dsp:spPr>
        <a:xfrm>
          <a:off x="8378" y="2100"/>
          <a:ext cx="1308868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Missing values on station names and ids</a:t>
          </a:r>
          <a:endParaRPr lang="en-PH" sz="1600" kern="1200" dirty="0"/>
        </a:p>
      </dsp:txBody>
      <dsp:txXfrm>
        <a:off x="46713" y="40435"/>
        <a:ext cx="1232198" cy="1801125"/>
      </dsp:txXfrm>
    </dsp:sp>
    <dsp:sp modelId="{8C6BCAA9-E592-4691-996D-D1C61143740E}">
      <dsp:nvSpPr>
        <dsp:cNvPr id="0" name=""/>
        <dsp:cNvSpPr/>
      </dsp:nvSpPr>
      <dsp:spPr>
        <a:xfrm>
          <a:off x="1427192" y="2100"/>
          <a:ext cx="1308868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Missing values on end grid coordinates</a:t>
          </a:r>
          <a:endParaRPr lang="en-PH" sz="1600" kern="1200" dirty="0"/>
        </a:p>
      </dsp:txBody>
      <dsp:txXfrm>
        <a:off x="1465527" y="40435"/>
        <a:ext cx="1232198" cy="1801125"/>
      </dsp:txXfrm>
    </dsp:sp>
    <dsp:sp modelId="{9CF211C0-96D9-4EF4-B27B-E0CB03A483BC}">
      <dsp:nvSpPr>
        <dsp:cNvPr id="0" name=""/>
        <dsp:cNvSpPr/>
      </dsp:nvSpPr>
      <dsp:spPr>
        <a:xfrm>
          <a:off x="2846006" y="2100"/>
          <a:ext cx="1308868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Grid coordinates outliers</a:t>
          </a:r>
          <a:endParaRPr lang="en-PH" sz="1600" kern="1200" dirty="0"/>
        </a:p>
      </dsp:txBody>
      <dsp:txXfrm>
        <a:off x="2884341" y="40435"/>
        <a:ext cx="1232198" cy="1801125"/>
      </dsp:txXfrm>
    </dsp:sp>
    <dsp:sp modelId="{CC325352-7E24-4187-B4D4-036AF4FF65AD}">
      <dsp:nvSpPr>
        <dsp:cNvPr id="0" name=""/>
        <dsp:cNvSpPr/>
      </dsp:nvSpPr>
      <dsp:spPr>
        <a:xfrm>
          <a:off x="4374765" y="2142828"/>
          <a:ext cx="1308868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String manipulation</a:t>
          </a:r>
          <a:endParaRPr lang="en-PH" sz="1600" kern="1200" dirty="0"/>
        </a:p>
      </dsp:txBody>
      <dsp:txXfrm>
        <a:off x="4413100" y="2181163"/>
        <a:ext cx="1232198" cy="1801125"/>
      </dsp:txXfrm>
    </dsp:sp>
    <dsp:sp modelId="{A02D51DC-0FCE-4785-A424-3C74E6D62060}">
      <dsp:nvSpPr>
        <dsp:cNvPr id="0" name=""/>
        <dsp:cNvSpPr/>
      </dsp:nvSpPr>
      <dsp:spPr>
        <a:xfrm>
          <a:off x="4374765" y="2100"/>
          <a:ext cx="1308868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Correcting station names to 1 id only</a:t>
          </a:r>
          <a:endParaRPr lang="en-PH" sz="1600" kern="1200" dirty="0"/>
        </a:p>
      </dsp:txBody>
      <dsp:txXfrm>
        <a:off x="4413100" y="40435"/>
        <a:ext cx="1232198" cy="1801125"/>
      </dsp:txXfrm>
    </dsp:sp>
    <dsp:sp modelId="{2F106E52-679E-49F1-8D3B-2B743B0052A1}">
      <dsp:nvSpPr>
        <dsp:cNvPr id="0" name=""/>
        <dsp:cNvSpPr/>
      </dsp:nvSpPr>
      <dsp:spPr>
        <a:xfrm>
          <a:off x="5903524" y="2142828"/>
          <a:ext cx="4146496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Additional columns</a:t>
          </a:r>
          <a:endParaRPr lang="en-PH" sz="1600" kern="1200" dirty="0"/>
        </a:p>
      </dsp:txBody>
      <dsp:txXfrm>
        <a:off x="5958523" y="2197827"/>
        <a:ext cx="4036498" cy="1767797"/>
      </dsp:txXfrm>
    </dsp:sp>
    <dsp:sp modelId="{6A53FB8C-6CF6-4B78-9227-1250DB32DF46}">
      <dsp:nvSpPr>
        <dsp:cNvPr id="0" name=""/>
        <dsp:cNvSpPr/>
      </dsp:nvSpPr>
      <dsp:spPr>
        <a:xfrm>
          <a:off x="5903524" y="2100"/>
          <a:ext cx="1308868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Day of the week per observation</a:t>
          </a:r>
          <a:endParaRPr lang="en-PH" sz="1600" kern="1200" dirty="0"/>
        </a:p>
      </dsp:txBody>
      <dsp:txXfrm>
        <a:off x="5941859" y="40435"/>
        <a:ext cx="1232198" cy="1801125"/>
      </dsp:txXfrm>
    </dsp:sp>
    <dsp:sp modelId="{1C420B6C-4F57-4A75-A5AA-2852972773FE}">
      <dsp:nvSpPr>
        <dsp:cNvPr id="0" name=""/>
        <dsp:cNvSpPr/>
      </dsp:nvSpPr>
      <dsp:spPr>
        <a:xfrm>
          <a:off x="7322338" y="2100"/>
          <a:ext cx="1308868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Month of the year per observation</a:t>
          </a:r>
          <a:endParaRPr lang="en-PH" sz="1600" kern="1200" dirty="0"/>
        </a:p>
      </dsp:txBody>
      <dsp:txXfrm>
        <a:off x="7360673" y="40435"/>
        <a:ext cx="1232198" cy="1801125"/>
      </dsp:txXfrm>
    </dsp:sp>
    <dsp:sp modelId="{C5179A86-8E6C-4AE1-83B2-3A8697AD5F64}">
      <dsp:nvSpPr>
        <dsp:cNvPr id="0" name=""/>
        <dsp:cNvSpPr/>
      </dsp:nvSpPr>
      <dsp:spPr>
        <a:xfrm>
          <a:off x="8741152" y="2100"/>
          <a:ext cx="1308868" cy="1877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Duration of each ride</a:t>
          </a:r>
          <a:endParaRPr lang="en-PH" sz="1600" kern="1200" dirty="0"/>
        </a:p>
      </dsp:txBody>
      <dsp:txXfrm>
        <a:off x="8779487" y="40435"/>
        <a:ext cx="1232198" cy="1801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572F0-5A07-430B-999F-588734283ECD}">
      <dsp:nvSpPr>
        <dsp:cNvPr id="0" name=""/>
        <dsp:cNvSpPr/>
      </dsp:nvSpPr>
      <dsp:spPr>
        <a:xfrm>
          <a:off x="5378886" y="470735"/>
          <a:ext cx="4676809" cy="2959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631D3A-4F7A-4152-B3D1-31ED2C06122C}">
      <dsp:nvSpPr>
        <dsp:cNvPr id="0" name=""/>
        <dsp:cNvSpPr/>
      </dsp:nvSpPr>
      <dsp:spPr>
        <a:xfrm>
          <a:off x="2703" y="470735"/>
          <a:ext cx="4676809" cy="295988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4000" r="-24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F433B3-1851-44FA-9BC1-14DF69A1FFAC}">
      <dsp:nvSpPr>
        <dsp:cNvPr id="0" name=""/>
        <dsp:cNvSpPr/>
      </dsp:nvSpPr>
      <dsp:spPr>
        <a:xfrm>
          <a:off x="140710" y="3069773"/>
          <a:ext cx="3866196" cy="40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0" rIns="11049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FFFF00"/>
              </a:solidFill>
            </a:rPr>
            <a:t>Casual riders</a:t>
          </a:r>
          <a:endParaRPr lang="en-PH" sz="2900" kern="1200" dirty="0">
            <a:solidFill>
              <a:srgbClr val="FFFF00"/>
            </a:solidFill>
          </a:endParaRPr>
        </a:p>
      </dsp:txBody>
      <dsp:txXfrm>
        <a:off x="140710" y="3069773"/>
        <a:ext cx="3866196" cy="409208"/>
      </dsp:txXfrm>
    </dsp:sp>
    <dsp:sp modelId="{7CA55155-7C90-4504-8F4E-CED40F04C4D7}">
      <dsp:nvSpPr>
        <dsp:cNvPr id="0" name=""/>
        <dsp:cNvSpPr/>
      </dsp:nvSpPr>
      <dsp:spPr>
        <a:xfrm>
          <a:off x="103015" y="1063733"/>
          <a:ext cx="3872876" cy="2488256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D7F98-74C3-4866-BBE5-D30543919935}">
      <dsp:nvSpPr>
        <dsp:cNvPr id="0" name=""/>
        <dsp:cNvSpPr/>
      </dsp:nvSpPr>
      <dsp:spPr>
        <a:xfrm>
          <a:off x="5479198" y="3069773"/>
          <a:ext cx="3866196" cy="40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0" rIns="11049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FFFF00"/>
              </a:solidFill>
            </a:rPr>
            <a:t>Members</a:t>
          </a:r>
          <a:endParaRPr lang="en-PH" sz="2900" kern="1200" dirty="0">
            <a:solidFill>
              <a:srgbClr val="FFFF00"/>
            </a:solidFill>
          </a:endParaRPr>
        </a:p>
      </dsp:txBody>
      <dsp:txXfrm>
        <a:off x="5479198" y="3069773"/>
        <a:ext cx="3866196" cy="409208"/>
      </dsp:txXfrm>
    </dsp:sp>
    <dsp:sp modelId="{1FC71D5D-7EF0-457A-95C6-293C34E09C9F}">
      <dsp:nvSpPr>
        <dsp:cNvPr id="0" name=""/>
        <dsp:cNvSpPr/>
      </dsp:nvSpPr>
      <dsp:spPr>
        <a:xfrm>
          <a:off x="5479198" y="1063733"/>
          <a:ext cx="3872876" cy="2488256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572F0-5A07-430B-999F-588734283ECD}">
      <dsp:nvSpPr>
        <dsp:cNvPr id="0" name=""/>
        <dsp:cNvSpPr/>
      </dsp:nvSpPr>
      <dsp:spPr>
        <a:xfrm>
          <a:off x="5378886" y="470735"/>
          <a:ext cx="4676809" cy="2959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631D3A-4F7A-4152-B3D1-31ED2C06122C}">
      <dsp:nvSpPr>
        <dsp:cNvPr id="0" name=""/>
        <dsp:cNvSpPr/>
      </dsp:nvSpPr>
      <dsp:spPr>
        <a:xfrm>
          <a:off x="2703" y="470735"/>
          <a:ext cx="4676809" cy="29598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F433B3-1851-44FA-9BC1-14DF69A1FFAC}">
      <dsp:nvSpPr>
        <dsp:cNvPr id="0" name=""/>
        <dsp:cNvSpPr/>
      </dsp:nvSpPr>
      <dsp:spPr>
        <a:xfrm>
          <a:off x="140710" y="3069773"/>
          <a:ext cx="3866196" cy="40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0" rIns="11049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FFFF00"/>
              </a:solidFill>
            </a:rPr>
            <a:t>Casual riders</a:t>
          </a:r>
          <a:endParaRPr lang="en-PH" sz="2900" kern="1200" dirty="0">
            <a:solidFill>
              <a:srgbClr val="FFFF00"/>
            </a:solidFill>
          </a:endParaRPr>
        </a:p>
      </dsp:txBody>
      <dsp:txXfrm>
        <a:off x="140710" y="3069773"/>
        <a:ext cx="3866196" cy="409208"/>
      </dsp:txXfrm>
    </dsp:sp>
    <dsp:sp modelId="{7CA55155-7C90-4504-8F4E-CED40F04C4D7}">
      <dsp:nvSpPr>
        <dsp:cNvPr id="0" name=""/>
        <dsp:cNvSpPr/>
      </dsp:nvSpPr>
      <dsp:spPr>
        <a:xfrm>
          <a:off x="103015" y="1063733"/>
          <a:ext cx="3872876" cy="2488256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D7F98-74C3-4866-BBE5-D30543919935}">
      <dsp:nvSpPr>
        <dsp:cNvPr id="0" name=""/>
        <dsp:cNvSpPr/>
      </dsp:nvSpPr>
      <dsp:spPr>
        <a:xfrm>
          <a:off x="5479198" y="3069773"/>
          <a:ext cx="3866196" cy="40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0" rIns="11049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FFFF00"/>
              </a:solidFill>
            </a:rPr>
            <a:t>Members</a:t>
          </a:r>
          <a:endParaRPr lang="en-PH" sz="2900" kern="1200" dirty="0">
            <a:solidFill>
              <a:srgbClr val="FFFF00"/>
            </a:solidFill>
          </a:endParaRPr>
        </a:p>
      </dsp:txBody>
      <dsp:txXfrm>
        <a:off x="5479198" y="3069773"/>
        <a:ext cx="3866196" cy="409208"/>
      </dsp:txXfrm>
    </dsp:sp>
    <dsp:sp modelId="{1FC71D5D-7EF0-457A-95C6-293C34E09C9F}">
      <dsp:nvSpPr>
        <dsp:cNvPr id="0" name=""/>
        <dsp:cNvSpPr/>
      </dsp:nvSpPr>
      <dsp:spPr>
        <a:xfrm>
          <a:off x="5479198" y="1063733"/>
          <a:ext cx="3872876" cy="2488256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E7AD-39CB-4D77-B307-85E598C2C5A4}" type="datetimeFigureOut">
              <a:rPr lang="en-PH" smtClean="0"/>
              <a:t>07/02/2023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9C6D8-844E-467D-BFB4-6CA2570E68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23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 Moreno is the director.</a:t>
            </a:r>
          </a:p>
          <a:p>
            <a:r>
              <a:rPr lang="en-US" dirty="0"/>
              <a:t>The bikeshare company is Chicago based.</a:t>
            </a:r>
          </a:p>
          <a:p>
            <a:r>
              <a:rPr lang="en-US" dirty="0"/>
              <a:t>5800 bicycles and 600 dock stations</a:t>
            </a:r>
            <a:r>
              <a:rPr lang="en-PH" dirty="0"/>
              <a:t>.</a:t>
            </a:r>
          </a:p>
          <a:p>
            <a:r>
              <a:rPr lang="en-US" dirty="0"/>
              <a:t>8</a:t>
            </a:r>
            <a:r>
              <a:rPr lang="en-PH" dirty="0"/>
              <a:t>% use assistive bikes.</a:t>
            </a:r>
          </a:p>
          <a:p>
            <a:r>
              <a:rPr lang="en-US" dirty="0"/>
              <a:t>3</a:t>
            </a:r>
            <a:r>
              <a:rPr lang="en-PH" dirty="0"/>
              <a:t>0% use bikes for commuting.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9C6D8-844E-467D-BFB4-6CA2570E683B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757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join was used as each data set has the same variable names and variable types.</a:t>
            </a:r>
          </a:p>
          <a:p>
            <a:r>
              <a:rPr lang="en-US" dirty="0"/>
              <a:t>Completion rate of the station names and station ids between 78 and 88 percent.</a:t>
            </a:r>
          </a:p>
          <a:p>
            <a:r>
              <a:rPr lang="en-US" dirty="0"/>
              <a:t>Most data sets have a completion rate of 99.9 percent for the `</a:t>
            </a:r>
            <a:r>
              <a:rPr lang="en-US" dirty="0" err="1"/>
              <a:t>end_lat</a:t>
            </a:r>
            <a:r>
              <a:rPr lang="en-US" dirty="0"/>
              <a:t>` and `</a:t>
            </a:r>
            <a:r>
              <a:rPr lang="en-US" dirty="0" err="1"/>
              <a:t>end_lng</a:t>
            </a:r>
            <a:r>
              <a:rPr lang="en-US" dirty="0"/>
              <a:t>` columns.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9C6D8-844E-467D-BFB4-6CA2570E683B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7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Rider type is the </a:t>
            </a:r>
            <a:r>
              <a:rPr lang="en-US" dirty="0" err="1"/>
              <a:t>member_casual</a:t>
            </a:r>
            <a:r>
              <a:rPr lang="en-US" dirty="0"/>
              <a:t> column.</a:t>
            </a:r>
          </a:p>
          <a:p>
            <a:r>
              <a:rPr lang="en-US" dirty="0"/>
              <a:t>Member is the rider with annual subscription and casual riders are the ones who purchased single ride or one day ride pass.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9C6D8-844E-467D-BFB4-6CA2570E683B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10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Missing values on station names and station ids appear simultaneously.</a:t>
            </a:r>
          </a:p>
          <a:p>
            <a:pPr marL="0" indent="0">
              <a:buNone/>
            </a:pPr>
            <a:r>
              <a:rPr lang="en-US" sz="1200" dirty="0"/>
              <a:t>Missing values on end latitude and longitude appear simultaneously as well.</a:t>
            </a:r>
          </a:p>
          <a:p>
            <a:pPr marL="0" indent="0">
              <a:buNone/>
            </a:pPr>
            <a:r>
              <a:rPr lang="en-US" sz="1200" dirty="0"/>
              <a:t>The count of unique grid coordinates per station names is large.</a:t>
            </a:r>
          </a:p>
          <a:p>
            <a:pPr marL="0" indent="0">
              <a:buNone/>
            </a:pPr>
            <a:r>
              <a:rPr lang="en-US" sz="1200" dirty="0"/>
              <a:t>These rows of station names with missing values shall be deleted as a more comprehensive way of data analysis is needed in filling these values.</a:t>
            </a: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17 station names with two station ids.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Station ids have multiple names due to misspellings and synonymous wordings.</a:t>
            </a: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Outliers on grid coordinates were deleted.</a:t>
            </a:r>
            <a:endParaRPr lang="en-PH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9C6D8-844E-467D-BFB4-6CA2570E683B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480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measures are in seconds.</a:t>
            </a:r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9C6D8-844E-467D-BFB4-6CA2570E683B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313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bike use can be prioritized in the marketing strategies.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9C6D8-844E-467D-BFB4-6CA2570E683B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9419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Annual members ride time per day do not vary widely, this is an indicator that they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Cyclistic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bikes steadily in a week.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9C6D8-844E-467D-BFB4-6CA2570E683B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370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set is aggregated showing counts of ride by path taken(from initial station id to final station id), it is also grouped by membership type.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9C6D8-844E-467D-BFB4-6CA2570E683B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1243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the routes with counts of at least 1000 was considered.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9C6D8-844E-467D-BFB4-6CA2570E683B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22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1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8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8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B8E0-5BB0-4117-BD74-4B986FE92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144" y="2055734"/>
            <a:ext cx="8561294" cy="1646302"/>
          </a:xfrm>
        </p:spPr>
        <p:txBody>
          <a:bodyPr/>
          <a:lstStyle/>
          <a:p>
            <a:r>
              <a:rPr lang="en-US" sz="4500" dirty="0" err="1"/>
              <a:t>Cyclistic</a:t>
            </a:r>
            <a:r>
              <a:rPr lang="en-US" sz="4500" dirty="0"/>
              <a:t> bikeshare data analysis</a:t>
            </a:r>
            <a:endParaRPr lang="en-PH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357D4-3A9E-4F4C-9DCC-07AF513E1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502" y="3979115"/>
            <a:ext cx="7766936" cy="1096899"/>
          </a:xfrm>
        </p:spPr>
        <p:txBody>
          <a:bodyPr/>
          <a:lstStyle/>
          <a:p>
            <a:r>
              <a:rPr lang="en-US" dirty="0"/>
              <a:t>A case study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5739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D85711-619C-447A-94FB-46582B63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factor data type</a:t>
            </a:r>
            <a:endParaRPr lang="en-PH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4E07819-667C-4252-A24F-E8D1A249B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82147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628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9D0D-9AD8-4CDC-A373-F930F5E6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Rows with missing values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9A95-E8CC-4809-9E35-E89BD637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Missing values on station names and station ids appear simultaneously.</a:t>
            </a:r>
          </a:p>
          <a:p>
            <a:pPr marL="0" indent="0">
              <a:buNone/>
            </a:pPr>
            <a:r>
              <a:rPr lang="en-US" sz="3200" dirty="0"/>
              <a:t>Missing values on end latitude and longitude appear simultaneously as well.</a:t>
            </a:r>
          </a:p>
          <a:p>
            <a:pPr marL="0" indent="0">
              <a:buNone/>
            </a:pPr>
            <a:r>
              <a:rPr lang="en-US" sz="3200" dirty="0"/>
              <a:t>The count of unique grid coordinates per station names is large.</a:t>
            </a:r>
          </a:p>
          <a:p>
            <a:pPr marL="0" indent="0">
              <a:buNone/>
            </a:pPr>
            <a:r>
              <a:rPr lang="en-US" sz="3200" dirty="0"/>
              <a:t>These rows of station names with missing values shall be deleted as a more comprehensive way of data analysis is needed in filling these values.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44924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505-452B-4165-BD09-CCFCA17A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aggregation</a:t>
            </a:r>
            <a:endParaRPr lang="en-P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186324-B18F-4CF6-8D89-696603F7D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20188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509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2996C-F213-4ED6-B079-71406F3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68EE3-EB5D-4503-BC4A-DF3138B66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539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57DD7A-6F8F-4264-92FA-C8396C86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 based on membership type</a:t>
            </a:r>
            <a:endParaRPr lang="en-PH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BD2710-2F0A-4294-9771-6A4FB98F2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288906"/>
              </p:ext>
            </p:extLst>
          </p:nvPr>
        </p:nvGraphicFramePr>
        <p:xfrm>
          <a:off x="1096963" y="1846264"/>
          <a:ext cx="10058400" cy="2386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77151796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627707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6174475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3702953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70980073"/>
                    </a:ext>
                  </a:extLst>
                </a:gridCol>
              </a:tblGrid>
              <a:tr h="795457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87016"/>
                  </a:ext>
                </a:extLst>
              </a:tr>
              <a:tr h="795457">
                <a:tc>
                  <a:txBody>
                    <a:bodyPr/>
                    <a:lstStyle/>
                    <a:p>
                      <a:r>
                        <a:rPr lang="en-US" dirty="0"/>
                        <a:t>casual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2061244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74141"/>
                  </a:ext>
                </a:extLst>
              </a:tr>
              <a:tr h="795457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747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89594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6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26C32D0-73EF-4E71-9BEF-DF62B12583E4}"/>
              </a:ext>
            </a:extLst>
          </p:cNvPr>
          <p:cNvSpPr txBox="1"/>
          <p:nvPr/>
        </p:nvSpPr>
        <p:spPr>
          <a:xfrm>
            <a:off x="1096963" y="4656841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Riders that have annual membership spent lesser time per ride when compared to casual riders. Annual members spent a limited time biking.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650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A19D-B2B1-4135-AC26-CFE62EBB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7433"/>
            <a:ext cx="10058400" cy="1127418"/>
          </a:xfrm>
        </p:spPr>
        <p:txBody>
          <a:bodyPr/>
          <a:lstStyle/>
          <a:p>
            <a:r>
              <a:rPr lang="en-US" dirty="0"/>
              <a:t>Count of rides per membership type</a:t>
            </a:r>
            <a:endParaRPr lang="en-PH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AC26CF0-B026-41B5-92FA-A9251C9F5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024" y="1770848"/>
            <a:ext cx="8746515" cy="4516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E7DB0B-036F-47CD-9FA5-94BA48A46EEE}"/>
              </a:ext>
            </a:extLst>
          </p:cNvPr>
          <p:cNvSpPr txBox="1"/>
          <p:nvPr/>
        </p:nvSpPr>
        <p:spPr>
          <a:xfrm>
            <a:off x="9945278" y="2121030"/>
            <a:ext cx="1659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 and classic bike use for casual riders do not differ greatly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classic bike rides for members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48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F57C-C0D5-449F-B2BD-20E42AAC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ride time per day</a:t>
            </a:r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D1E235-4981-47B9-A2D0-8B93330DB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8218" y="1827409"/>
            <a:ext cx="8527462" cy="4403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B9E53-356E-4F93-B3E3-42E62FB5FD9E}"/>
              </a:ext>
            </a:extLst>
          </p:cNvPr>
          <p:cNvSpPr txBox="1"/>
          <p:nvPr/>
        </p:nvSpPr>
        <p:spPr>
          <a:xfrm>
            <a:off x="697584" y="1962164"/>
            <a:ext cx="18287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For any day, the ride time for casual riders is always greater than members.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An increase in ride time on weekends both for casual riders and members.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7681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5A9D-6672-4088-9157-CD8D018D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count of rides per day</a:t>
            </a:r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8C0F4-A1B6-4FBB-B95B-3D95994E5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08555"/>
            <a:ext cx="8900127" cy="4403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DEF31-A594-41FC-B9BD-514F962953EF}"/>
              </a:ext>
            </a:extLst>
          </p:cNvPr>
          <p:cNvSpPr txBox="1"/>
          <p:nvPr/>
        </p:nvSpPr>
        <p:spPr>
          <a:xfrm>
            <a:off x="9997406" y="2064470"/>
            <a:ext cx="18099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count of rides is significantly higher for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count of rides for members decreases on weekends while increases for casual riders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7420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8C83-C64C-4C96-AB83-10B7FD54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count of rides by month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438AF-FDFC-440B-980E-B5AD313E2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742" y="1865116"/>
            <a:ext cx="8417938" cy="4347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F25AD-4278-4EA6-A1F1-175AF952627E}"/>
              </a:ext>
            </a:extLst>
          </p:cNvPr>
          <p:cNvSpPr txBox="1"/>
          <p:nvPr/>
        </p:nvSpPr>
        <p:spPr>
          <a:xfrm>
            <a:off x="678730" y="1979629"/>
            <a:ext cx="18382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The count of rides are highest on the months of May up to September.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The lowest number of rides are on the months of January, February and December.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Similar </a:t>
            </a:r>
            <a:r>
              <a:rPr lang="en-US" dirty="0">
                <a:solidFill>
                  <a:srgbClr val="0070C0"/>
                </a:solidFill>
              </a:rPr>
              <a:t>trends</a:t>
            </a:r>
            <a:r>
              <a:rPr lang="en-US" dirty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7998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C91-AF0E-467C-97DD-3BC6B5EE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maps by start station id</a:t>
            </a:r>
            <a:endParaRPr lang="en-P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A34EDF-74DD-447A-8A20-A69D5D12E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844643"/>
              </p:ext>
            </p:extLst>
          </p:nvPr>
        </p:nvGraphicFramePr>
        <p:xfrm>
          <a:off x="1097280" y="173736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CB9C02-B369-4ECF-8114-292137701EC8}"/>
              </a:ext>
            </a:extLst>
          </p:cNvPr>
          <p:cNvSpPr txBox="1"/>
          <p:nvPr/>
        </p:nvSpPr>
        <p:spPr>
          <a:xfrm>
            <a:off x="1097280" y="565608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Rides are concentrated around the center of the city for both membership type.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699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2801A3-472D-402B-8155-4E68E7B7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  <a:endParaRPr lang="en-PH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E2AE15-350B-4CD7-8E84-3F57A7C1E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49815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7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C91-AF0E-467C-97DD-3BC6B5EE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with highest count rides</a:t>
            </a:r>
            <a:endParaRPr lang="en-P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A34EDF-74DD-447A-8A20-A69D5D12E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352223"/>
              </p:ext>
            </p:extLst>
          </p:nvPr>
        </p:nvGraphicFramePr>
        <p:xfrm>
          <a:off x="1097280" y="173736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CB9C02-B369-4ECF-8114-292137701EC8}"/>
              </a:ext>
            </a:extLst>
          </p:cNvPr>
          <p:cNvSpPr txBox="1"/>
          <p:nvPr/>
        </p:nvSpPr>
        <p:spPr>
          <a:xfrm>
            <a:off x="1097280" y="565608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Routes of casual riders were dense around the center of the city. Routes for members are scattered.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966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24825-EC24-468E-B2BE-C76FC537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C779-F37C-4654-8E0F-68207A736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642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415A4-E63D-4CD6-A4FB-DF7A2968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recommendation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188B26-1A1B-4045-8257-752DB60F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Riders with </a:t>
            </a:r>
            <a:r>
              <a:rPr lang="en-US" sz="3200" b="1" dirty="0"/>
              <a:t>annual memberships</a:t>
            </a:r>
            <a:r>
              <a:rPr lang="en-US" sz="3200" dirty="0"/>
              <a:t> tend to use bikes for </a:t>
            </a:r>
            <a:r>
              <a:rPr lang="en-US" sz="3200" b="1" dirty="0"/>
              <a:t>commuting</a:t>
            </a:r>
            <a:r>
              <a:rPr lang="en-US" sz="3200" dirty="0"/>
              <a:t> as described by the low ride time for them while casual tend to use the bikes for a longer period of time for a leisurely manner. The greater volume of riders with annual membership on </a:t>
            </a:r>
            <a:r>
              <a:rPr lang="en-US" sz="3200" b="1" dirty="0"/>
              <a:t>weekdays</a:t>
            </a:r>
            <a:r>
              <a:rPr lang="en-US" sz="3200" dirty="0"/>
              <a:t> also signifies a strong correlation on using of </a:t>
            </a:r>
            <a:r>
              <a:rPr lang="en-US" sz="3200" dirty="0" err="1"/>
              <a:t>Cyclistic</a:t>
            </a:r>
            <a:r>
              <a:rPr lang="en-US" sz="3200" dirty="0"/>
              <a:t> bikes as a mode of transportation to </a:t>
            </a:r>
            <a:r>
              <a:rPr lang="en-US" sz="3200" b="1" dirty="0"/>
              <a:t>work</a:t>
            </a:r>
            <a:r>
              <a:rPr lang="en-US" sz="3200" dirty="0"/>
              <a:t>. The marketing team can tend toward promoting using </a:t>
            </a:r>
            <a:r>
              <a:rPr lang="en-US" sz="3200" dirty="0" err="1"/>
              <a:t>Cyclistic</a:t>
            </a:r>
            <a:r>
              <a:rPr lang="en-US" sz="3200" dirty="0"/>
              <a:t> bikes as a primary </a:t>
            </a:r>
            <a:r>
              <a:rPr lang="en-US" sz="3200" b="1" dirty="0"/>
              <a:t>commute transportation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4295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415A4-E63D-4CD6-A4FB-DF7A2968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recommendation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188B26-1A1B-4045-8257-752DB60F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4000" dirty="0"/>
              <a:t>Ride volume is larger on the months of </a:t>
            </a:r>
            <a:r>
              <a:rPr lang="en-US" sz="4000" b="1" dirty="0"/>
              <a:t>May up to September</a:t>
            </a:r>
            <a:r>
              <a:rPr lang="en-US" sz="4000" dirty="0"/>
              <a:t> when compared to the other months. Further data analysis should be conducted to identify </a:t>
            </a:r>
            <a:r>
              <a:rPr lang="en-US" sz="4000" b="1" dirty="0"/>
              <a:t>trends</a:t>
            </a:r>
            <a:r>
              <a:rPr lang="en-US" sz="4000" dirty="0"/>
              <a:t> on the monthly count of rides per annum to be able to make future marketing strategies based on the </a:t>
            </a:r>
            <a:r>
              <a:rPr lang="en-US" sz="4000" b="1" dirty="0"/>
              <a:t>monthly behavior</a:t>
            </a:r>
            <a:r>
              <a:rPr lang="en-US" sz="4000" dirty="0"/>
              <a:t> of users.</a:t>
            </a:r>
          </a:p>
        </p:txBody>
      </p:sp>
    </p:spTree>
    <p:extLst>
      <p:ext uri="{BB962C8B-B14F-4D97-AF65-F5344CB8AC3E}">
        <p14:creationId xmlns:p14="http://schemas.microsoft.com/office/powerpoint/2010/main" val="421063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415A4-E63D-4CD6-A4FB-DF7A2968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recommendation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188B26-1A1B-4045-8257-752DB60F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4400" dirty="0"/>
              <a:t>Casual rides are highly concentrated at the </a:t>
            </a:r>
            <a:r>
              <a:rPr lang="en-US" sz="4400" b="1" dirty="0"/>
              <a:t>center</a:t>
            </a:r>
            <a:r>
              <a:rPr lang="en-US" sz="4400" dirty="0"/>
              <a:t> of the town. As to convert majority of the casual riders to annual members, prioritization of marketing strategies based on location should be administered on the </a:t>
            </a:r>
            <a:r>
              <a:rPr lang="en-US" sz="4400" b="1" dirty="0"/>
              <a:t>center</a:t>
            </a:r>
            <a:r>
              <a:rPr lang="en-US" sz="4400" dirty="0"/>
              <a:t> of the town.</a:t>
            </a:r>
          </a:p>
        </p:txBody>
      </p:sp>
    </p:spTree>
    <p:extLst>
      <p:ext uri="{BB962C8B-B14F-4D97-AF65-F5344CB8AC3E}">
        <p14:creationId xmlns:p14="http://schemas.microsoft.com/office/powerpoint/2010/main" val="2133582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DB360-FF66-4E53-8421-5E4EEE38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90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0026FD-EE34-4CA7-B24A-086357B7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Ask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B3AB6-FBAE-4386-BEA7-F973442A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97951"/>
            <a:ext cx="10058400" cy="1143000"/>
          </a:xfrm>
        </p:spPr>
        <p:txBody>
          <a:bodyPr/>
          <a:lstStyle/>
          <a:p>
            <a:r>
              <a:rPr lang="en-US" dirty="0"/>
              <a:t>Phase 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8807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CE7786-44C6-4443-9752-66CEF1E1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544022-CF1C-4C15-B2DB-8FD6F483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I am part of the marketing analyst team of </a:t>
            </a:r>
            <a:r>
              <a:rPr lang="en-US" sz="3600" b="1" dirty="0" err="1"/>
              <a:t>Cyclistic</a:t>
            </a:r>
            <a:r>
              <a:rPr lang="en-US" sz="3600" dirty="0"/>
              <a:t> as a junior data analyst. The director believes that maximizing the number of </a:t>
            </a:r>
            <a:r>
              <a:rPr lang="en-US" sz="3600" b="1" dirty="0"/>
              <a:t>annual memberships</a:t>
            </a:r>
            <a:r>
              <a:rPr lang="en-US" sz="3600" dirty="0"/>
              <a:t> is relevant in the eventual </a:t>
            </a:r>
            <a:r>
              <a:rPr lang="en-US" sz="3600" b="1" dirty="0"/>
              <a:t>success</a:t>
            </a:r>
            <a:r>
              <a:rPr lang="en-US" sz="3600" dirty="0"/>
              <a:t> of the company. The finance analysts inferred that annual members are much more </a:t>
            </a:r>
            <a:r>
              <a:rPr lang="en-US" sz="3600" b="1" dirty="0"/>
              <a:t>profitable</a:t>
            </a:r>
            <a:r>
              <a:rPr lang="en-US" sz="3600" dirty="0"/>
              <a:t> than casual riders.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1918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BE69-42CD-44B3-AA0C-37EA5C3E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  <a:endParaRPr lang="en-P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635F0-24BF-460B-AB88-A27EFA393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6300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01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E4D62-02A1-439B-B5FB-30962829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preparation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1DC9B-A36E-445F-89C8-A356B13F4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626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EE4C7-A36B-4551-972E-ED758830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  <a:endParaRPr lang="en-PH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7D2CEA7-F3E0-4BC0-A2A2-2852A4BC1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31984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75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A34A-DD8F-4C2B-98E6-BA847C1B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imported data</a:t>
            </a:r>
            <a:endParaRPr lang="en-PH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CA42CE-A73D-4DAD-A760-B0497BF6F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37816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03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7D45C-D48F-472F-BE7E-D6AD1677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6C060-D467-43C4-AC5D-2E20728A6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22037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</TotalTime>
  <Words>1160</Words>
  <Application>Microsoft Office PowerPoint</Application>
  <PresentationFormat>Widescreen</PresentationFormat>
  <Paragraphs>146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Cyclistic bikeshare data analysis</vt:lpstr>
      <vt:lpstr>Phases</vt:lpstr>
      <vt:lpstr>Ask</vt:lpstr>
      <vt:lpstr>Background</vt:lpstr>
      <vt:lpstr>Business task</vt:lpstr>
      <vt:lpstr>Data  preparation</vt:lpstr>
      <vt:lpstr>Setting up the environment</vt:lpstr>
      <vt:lpstr>The imported data</vt:lpstr>
      <vt:lpstr>Data processing</vt:lpstr>
      <vt:lpstr>Conversion to factor data type</vt:lpstr>
      <vt:lpstr>Rows with missing values</vt:lpstr>
      <vt:lpstr>Data cleaning and aggregation</vt:lpstr>
      <vt:lpstr>Data analysis</vt:lpstr>
      <vt:lpstr>Statistical summary based on membership type</vt:lpstr>
      <vt:lpstr>Count of rides per membership type</vt:lpstr>
      <vt:lpstr>Mean ride time per day</vt:lpstr>
      <vt:lpstr>Mean count of rides per day</vt:lpstr>
      <vt:lpstr>Total count of rides by month</vt:lpstr>
      <vt:lpstr>Density maps by start station id</vt:lpstr>
      <vt:lpstr>Routes with highest count rides</vt:lpstr>
      <vt:lpstr>Recommendations</vt:lpstr>
      <vt:lpstr>First recommendation</vt:lpstr>
      <vt:lpstr>Second recommendation</vt:lpstr>
      <vt:lpstr>Last 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bikeshare data analysis</dc:title>
  <dc:creator>James</dc:creator>
  <cp:lastModifiedBy>James</cp:lastModifiedBy>
  <cp:revision>41</cp:revision>
  <dcterms:created xsi:type="dcterms:W3CDTF">2023-02-06T07:19:24Z</dcterms:created>
  <dcterms:modified xsi:type="dcterms:W3CDTF">2023-02-07T03:02:33Z</dcterms:modified>
</cp:coreProperties>
</file>